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Masters/slideMaster58.xml" ContentType="application/vnd.openxmlformats-officedocument.presentationml.slideMaster+xml"/>
  <Override PartName="/ppt/slideMasters/slideMaster59.xml" ContentType="application/vnd.openxmlformats-officedocument.presentationml.slideMaster+xml"/>
  <Override PartName="/ppt/slideMasters/slideMaster60.xml" ContentType="application/vnd.openxmlformats-officedocument.presentationml.slideMaster+xml"/>
  <Override PartName="/ppt/slideMasters/slideMaster61.xml" ContentType="application/vnd.openxmlformats-officedocument.presentationml.slideMaster+xml"/>
  <Override PartName="/ppt/slideMasters/slideMaster62.xml" ContentType="application/vnd.openxmlformats-officedocument.presentationml.slideMaster+xml"/>
  <Override PartName="/ppt/slideMasters/slideMaster63.xml" ContentType="application/vnd.openxmlformats-officedocument.presentationml.slideMaster+xml"/>
  <Override PartName="/ppt/slideMasters/slideMaster64.xml" ContentType="application/vnd.openxmlformats-officedocument.presentationml.slideMaster+xml"/>
  <Override PartName="/ppt/slideMasters/slideMaster65.xml" ContentType="application/vnd.openxmlformats-officedocument.presentationml.slideMaster+xml"/>
  <Override PartName="/ppt/slideMasters/slideMaster66.xml" ContentType="application/vnd.openxmlformats-officedocument.presentationml.slideMaster+xml"/>
  <Override PartName="/ppt/slideMasters/slideMaster67.xml" ContentType="application/vnd.openxmlformats-officedocument.presentationml.slideMaster+xml"/>
  <Override PartName="/ppt/slideMasters/slideMaster68.xml" ContentType="application/vnd.openxmlformats-officedocument.presentationml.slideMaster+xml"/>
  <Override PartName="/ppt/slideMasters/slideMaster69.xml" ContentType="application/vnd.openxmlformats-officedocument.presentationml.slideMaster+xml"/>
  <Override PartName="/ppt/slideMasters/slideMaster70.xml" ContentType="application/vnd.openxmlformats-officedocument.presentationml.slideMaster+xml"/>
  <Override PartName="/ppt/slideMasters/slideMaster71.xml" ContentType="application/vnd.openxmlformats-officedocument.presentationml.slideMaster+xml"/>
  <Override PartName="/ppt/slideMasters/slideMaster72.xml" ContentType="application/vnd.openxmlformats-officedocument.presentationml.slideMaster+xml"/>
  <Override PartName="/ppt/slideMasters/slideMaster73.xml" ContentType="application/vnd.openxmlformats-officedocument.presentationml.slideMaster+xml"/>
  <Override PartName="/ppt/slideMasters/slideMaster74.xml" ContentType="application/vnd.openxmlformats-officedocument.presentationml.slideMaster+xml"/>
  <Override PartName="/ppt/slideMasters/slideMaster75.xml" ContentType="application/vnd.openxmlformats-officedocument.presentationml.slideMaster+xml"/>
  <Override PartName="/ppt/slideMasters/slideMaster76.xml" ContentType="application/vnd.openxmlformats-officedocument.presentationml.slideMaster+xml"/>
  <Override PartName="/ppt/slideMasters/slideMaster77.xml" ContentType="application/vnd.openxmlformats-officedocument.presentationml.slideMaster+xml"/>
  <Override PartName="/ppt/slideMasters/slideMaster78.xml" ContentType="application/vnd.openxmlformats-officedocument.presentationml.slideMaster+xml"/>
  <Override PartName="/ppt/slideMasters/slideMaster79.xml" ContentType="application/vnd.openxmlformats-officedocument.presentationml.slideMaster+xml"/>
  <Override PartName="/ppt/slideMasters/slideMaster80.xml" ContentType="application/vnd.openxmlformats-officedocument.presentationml.slideMaster+xml"/>
  <Override PartName="/ppt/slideMasters/slideMaster81.xml" ContentType="application/vnd.openxmlformats-officedocument.presentationml.slideMaster+xml"/>
  <Override PartName="/ppt/slideMasters/slideMaster82.xml" ContentType="application/vnd.openxmlformats-officedocument.presentationml.slideMaster+xml"/>
  <Override PartName="/ppt/slideMasters/slideMaster83.xml" ContentType="application/vnd.openxmlformats-officedocument.presentationml.slideMaster+xml"/>
  <Override PartName="/ppt/slideMasters/slideMaster84.xml" ContentType="application/vnd.openxmlformats-officedocument.presentationml.slideMaster+xml"/>
  <Override PartName="/ppt/slideMasters/slideMaster85.xml" ContentType="application/vnd.openxmlformats-officedocument.presentationml.slideMaster+xml"/>
  <Override PartName="/ppt/slideMasters/slideMaster86.xml" ContentType="application/vnd.openxmlformats-officedocument.presentationml.slideMaster+xml"/>
  <Override PartName="/ppt/slideMasters/slideMaster87.xml" ContentType="application/vnd.openxmlformats-officedocument.presentationml.slideMaster+xml"/>
  <Override PartName="/ppt/slideMasters/slideMaster88.xml" ContentType="application/vnd.openxmlformats-officedocument.presentationml.slideMaster+xml"/>
  <Override PartName="/ppt/slideMasters/slideMaster89.xml" ContentType="application/vnd.openxmlformats-officedocument.presentationml.slideMaster+xml"/>
  <Override PartName="/ppt/slideMasters/slideMaster90.xml" ContentType="application/vnd.openxmlformats-officedocument.presentationml.slideMaster+xml"/>
  <Override PartName="/ppt/slideMasters/slideMaster91.xml" ContentType="application/vnd.openxmlformats-officedocument.presentationml.slideMaster+xml"/>
  <Override PartName="/ppt/slideMasters/slideMaster92.xml" ContentType="application/vnd.openxmlformats-officedocument.presentationml.slideMaster+xml"/>
  <Override PartName="/ppt/slideMasters/slideMaster93.xml" ContentType="application/vnd.openxmlformats-officedocument.presentationml.slideMaster+xml"/>
  <Override PartName="/ppt/slideMasters/slideMaster94.xml" ContentType="application/vnd.openxmlformats-officedocument.presentationml.slideMaster+xml"/>
  <Override PartName="/ppt/slideMasters/slideMaster95.xml" ContentType="application/vnd.openxmlformats-officedocument.presentationml.slideMaster+xml"/>
  <Override PartName="/ppt/slideMasters/slideMaster96.xml" ContentType="application/vnd.openxmlformats-officedocument.presentationml.slideMaster+xml"/>
  <Override PartName="/ppt/slideMasters/slideMaster97.xml" ContentType="application/vnd.openxmlformats-officedocument.presentationml.slideMaster+xml"/>
  <Override PartName="/ppt/slideMasters/slideMaster98.xml" ContentType="application/vnd.openxmlformats-officedocument.presentationml.slideMaster+xml"/>
  <Override PartName="/ppt/slideMasters/slideMaster99.xml" ContentType="application/vnd.openxmlformats-officedocument.presentationml.slideMaster+xml"/>
  <Override PartName="/ppt/slideMasters/slideMaster100.xml" ContentType="application/vnd.openxmlformats-officedocument.presentationml.slideMaster+xml"/>
  <Override PartName="/ppt/slideMasters/slideMaster101.xml" ContentType="application/vnd.openxmlformats-officedocument.presentationml.slideMaster+xml"/>
  <Override PartName="/ppt/slideMasters/slideMaster102.xml" ContentType="application/vnd.openxmlformats-officedocument.presentationml.slideMaster+xml"/>
  <Override PartName="/ppt/slideMasters/slideMaster103.xml" ContentType="application/vnd.openxmlformats-officedocument.presentationml.slideMaster+xml"/>
  <Override PartName="/ppt/slideMasters/slideMaster104.xml" ContentType="application/vnd.openxmlformats-officedocument.presentationml.slideMaster+xml"/>
  <Override PartName="/ppt/slideMasters/slideMaster105.xml" ContentType="application/vnd.openxmlformats-officedocument.presentationml.slideMaster+xml"/>
  <Override PartName="/ppt/slideMasters/slideMaster106.xml" ContentType="application/vnd.openxmlformats-officedocument.presentationml.slideMaster+xml"/>
  <Override PartName="/ppt/slideMasters/slideMaster107.xml" ContentType="application/vnd.openxmlformats-officedocument.presentationml.slideMaster+xml"/>
  <Override PartName="/ppt/slideMasters/slideMaster108.xml" ContentType="application/vnd.openxmlformats-officedocument.presentationml.slideMaster+xml"/>
  <Override PartName="/ppt/slideMasters/slideMaster109.xml" ContentType="application/vnd.openxmlformats-officedocument.presentationml.slideMaster+xml"/>
  <Override PartName="/ppt/slideMasters/slideMaster110.xml" ContentType="application/vnd.openxmlformats-officedocument.presentationml.slideMaster+xml"/>
  <Override PartName="/ppt/slideMasters/slideMaster111.xml" ContentType="application/vnd.openxmlformats-officedocument.presentationml.slideMaster+xml"/>
  <Override PartName="/ppt/slideMasters/slideMaster112.xml" ContentType="application/vnd.openxmlformats-officedocument.presentationml.slideMaster+xml"/>
  <Override PartName="/ppt/slideMasters/slideMaster113.xml" ContentType="application/vnd.openxmlformats-officedocument.presentationml.slideMaster+xml"/>
  <Override PartName="/ppt/slideMasters/slideMaster114.xml" ContentType="application/vnd.openxmlformats-officedocument.presentationml.slideMaster+xml"/>
  <Override PartName="/ppt/slideMasters/slideMaster115.xml" ContentType="application/vnd.openxmlformats-officedocument.presentationml.slideMaster+xml"/>
  <Override PartName="/ppt/slideMasters/slideMaster116.xml" ContentType="application/vnd.openxmlformats-officedocument.presentationml.slideMaster+xml"/>
  <Override PartName="/ppt/slideMasters/slideMaster117.xml" ContentType="application/vnd.openxmlformats-officedocument.presentationml.slideMaster+xml"/>
  <Override PartName="/ppt/slideMasters/slideMaster118.xml" ContentType="application/vnd.openxmlformats-officedocument.presentationml.slideMaster+xml"/>
  <Override PartName="/ppt/slideMasters/slideMaster119.xml" ContentType="application/vnd.openxmlformats-officedocument.presentationml.slideMaster+xml"/>
  <Override PartName="/ppt/slideMasters/slideMaster120.xml" ContentType="application/vnd.openxmlformats-officedocument.presentationml.slideMaster+xml"/>
  <Override PartName="/ppt/slideMasters/slideMaster121.xml" ContentType="application/vnd.openxmlformats-officedocument.presentationml.slideMaster+xml"/>
  <Override PartName="/ppt/slideMasters/slideMaster122.xml" ContentType="application/vnd.openxmlformats-officedocument.presentationml.slideMaster+xml"/>
  <Override PartName="/ppt/slideMasters/slideMaster123.xml" ContentType="application/vnd.openxmlformats-officedocument.presentationml.slideMaster+xml"/>
  <Override PartName="/ppt/slideMasters/slideMaster124.xml" ContentType="application/vnd.openxmlformats-officedocument.presentationml.slideMaster+xml"/>
  <Override PartName="/ppt/slideMasters/slideMaster125.xml" ContentType="application/vnd.openxmlformats-officedocument.presentationml.slideMaster+xml"/>
  <Override PartName="/ppt/slideMasters/slideMaster126.xml" ContentType="application/vnd.openxmlformats-officedocument.presentationml.slideMaster+xml"/>
  <Override PartName="/ppt/slideMasters/slideMaster127.xml" ContentType="application/vnd.openxmlformats-officedocument.presentationml.slideMaster+xml"/>
  <Override PartName="/ppt/slideMasters/slideMaster128.xml" ContentType="application/vnd.openxmlformats-officedocument.presentationml.slideMaster+xml"/>
  <Override PartName="/ppt/slideMasters/slideMaster129.xml" ContentType="application/vnd.openxmlformats-officedocument.presentationml.slideMaster+xml"/>
  <Override PartName="/ppt/slideMasters/slideMaster130.xml" ContentType="application/vnd.openxmlformats-officedocument.presentationml.slideMaster+xml"/>
  <Override PartName="/ppt/slideMasters/slideMaster131.xml" ContentType="application/vnd.openxmlformats-officedocument.presentationml.slideMaster+xml"/>
  <Override PartName="/ppt/slideMasters/slideMaster132.xml" ContentType="application/vnd.openxmlformats-officedocument.presentationml.slideMaster+xml"/>
  <Override PartName="/ppt/slideMasters/slideMaster133.xml" ContentType="application/vnd.openxmlformats-officedocument.presentationml.slideMaster+xml"/>
  <Override PartName="/ppt/slideMasters/slideMaster134.xml" ContentType="application/vnd.openxmlformats-officedocument.presentationml.slideMaster+xml"/>
  <Override PartName="/ppt/slideMasters/slideMaster135.xml" ContentType="application/vnd.openxmlformats-officedocument.presentationml.slideMaster+xml"/>
  <Override PartName="/ppt/slideMasters/slideMaster136.xml" ContentType="application/vnd.openxmlformats-officedocument.presentationml.slideMaster+xml"/>
  <Override PartName="/ppt/slideMasters/slideMaster137.xml" ContentType="application/vnd.openxmlformats-officedocument.presentationml.slideMaster+xml"/>
  <Override PartName="/ppt/slideMasters/slideMaster138.xml" ContentType="application/vnd.openxmlformats-officedocument.presentationml.slideMaster+xml"/>
  <Override PartName="/ppt/slideMasters/slideMaster139.xml" ContentType="application/vnd.openxmlformats-officedocument.presentationml.slideMaster+xml"/>
  <Override PartName="/ppt/slideMasters/slideMaster140.xml" ContentType="application/vnd.openxmlformats-officedocument.presentationml.slideMaster+xml"/>
  <Override PartName="/ppt/slideMasters/slideMaster141.xml" ContentType="application/vnd.openxmlformats-officedocument.presentationml.slideMaster+xml"/>
  <Override PartName="/ppt/slideMasters/slideMaster142.xml" ContentType="application/vnd.openxmlformats-officedocument.presentationml.slideMaster+xml"/>
  <Override PartName="/ppt/slideMasters/slideMaster143.xml" ContentType="application/vnd.openxmlformats-officedocument.presentationml.slideMaster+xml"/>
  <Override PartName="/ppt/slideMasters/slideMaster144.xml" ContentType="application/vnd.openxmlformats-officedocument.presentationml.slideMaster+xml"/>
  <Override PartName="/ppt/slideMasters/slideMaster145.xml" ContentType="application/vnd.openxmlformats-officedocument.presentationml.slideMaster+xml"/>
  <Override PartName="/ppt/slideMasters/slideMaster146.xml" ContentType="application/vnd.openxmlformats-officedocument.presentationml.slideMaster+xml"/>
  <Override PartName="/ppt/slideMasters/slideMaster147.xml" ContentType="application/vnd.openxmlformats-officedocument.presentationml.slideMaster+xml"/>
  <Override PartName="/ppt/slideMasters/slideMaster148.xml" ContentType="application/vnd.openxmlformats-officedocument.presentationml.slideMaster+xml"/>
  <Override PartName="/ppt/slideMasters/slideMaster149.xml" ContentType="application/vnd.openxmlformats-officedocument.presentationml.slideMaster+xml"/>
  <Override PartName="/ppt/slideMasters/slideMaster150.xml" ContentType="application/vnd.openxmlformats-officedocument.presentationml.slideMaster+xml"/>
  <Override PartName="/ppt/slideMasters/slideMaster151.xml" ContentType="application/vnd.openxmlformats-officedocument.presentationml.slideMaster+xml"/>
  <Override PartName="/ppt/slideMasters/slideMaster152.xml" ContentType="application/vnd.openxmlformats-officedocument.presentationml.slideMaster+xml"/>
  <Override PartName="/ppt/slideMasters/slideMaster153.xml" ContentType="application/vnd.openxmlformats-officedocument.presentationml.slideMaster+xml"/>
  <Override PartName="/ppt/slideMasters/slideMaster154.xml" ContentType="application/vnd.openxmlformats-officedocument.presentationml.slideMaster+xml"/>
  <Override PartName="/ppt/slideMasters/slideMaster155.xml" ContentType="application/vnd.openxmlformats-officedocument.presentationml.slideMaster+xml"/>
  <Override PartName="/ppt/slideMasters/slideMaster156.xml" ContentType="application/vnd.openxmlformats-officedocument.presentationml.slideMaster+xml"/>
  <Override PartName="/ppt/slideMasters/slideMaster157.xml" ContentType="application/vnd.openxmlformats-officedocument.presentationml.slideMaster+xml"/>
  <Override PartName="/ppt/slideMasters/slideMaster158.xml" ContentType="application/vnd.openxmlformats-officedocument.presentationml.slideMaster+xml"/>
  <Override PartName="/ppt/slideMasters/slideMaster159.xml" ContentType="application/vnd.openxmlformats-officedocument.presentationml.slideMaster+xml"/>
  <Override PartName="/ppt/slideMasters/slideMaster160.xml" ContentType="application/vnd.openxmlformats-officedocument.presentationml.slideMaster+xml"/>
  <Override PartName="/ppt/slideMasters/slideMaster161.xml" ContentType="application/vnd.openxmlformats-officedocument.presentationml.slideMaster+xml"/>
  <Override PartName="/ppt/slideMasters/slideMaster162.xml" ContentType="application/vnd.openxmlformats-officedocument.presentationml.slideMaster+xml"/>
  <Override PartName="/ppt/slideMasters/slideMaster163.xml" ContentType="application/vnd.openxmlformats-officedocument.presentationml.slideMaster+xml"/>
  <Override PartName="/ppt/slideMasters/slideMaster164.xml" ContentType="application/vnd.openxmlformats-officedocument.presentationml.slideMaster+xml"/>
  <Override PartName="/ppt/slideMasters/slideMaster165.xml" ContentType="application/vnd.openxmlformats-officedocument.presentationml.slideMaster+xml"/>
  <Override PartName="/ppt/slideMasters/slideMaster166.xml" ContentType="application/vnd.openxmlformats-officedocument.presentationml.slideMaster+xml"/>
  <Override PartName="/ppt/slideMasters/slideMaster167.xml" ContentType="application/vnd.openxmlformats-officedocument.presentationml.slideMaster+xml"/>
  <Override PartName="/ppt/slideMasters/slideMaster168.xml" ContentType="application/vnd.openxmlformats-officedocument.presentationml.slideMaster+xml"/>
  <Override PartName="/ppt/slideMasters/slideMaster169.xml" ContentType="application/vnd.openxmlformats-officedocument.presentationml.slideMaster+xml"/>
  <Override PartName="/ppt/slideMasters/slideMaster170.xml" ContentType="application/vnd.openxmlformats-officedocument.presentationml.slideMaster+xml"/>
  <Override PartName="/ppt/slideMasters/slideMaster171.xml" ContentType="application/vnd.openxmlformats-officedocument.presentationml.slideMaster+xml"/>
  <Override PartName="/ppt/slideMasters/slideMaster172.xml" ContentType="application/vnd.openxmlformats-officedocument.presentationml.slideMaster+xml"/>
  <Override PartName="/ppt/slideMasters/slideMaster173.xml" ContentType="application/vnd.openxmlformats-officedocument.presentationml.slideMaster+xml"/>
  <Override PartName="/ppt/slideMasters/slideMaster174.xml" ContentType="application/vnd.openxmlformats-officedocument.presentationml.slideMaster+xml"/>
  <Override PartName="/ppt/slideMasters/slideMaster175.xml" ContentType="application/vnd.openxmlformats-officedocument.presentationml.slideMaster+xml"/>
  <Override PartName="/ppt/slideMasters/slideMaster176.xml" ContentType="application/vnd.openxmlformats-officedocument.presentationml.slideMaster+xml"/>
  <Override PartName="/ppt/slideMasters/slideMaster177.xml" ContentType="application/vnd.openxmlformats-officedocument.presentationml.slideMaster+xml"/>
  <Override PartName="/ppt/slideMasters/slideMaster178.xml" ContentType="application/vnd.openxmlformats-officedocument.presentationml.slideMaster+xml"/>
  <Override PartName="/ppt/slideMasters/slideMaster179.xml" ContentType="application/vnd.openxmlformats-officedocument.presentationml.slideMaster+xml"/>
  <Override PartName="/ppt/slideMasters/slideMaster180.xml" ContentType="application/vnd.openxmlformats-officedocument.presentationml.slideMaster+xml"/>
  <Override PartName="/ppt/slideMasters/slideMaster181.xml" ContentType="application/vnd.openxmlformats-officedocument.presentationml.slideMaster+xml"/>
  <Override PartName="/ppt/slideMasters/slideMaster182.xml" ContentType="application/vnd.openxmlformats-officedocument.presentationml.slideMaster+xml"/>
  <Override PartName="/ppt/slideMasters/slideMaster183.xml" ContentType="application/vnd.openxmlformats-officedocument.presentationml.slideMaster+xml"/>
  <Override PartName="/ppt/slideMasters/slideMaster184.xml" ContentType="application/vnd.openxmlformats-officedocument.presentationml.slideMaster+xml"/>
  <Override PartName="/ppt/slideMasters/slideMaster185.xml" ContentType="application/vnd.openxmlformats-officedocument.presentationml.slideMaster+xml"/>
  <Override PartName="/ppt/slideMasters/slideMaster186.xml" ContentType="application/vnd.openxmlformats-officedocument.presentationml.slideMaster+xml"/>
  <Override PartName="/ppt/slideMasters/slideMaster187.xml" ContentType="application/vnd.openxmlformats-officedocument.presentationml.slideMaster+xml"/>
  <Override PartName="/ppt/slideMasters/slideMaster188.xml" ContentType="application/vnd.openxmlformats-officedocument.presentationml.slideMaster+xml"/>
  <Override PartName="/ppt/slideMasters/slideMaster189.xml" ContentType="application/vnd.openxmlformats-officedocument.presentationml.slideMaster+xml"/>
  <Override PartName="/ppt/slideMasters/slideMaster190.xml" ContentType="application/vnd.openxmlformats-officedocument.presentationml.slideMaster+xml"/>
  <Override PartName="/ppt/slideMasters/slideMaster191.xml" ContentType="application/vnd.openxmlformats-officedocument.presentationml.slideMaster+xml"/>
  <Override PartName="/ppt/slideMasters/slideMaster192.xml" ContentType="application/vnd.openxmlformats-officedocument.presentationml.slideMaster+xml"/>
  <Override PartName="/ppt/slideMasters/slideMaster193.xml" ContentType="application/vnd.openxmlformats-officedocument.presentationml.slideMaster+xml"/>
  <Override PartName="/ppt/slideMasters/slideMaster194.xml" ContentType="application/vnd.openxmlformats-officedocument.presentationml.slideMaster+xml"/>
  <Override PartName="/ppt/slideMasters/slideMaster195.xml" ContentType="application/vnd.openxmlformats-officedocument.presentationml.slideMaster+xml"/>
  <Override PartName="/ppt/slideMasters/slideMaster196.xml" ContentType="application/vnd.openxmlformats-officedocument.presentationml.slideMaster+xml"/>
  <Override PartName="/ppt/slideMasters/slideMaster197.xml" ContentType="application/vnd.openxmlformats-officedocument.presentationml.slideMaster+xml"/>
  <Override PartName="/ppt/slideMasters/slideMaster198.xml" ContentType="application/vnd.openxmlformats-officedocument.presentationml.slideMaster+xml"/>
  <Override PartName="/ppt/slideMasters/slideMaster199.xml" ContentType="application/vnd.openxmlformats-officedocument.presentationml.slideMaster+xml"/>
  <Override PartName="/ppt/slideMasters/slideMaster200.xml" ContentType="application/vnd.openxmlformats-officedocument.presentationml.slideMaster+xml"/>
  <Override PartName="/ppt/slideMasters/slideMaster201.xml" ContentType="application/vnd.openxmlformats-officedocument.presentationml.slideMaster+xml"/>
  <Override PartName="/ppt/slideMasters/slideMaster202.xml" ContentType="application/vnd.openxmlformats-officedocument.presentationml.slideMaster+xml"/>
  <Override PartName="/ppt/slideMasters/slideMaster203.xml" ContentType="application/vnd.openxmlformats-officedocument.presentationml.slideMaster+xml"/>
  <Override PartName="/ppt/slideMasters/slideMaster204.xml" ContentType="application/vnd.openxmlformats-officedocument.presentationml.slideMaster+xml"/>
  <Override PartName="/ppt/slideMasters/slideMaster205.xml" ContentType="application/vnd.openxmlformats-officedocument.presentationml.slideMaster+xml"/>
  <Override PartName="/ppt/slideMasters/slideMaster206.xml" ContentType="application/vnd.openxmlformats-officedocument.presentationml.slideMaster+xml"/>
  <Override PartName="/ppt/slideMasters/slideMaster207.xml" ContentType="application/vnd.openxmlformats-officedocument.presentationml.slideMaster+xml"/>
  <Override PartName="/ppt/slideMasters/slideMaster208.xml" ContentType="application/vnd.openxmlformats-officedocument.presentationml.slideMaster+xml"/>
  <Override PartName="/ppt/slideMasters/slideMaster209.xml" ContentType="application/vnd.openxmlformats-officedocument.presentationml.slideMaster+xml"/>
  <Override PartName="/ppt/slideMasters/slideMaster210.xml" ContentType="application/vnd.openxmlformats-officedocument.presentationml.slideMaster+xml"/>
  <Override PartName="/ppt/slideMasters/slideMaster211.xml" ContentType="application/vnd.openxmlformats-officedocument.presentationml.slideMaster+xml"/>
  <Override PartName="/ppt/slideMasters/slideMaster212.xml" ContentType="application/vnd.openxmlformats-officedocument.presentationml.slideMaster+xml"/>
  <Override PartName="/ppt/slideMasters/slideMaster213.xml" ContentType="application/vnd.openxmlformats-officedocument.presentationml.slideMaster+xml"/>
  <Override PartName="/ppt/slideMasters/slideMaster214.xml" ContentType="application/vnd.openxmlformats-officedocument.presentationml.slideMaster+xml"/>
  <Override PartName="/ppt/slideMasters/slideMaster215.xml" ContentType="application/vnd.openxmlformats-officedocument.presentationml.slideMaster+xml"/>
  <Override PartName="/ppt/slideMasters/slideMaster216.xml" ContentType="application/vnd.openxmlformats-officedocument.presentationml.slideMaster+xml"/>
  <Override PartName="/ppt/slideMasters/slideMaster217.xml" ContentType="application/vnd.openxmlformats-officedocument.presentationml.slideMaster+xml"/>
  <Override PartName="/ppt/slideMasters/slideMaster218.xml" ContentType="application/vnd.openxmlformats-officedocument.presentationml.slideMaster+xml"/>
  <Override PartName="/ppt/slideMasters/slideMaster219.xml" ContentType="application/vnd.openxmlformats-officedocument.presentationml.slideMaster+xml"/>
  <Override PartName="/ppt/slideMasters/slideMaster220.xml" ContentType="application/vnd.openxmlformats-officedocument.presentationml.slideMaster+xml"/>
  <Override PartName="/ppt/slideMasters/slideMaster221.xml" ContentType="application/vnd.openxmlformats-officedocument.presentationml.slideMaster+xml"/>
  <Override PartName="/ppt/slideMasters/slideMaster222.xml" ContentType="application/vnd.openxmlformats-officedocument.presentationml.slideMaster+xml"/>
  <Override PartName="/ppt/slideMasters/slideMaster223.xml" ContentType="application/vnd.openxmlformats-officedocument.presentationml.slideMaster+xml"/>
  <Override PartName="/ppt/slideMasters/slideMaster224.xml" ContentType="application/vnd.openxmlformats-officedocument.presentationml.slideMaster+xml"/>
  <Override PartName="/ppt/slideMasters/slideMaster225.xml" ContentType="application/vnd.openxmlformats-officedocument.presentationml.slideMaster+xml"/>
  <Override PartName="/ppt/slideMasters/slideMaster226.xml" ContentType="application/vnd.openxmlformats-officedocument.presentationml.slideMaster+xml"/>
  <Override PartName="/ppt/slideMasters/slideMaster227.xml" ContentType="application/vnd.openxmlformats-officedocument.presentationml.slideMaster+xml"/>
  <Override PartName="/ppt/slideMasters/slideMaster228.xml" ContentType="application/vnd.openxmlformats-officedocument.presentationml.slideMaster+xml"/>
  <Override PartName="/ppt/slideMasters/slideMaster229.xml" ContentType="application/vnd.openxmlformats-officedocument.presentationml.slideMaster+xml"/>
  <Override PartName="/ppt/slideMasters/slideMaster230.xml" ContentType="application/vnd.openxmlformats-officedocument.presentationml.slideMaster+xml"/>
  <Override PartName="/ppt/slideMasters/slideMaster231.xml" ContentType="application/vnd.openxmlformats-officedocument.presentationml.slideMaster+xml"/>
  <Override PartName="/ppt/slideMasters/slideMaster232.xml" ContentType="application/vnd.openxmlformats-officedocument.presentationml.slideMaster+xml"/>
  <Override PartName="/ppt/slideMasters/slideMaster233.xml" ContentType="application/vnd.openxmlformats-officedocument.presentationml.slideMaster+xml"/>
  <Override PartName="/ppt/slideMasters/slideMaster234.xml" ContentType="application/vnd.openxmlformats-officedocument.presentationml.slideMaster+xml"/>
  <Override PartName="/ppt/slideMasters/slideMaster235.xml" ContentType="application/vnd.openxmlformats-officedocument.presentationml.slideMaster+xml"/>
  <Override PartName="/ppt/slideMasters/slideMaster236.xml" ContentType="application/vnd.openxmlformats-officedocument.presentationml.slideMaster+xml"/>
  <Override PartName="/ppt/slideMasters/slideMaster237.xml" ContentType="application/vnd.openxmlformats-officedocument.presentationml.slideMaster+xml"/>
  <Override PartName="/ppt/slideMasters/slideMaster238.xml" ContentType="application/vnd.openxmlformats-officedocument.presentationml.slideMaster+xml"/>
  <Override PartName="/ppt/slideMasters/slideMaster239.xml" ContentType="application/vnd.openxmlformats-officedocument.presentationml.slideMaster+xml"/>
  <Override PartName="/ppt/slideMasters/slideMaster240.xml" ContentType="application/vnd.openxmlformats-officedocument.presentationml.slideMaster+xml"/>
  <Override PartName="/ppt/slideMasters/slideMaster241.xml" ContentType="application/vnd.openxmlformats-officedocument.presentationml.slideMaster+xml"/>
  <Override PartName="/ppt/slideMasters/slideMaster242.xml" ContentType="application/vnd.openxmlformats-officedocument.presentationml.slideMaster+xml"/>
  <Override PartName="/ppt/slideMasters/slideMaster243.xml" ContentType="application/vnd.openxmlformats-officedocument.presentationml.slideMaster+xml"/>
  <Override PartName="/ppt/slideMasters/slideMaster244.xml" ContentType="application/vnd.openxmlformats-officedocument.presentationml.slideMaster+xml"/>
  <Override PartName="/ppt/slideMasters/slideMaster245.xml" ContentType="application/vnd.openxmlformats-officedocument.presentationml.slideMaster+xml"/>
  <Override PartName="/ppt/slideMasters/slideMaster246.xml" ContentType="application/vnd.openxmlformats-officedocument.presentationml.slideMaster+xml"/>
  <Override PartName="/ppt/slideMasters/slideMaster247.xml" ContentType="application/vnd.openxmlformats-officedocument.presentationml.slideMaster+xml"/>
  <Override PartName="/ppt/slideMasters/slideMaster248.xml" ContentType="application/vnd.openxmlformats-officedocument.presentationml.slideMaster+xml"/>
  <Override PartName="/ppt/slideMasters/slideMaster249.xml" ContentType="application/vnd.openxmlformats-officedocument.presentationml.slideMaster+xml"/>
  <Override PartName="/ppt/slideMasters/slideMaster250.xml" ContentType="application/vnd.openxmlformats-officedocument.presentationml.slideMaster+xml"/>
  <Override PartName="/ppt/slideMasters/slideMaster251.xml" ContentType="application/vnd.openxmlformats-officedocument.presentationml.slideMaster+xml"/>
  <Override PartName="/ppt/slideMasters/slideMaster252.xml" ContentType="application/vnd.openxmlformats-officedocument.presentationml.slideMaster+xml"/>
  <Override PartName="/ppt/slideMasters/slideMaster253.xml" ContentType="application/vnd.openxmlformats-officedocument.presentationml.slideMaster+xml"/>
  <Override PartName="/ppt/slideMasters/slideMaster254.xml" ContentType="application/vnd.openxmlformats-officedocument.presentationml.slideMaster+xml"/>
  <Override PartName="/ppt/slideMasters/slideMaster255.xml" ContentType="application/vnd.openxmlformats-officedocument.presentationml.slideMaster+xml"/>
  <Override PartName="/ppt/slideMasters/slideMaster256.xml" ContentType="application/vnd.openxmlformats-officedocument.presentationml.slideMaster+xml"/>
  <Override PartName="/ppt/slideMasters/slideMaster257.xml" ContentType="application/vnd.openxmlformats-officedocument.presentationml.slideMaster+xml"/>
  <Override PartName="/ppt/slideMasters/slideMaster258.xml" ContentType="application/vnd.openxmlformats-officedocument.presentationml.slideMaster+xml"/>
  <Override PartName="/ppt/slideMasters/slideMaster259.xml" ContentType="application/vnd.openxmlformats-officedocument.presentationml.slideMaster+xml"/>
  <Override PartName="/ppt/slideMasters/slideMaster260.xml" ContentType="application/vnd.openxmlformats-officedocument.presentationml.slideMaster+xml"/>
  <Override PartName="/ppt/slideMasters/slideMaster261.xml" ContentType="application/vnd.openxmlformats-officedocument.presentationml.slideMaster+xml"/>
  <Override PartName="/ppt/slideMasters/slideMaster262.xml" ContentType="application/vnd.openxmlformats-officedocument.presentationml.slideMaster+xml"/>
  <Override PartName="/ppt/slideMasters/slideMaster263.xml" ContentType="application/vnd.openxmlformats-officedocument.presentationml.slideMaster+xml"/>
  <Override PartName="/ppt/slideMasters/slideMaster264.xml" ContentType="application/vnd.openxmlformats-officedocument.presentationml.slideMaster+xml"/>
  <Override PartName="/ppt/slideMasters/slideMaster265.xml" ContentType="application/vnd.openxmlformats-officedocument.presentationml.slideMaster+xml"/>
  <Override PartName="/ppt/slideMasters/slideMaster266.xml" ContentType="application/vnd.openxmlformats-officedocument.presentationml.slideMaster+xml"/>
  <Override PartName="/ppt/slideMasters/slideMaster267.xml" ContentType="application/vnd.openxmlformats-officedocument.presentationml.slideMaster+xml"/>
  <Override PartName="/ppt/slideMasters/slideMaster268.xml" ContentType="application/vnd.openxmlformats-officedocument.presentationml.slideMaster+xml"/>
  <Override PartName="/ppt/slideMasters/slideMaster269.xml" ContentType="application/vnd.openxmlformats-officedocument.presentationml.slideMaster+xml"/>
  <Override PartName="/ppt/slideMasters/slideMaster270.xml" ContentType="application/vnd.openxmlformats-officedocument.presentationml.slideMaster+xml"/>
  <Override PartName="/ppt/slideMasters/slideMaster271.xml" ContentType="application/vnd.openxmlformats-officedocument.presentationml.slideMaster+xml"/>
  <Override PartName="/ppt/slideMasters/slideMaster272.xml" ContentType="application/vnd.openxmlformats-officedocument.presentationml.slideMaster+xml"/>
  <Override PartName="/ppt/slideMasters/slideMaster273.xml" ContentType="application/vnd.openxmlformats-officedocument.presentationml.slideMaster+xml"/>
  <Override PartName="/ppt/slideMasters/slideMaster274.xml" ContentType="application/vnd.openxmlformats-officedocument.presentationml.slideMaster+xml"/>
  <Override PartName="/ppt/slideMasters/slideMaster275.xml" ContentType="application/vnd.openxmlformats-officedocument.presentationml.slideMaster+xml"/>
  <Override PartName="/ppt/slideMasters/slideMaster276.xml" ContentType="application/vnd.openxmlformats-officedocument.presentationml.slideMaster+xml"/>
  <Override PartName="/ppt/slideMasters/slideMaster277.xml" ContentType="application/vnd.openxmlformats-officedocument.presentationml.slideMaster+xml"/>
  <Override PartName="/ppt/slideMasters/slideMaster278.xml" ContentType="application/vnd.openxmlformats-officedocument.presentationml.slideMaster+xml"/>
  <Override PartName="/ppt/slideMasters/slideMaster279.xml" ContentType="application/vnd.openxmlformats-officedocument.presentationml.slideMaster+xml"/>
  <Override PartName="/ppt/slideMasters/slideMaster280.xml" ContentType="application/vnd.openxmlformats-officedocument.presentationml.slideMaster+xml"/>
  <Override PartName="/ppt/slideMasters/slideMaster281.xml" ContentType="application/vnd.openxmlformats-officedocument.presentationml.slideMaster+xml"/>
  <Override PartName="/ppt/slideMasters/slideMaster282.xml" ContentType="application/vnd.openxmlformats-officedocument.presentationml.slideMaster+xml"/>
  <Override PartName="/ppt/slideMasters/slideMaster283.xml" ContentType="application/vnd.openxmlformats-officedocument.presentationml.slideMaster+xml"/>
  <Override PartName="/ppt/slideMasters/slideMaster28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2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3.xml" ContentType="application/vnd.openxmlformats-officedocument.theme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theme/theme4.xml" ContentType="application/vnd.openxmlformats-officedocument.theme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theme/theme5.xml" ContentType="application/vnd.openxmlformats-officedocument.theme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theme/theme6.xml" ContentType="application/vnd.openxmlformats-officedocument.theme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theme/theme7.xml" ContentType="application/vnd.openxmlformats-officedocument.theme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theme/theme8.xml" ContentType="application/vnd.openxmlformats-officedocument.theme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theme/theme9.xml" ContentType="application/vnd.openxmlformats-officedocument.theme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theme/theme10.xml" ContentType="application/vnd.openxmlformats-officedocument.theme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theme/theme11.xml" ContentType="application/vnd.openxmlformats-officedocument.theme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theme/theme12.xml" ContentType="application/vnd.openxmlformats-officedocument.theme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theme/theme13.xml" ContentType="application/vnd.openxmlformats-officedocument.theme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theme/theme14.xml" ContentType="application/vnd.openxmlformats-officedocument.theme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theme/theme15.xml" ContentType="application/vnd.openxmlformats-officedocument.theme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theme/theme16.xml" ContentType="application/vnd.openxmlformats-officedocument.theme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theme/theme17.xml" ContentType="application/vnd.openxmlformats-officedocument.theme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theme/theme18.xml" ContentType="application/vnd.openxmlformats-officedocument.theme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theme/theme19.xml" ContentType="application/vnd.openxmlformats-officedocument.theme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theme/theme20.xml" ContentType="application/vnd.openxmlformats-officedocument.theme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theme/theme21.xml" ContentType="application/vnd.openxmlformats-officedocument.theme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theme/theme22.xml" ContentType="application/vnd.openxmlformats-officedocument.theme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theme/theme23.xml" ContentType="application/vnd.openxmlformats-officedocument.theme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theme/theme24.xml" ContentType="application/vnd.openxmlformats-officedocument.theme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theme/theme25.xml" ContentType="application/vnd.openxmlformats-officedocument.theme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theme/theme26.xml" ContentType="application/vnd.openxmlformats-officedocument.theme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theme/theme27.xml" ContentType="application/vnd.openxmlformats-officedocument.theme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theme/theme28.xml" ContentType="application/vnd.openxmlformats-officedocument.theme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theme/theme29.xml" ContentType="application/vnd.openxmlformats-officedocument.theme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theme/theme30.xml" ContentType="application/vnd.openxmlformats-officedocument.theme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theme/theme31.xml" ContentType="application/vnd.openxmlformats-officedocument.theme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theme/theme32.xml" ContentType="application/vnd.openxmlformats-officedocument.theme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theme/theme33.xml" ContentType="application/vnd.openxmlformats-officedocument.theme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theme/theme34.xml" ContentType="application/vnd.openxmlformats-officedocument.theme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theme/theme35.xml" ContentType="application/vnd.openxmlformats-officedocument.theme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theme/theme36.xml" ContentType="application/vnd.openxmlformats-officedocument.theme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theme/theme37.xml" ContentType="application/vnd.openxmlformats-officedocument.theme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theme/theme38.xml" ContentType="application/vnd.openxmlformats-officedocument.theme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theme/theme39.xml" ContentType="application/vnd.openxmlformats-officedocument.theme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theme/theme40.xml" ContentType="application/vnd.openxmlformats-officedocument.theme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theme/theme41.xml" ContentType="application/vnd.openxmlformats-officedocument.theme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theme/theme42.xml" ContentType="application/vnd.openxmlformats-officedocument.theme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theme/theme43.xml" ContentType="application/vnd.openxmlformats-officedocument.theme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theme/theme44.xml" ContentType="application/vnd.openxmlformats-officedocument.theme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theme/theme45.xml" ContentType="application/vnd.openxmlformats-officedocument.theme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theme/theme46.xml" ContentType="application/vnd.openxmlformats-officedocument.theme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theme/theme47.xml" ContentType="application/vnd.openxmlformats-officedocument.theme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theme/theme48.xml" ContentType="application/vnd.openxmlformats-officedocument.theme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theme/theme49.xml" ContentType="application/vnd.openxmlformats-officedocument.theme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theme/theme50.xml" ContentType="application/vnd.openxmlformats-officedocument.theme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theme/theme51.xml" ContentType="application/vnd.openxmlformats-officedocument.theme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theme/theme52.xml" ContentType="application/vnd.openxmlformats-officedocument.theme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theme/theme53.xml" ContentType="application/vnd.openxmlformats-officedocument.theme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theme/theme54.xml" ContentType="application/vnd.openxmlformats-officedocument.theme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theme/theme55.xml" ContentType="application/vnd.openxmlformats-officedocument.theme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theme/theme56.xml" ContentType="application/vnd.openxmlformats-officedocument.theme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theme/theme57.xml" ContentType="application/vnd.openxmlformats-officedocument.theme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theme/theme58.xml" ContentType="application/vnd.openxmlformats-officedocument.theme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theme/theme59.xml" ContentType="application/vnd.openxmlformats-officedocument.theme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theme/theme60.xml" ContentType="application/vnd.openxmlformats-officedocument.theme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theme/theme61.xml" ContentType="application/vnd.openxmlformats-officedocument.theme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theme/theme62.xml" ContentType="application/vnd.openxmlformats-officedocument.theme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theme/theme63.xml" ContentType="application/vnd.openxmlformats-officedocument.theme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theme/theme64.xml" ContentType="application/vnd.openxmlformats-officedocument.theme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theme/theme65.xml" ContentType="application/vnd.openxmlformats-officedocument.theme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theme/theme66.xml" ContentType="application/vnd.openxmlformats-officedocument.theme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theme/theme67.xml" ContentType="application/vnd.openxmlformats-officedocument.theme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theme/theme68.xml" ContentType="application/vnd.openxmlformats-officedocument.theme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theme/theme69.xml" ContentType="application/vnd.openxmlformats-officedocument.theme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theme/theme70.xml" ContentType="application/vnd.openxmlformats-officedocument.theme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theme/theme71.xml" ContentType="application/vnd.openxmlformats-officedocument.theme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theme/theme72.xml" ContentType="application/vnd.openxmlformats-officedocument.theme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theme/theme73.xml" ContentType="application/vnd.openxmlformats-officedocument.theme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theme/theme74.xml" ContentType="application/vnd.openxmlformats-officedocument.theme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theme/theme75.xml" ContentType="application/vnd.openxmlformats-officedocument.theme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theme/theme76.xml" ContentType="application/vnd.openxmlformats-officedocument.theme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theme/theme77.xml" ContentType="application/vnd.openxmlformats-officedocument.theme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theme/theme78.xml" ContentType="application/vnd.openxmlformats-officedocument.theme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theme/theme79.xml" ContentType="application/vnd.openxmlformats-officedocument.theme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theme/theme80.xml" ContentType="application/vnd.openxmlformats-officedocument.theme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theme/theme81.xml" ContentType="application/vnd.openxmlformats-officedocument.theme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theme/theme82.xml" ContentType="application/vnd.openxmlformats-officedocument.theme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theme/theme83.xml" ContentType="application/vnd.openxmlformats-officedocument.theme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theme/theme84.xml" ContentType="application/vnd.openxmlformats-officedocument.theme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theme/theme85.xml" ContentType="application/vnd.openxmlformats-officedocument.theme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theme/theme86.xml" ContentType="application/vnd.openxmlformats-officedocument.theme+xml"/>
  <Override PartName="/ppt/slideLayouts/slideLayout2139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theme/theme87.xml" ContentType="application/vnd.openxmlformats-officedocument.theme+xml"/>
  <Override PartName="/ppt/slideLayouts/slideLayout2159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theme/theme88.xml" ContentType="application/vnd.openxmlformats-officedocument.theme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theme/theme89.xml" ContentType="application/vnd.openxmlformats-officedocument.theme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slideLayouts/slideLayout2190.xml" ContentType="application/vnd.openxmlformats-officedocument.presentationml.slideLayout+xml"/>
  <Override PartName="/ppt/slideLayouts/slideLayout2191.xml" ContentType="application/vnd.openxmlformats-officedocument.presentationml.slideLayout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theme/theme90.xml" ContentType="application/vnd.openxmlformats-officedocument.theme+xml"/>
  <Override PartName="/ppt/slideLayouts/slideLayout2199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slideLayouts/slideLayout2201.xml" ContentType="application/vnd.openxmlformats-officedocument.presentationml.slideLayout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slideLayouts/slideLayout2209.xml" ContentType="application/vnd.openxmlformats-officedocument.presentationml.slideLayout+xml"/>
  <Override PartName="/ppt/theme/theme91.xml" ContentType="application/vnd.openxmlformats-officedocument.theme+xml"/>
  <Override PartName="/ppt/slideLayouts/slideLayout2210.xml" ContentType="application/vnd.openxmlformats-officedocument.presentationml.slideLayout+xml"/>
  <Override PartName="/ppt/slideLayouts/slideLayout2211.xml" ContentType="application/vnd.openxmlformats-officedocument.presentationml.slideLayout+xml"/>
  <Override PartName="/ppt/slideLayouts/slideLayout2212.xml" ContentType="application/vnd.openxmlformats-officedocument.presentationml.slideLayout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slideLayouts/slideLayout2223.xml" ContentType="application/vnd.openxmlformats-officedocument.presentationml.slideLayout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slideLayouts/slideLayout2229.xml" ContentType="application/vnd.openxmlformats-officedocument.presentationml.slideLayout+xml"/>
  <Override PartName="/ppt/slideLayouts/slideLayout2230.xml" ContentType="application/vnd.openxmlformats-officedocument.presentationml.slideLayout+xml"/>
  <Override PartName="/ppt/slideLayouts/slideLayout2231.xml" ContentType="application/vnd.openxmlformats-officedocument.presentationml.slideLayout+xml"/>
  <Override PartName="/ppt/slideLayouts/slideLayout2232.xml" ContentType="application/vnd.openxmlformats-officedocument.presentationml.slideLayout+xml"/>
  <Override PartName="/ppt/slideLayouts/slideLayout2233.xml" ContentType="application/vnd.openxmlformats-officedocument.presentationml.slideLayout+xml"/>
  <Override PartName="/ppt/slideLayouts/slideLayout2234.xml" ContentType="application/vnd.openxmlformats-officedocument.presentationml.slideLayout+xml"/>
  <Override PartName="/ppt/slideLayouts/slideLayout2235.xml" ContentType="application/vnd.openxmlformats-officedocument.presentationml.slideLayout+xml"/>
  <Override PartName="/ppt/slideLayouts/slideLayout2236.xml" ContentType="application/vnd.openxmlformats-officedocument.presentationml.slideLayout+xml"/>
  <Override PartName="/ppt/slideLayouts/slideLayout2237.xml" ContentType="application/vnd.openxmlformats-officedocument.presentationml.slideLayout+xml"/>
  <Override PartName="/ppt/slideLayouts/slideLayout2238.xml" ContentType="application/vnd.openxmlformats-officedocument.presentationml.slideLayout+xml"/>
  <Override PartName="/ppt/slideLayouts/slideLayout2239.xml" ContentType="application/vnd.openxmlformats-officedocument.presentationml.slideLayout+xml"/>
  <Override PartName="/ppt/slideLayouts/slideLayout2240.xml" ContentType="application/vnd.openxmlformats-officedocument.presentationml.slideLayout+xml"/>
  <Override PartName="/ppt/slideLayouts/slideLayout2241.xml" ContentType="application/vnd.openxmlformats-officedocument.presentationml.slideLayout+xml"/>
  <Override PartName="/ppt/slideLayouts/slideLayout2242.xml" ContentType="application/vnd.openxmlformats-officedocument.presentationml.slideLayout+xml"/>
  <Override PartName="/ppt/slideLayouts/slideLayout2243.xml" ContentType="application/vnd.openxmlformats-officedocument.presentationml.slideLayout+xml"/>
  <Override PartName="/ppt/slideLayouts/slideLayout2244.xml" ContentType="application/vnd.openxmlformats-officedocument.presentationml.slideLayout+xml"/>
  <Override PartName="/ppt/slideLayouts/slideLayout2245.xml" ContentType="application/vnd.openxmlformats-officedocument.presentationml.slideLayout+xml"/>
  <Override PartName="/ppt/slideLayouts/slideLayout2246.xml" ContentType="application/vnd.openxmlformats-officedocument.presentationml.slideLayout+xml"/>
  <Override PartName="/ppt/theme/theme92.xml" ContentType="application/vnd.openxmlformats-officedocument.theme+xml"/>
  <Override PartName="/ppt/slideLayouts/slideLayout2247.xml" ContentType="application/vnd.openxmlformats-officedocument.presentationml.slideLayout+xml"/>
  <Override PartName="/ppt/slideLayouts/slideLayout2248.xml" ContentType="application/vnd.openxmlformats-officedocument.presentationml.slideLayout+xml"/>
  <Override PartName="/ppt/slideLayouts/slideLayout2249.xml" ContentType="application/vnd.openxmlformats-officedocument.presentationml.slideLayout+xml"/>
  <Override PartName="/ppt/slideLayouts/slideLayout2250.xml" ContentType="application/vnd.openxmlformats-officedocument.presentationml.slideLayout+xml"/>
  <Override PartName="/ppt/slideLayouts/slideLayout2251.xml" ContentType="application/vnd.openxmlformats-officedocument.presentationml.slideLayout+xml"/>
  <Override PartName="/ppt/slideLayouts/slideLayout2252.xml" ContentType="application/vnd.openxmlformats-officedocument.presentationml.slideLayout+xml"/>
  <Override PartName="/ppt/slideLayouts/slideLayout2253.xml" ContentType="application/vnd.openxmlformats-officedocument.presentationml.slideLayout+xml"/>
  <Override PartName="/ppt/slideLayouts/slideLayout2254.xml" ContentType="application/vnd.openxmlformats-officedocument.presentationml.slideLayout+xml"/>
  <Override PartName="/ppt/slideLayouts/slideLayout2255.xml" ContentType="application/vnd.openxmlformats-officedocument.presentationml.slideLayout+xml"/>
  <Override PartName="/ppt/slideLayouts/slideLayout2256.xml" ContentType="application/vnd.openxmlformats-officedocument.presentationml.slideLayout+xml"/>
  <Override PartName="/ppt/slideLayouts/slideLayout2257.xml" ContentType="application/vnd.openxmlformats-officedocument.presentationml.slideLayout+xml"/>
  <Override PartName="/ppt/slideLayouts/slideLayout2258.xml" ContentType="application/vnd.openxmlformats-officedocument.presentationml.slideLayout+xml"/>
  <Override PartName="/ppt/slideLayouts/slideLayout2259.xml" ContentType="application/vnd.openxmlformats-officedocument.presentationml.slideLayout+xml"/>
  <Override PartName="/ppt/slideLayouts/slideLayout2260.xml" ContentType="application/vnd.openxmlformats-officedocument.presentationml.slideLayout+xml"/>
  <Override PartName="/ppt/slideLayouts/slideLayout2261.xml" ContentType="application/vnd.openxmlformats-officedocument.presentationml.slideLayout+xml"/>
  <Override PartName="/ppt/slideLayouts/slideLayout2262.xml" ContentType="application/vnd.openxmlformats-officedocument.presentationml.slideLayout+xml"/>
  <Override PartName="/ppt/slideLayouts/slideLayout2263.xml" ContentType="application/vnd.openxmlformats-officedocument.presentationml.slideLayout+xml"/>
  <Override PartName="/ppt/theme/theme93.xml" ContentType="application/vnd.openxmlformats-officedocument.theme+xml"/>
  <Override PartName="/ppt/slideLayouts/slideLayout2264.xml" ContentType="application/vnd.openxmlformats-officedocument.presentationml.slideLayout+xml"/>
  <Override PartName="/ppt/slideLayouts/slideLayout2265.xml" ContentType="application/vnd.openxmlformats-officedocument.presentationml.slideLayout+xml"/>
  <Override PartName="/ppt/slideLayouts/slideLayout2266.xml" ContentType="application/vnd.openxmlformats-officedocument.presentationml.slideLayout+xml"/>
  <Override PartName="/ppt/slideLayouts/slideLayout2267.xml" ContentType="application/vnd.openxmlformats-officedocument.presentationml.slideLayout+xml"/>
  <Override PartName="/ppt/slideLayouts/slideLayout2268.xml" ContentType="application/vnd.openxmlformats-officedocument.presentationml.slideLayout+xml"/>
  <Override PartName="/ppt/slideLayouts/slideLayout2269.xml" ContentType="application/vnd.openxmlformats-officedocument.presentationml.slideLayout+xml"/>
  <Override PartName="/ppt/slideLayouts/slideLayout2270.xml" ContentType="application/vnd.openxmlformats-officedocument.presentationml.slideLayout+xml"/>
  <Override PartName="/ppt/slideLayouts/slideLayout2271.xml" ContentType="application/vnd.openxmlformats-officedocument.presentationml.slideLayout+xml"/>
  <Override PartName="/ppt/slideLayouts/slideLayout2272.xml" ContentType="application/vnd.openxmlformats-officedocument.presentationml.slideLayout+xml"/>
  <Override PartName="/ppt/slideLayouts/slideLayout2273.xml" ContentType="application/vnd.openxmlformats-officedocument.presentationml.slideLayout+xml"/>
  <Override PartName="/ppt/slideLayouts/slideLayout2274.xml" ContentType="application/vnd.openxmlformats-officedocument.presentationml.slideLayout+xml"/>
  <Override PartName="/ppt/theme/theme94.xml" ContentType="application/vnd.openxmlformats-officedocument.theme+xml"/>
  <Override PartName="/ppt/slideLayouts/slideLayout2275.xml" ContentType="application/vnd.openxmlformats-officedocument.presentationml.slideLayout+xml"/>
  <Override PartName="/ppt/slideLayouts/slideLayout2276.xml" ContentType="application/vnd.openxmlformats-officedocument.presentationml.slideLayout+xml"/>
  <Override PartName="/ppt/slideLayouts/slideLayout2277.xml" ContentType="application/vnd.openxmlformats-officedocument.presentationml.slideLayout+xml"/>
  <Override PartName="/ppt/slideLayouts/slideLayout2278.xml" ContentType="application/vnd.openxmlformats-officedocument.presentationml.slideLayout+xml"/>
  <Override PartName="/ppt/slideLayouts/slideLayout2279.xml" ContentType="application/vnd.openxmlformats-officedocument.presentationml.slideLayout+xml"/>
  <Override PartName="/ppt/slideLayouts/slideLayout2280.xml" ContentType="application/vnd.openxmlformats-officedocument.presentationml.slideLayout+xml"/>
  <Override PartName="/ppt/slideLayouts/slideLayout2281.xml" ContentType="application/vnd.openxmlformats-officedocument.presentationml.slideLayout+xml"/>
  <Override PartName="/ppt/slideLayouts/slideLayout2282.xml" ContentType="application/vnd.openxmlformats-officedocument.presentationml.slideLayout+xml"/>
  <Override PartName="/ppt/slideLayouts/slideLayout2283.xml" ContentType="application/vnd.openxmlformats-officedocument.presentationml.slideLayout+xml"/>
  <Override PartName="/ppt/slideLayouts/slideLayout2284.xml" ContentType="application/vnd.openxmlformats-officedocument.presentationml.slideLayout+xml"/>
  <Override PartName="/ppt/slideLayouts/slideLayout2285.xml" ContentType="application/vnd.openxmlformats-officedocument.presentationml.slideLayout+xml"/>
  <Override PartName="/ppt/slideLayouts/slideLayout2286.xml" ContentType="application/vnd.openxmlformats-officedocument.presentationml.slideLayout+xml"/>
  <Override PartName="/ppt/slideLayouts/slideLayout2287.xml" ContentType="application/vnd.openxmlformats-officedocument.presentationml.slideLayout+xml"/>
  <Override PartName="/ppt/slideLayouts/slideLayout2288.xml" ContentType="application/vnd.openxmlformats-officedocument.presentationml.slideLayout+xml"/>
  <Override PartName="/ppt/slideLayouts/slideLayout2289.xml" ContentType="application/vnd.openxmlformats-officedocument.presentationml.slideLayout+xml"/>
  <Override PartName="/ppt/slideLayouts/slideLayout2290.xml" ContentType="application/vnd.openxmlformats-officedocument.presentationml.slideLayout+xml"/>
  <Override PartName="/ppt/slideLayouts/slideLayout2291.xml" ContentType="application/vnd.openxmlformats-officedocument.presentationml.slideLayout+xml"/>
  <Override PartName="/ppt/slideLayouts/slideLayout2292.xml" ContentType="application/vnd.openxmlformats-officedocument.presentationml.slideLayout+xml"/>
  <Override PartName="/ppt/slideLayouts/slideLayout2293.xml" ContentType="application/vnd.openxmlformats-officedocument.presentationml.slideLayout+xml"/>
  <Override PartName="/ppt/slideLayouts/slideLayout2294.xml" ContentType="application/vnd.openxmlformats-officedocument.presentationml.slideLayout+xml"/>
  <Override PartName="/ppt/slideLayouts/slideLayout2295.xml" ContentType="application/vnd.openxmlformats-officedocument.presentationml.slideLayout+xml"/>
  <Override PartName="/ppt/slideLayouts/slideLayout2296.xml" ContentType="application/vnd.openxmlformats-officedocument.presentationml.slideLayout+xml"/>
  <Override PartName="/ppt/slideLayouts/slideLayout2297.xml" ContentType="application/vnd.openxmlformats-officedocument.presentationml.slideLayout+xml"/>
  <Override PartName="/ppt/slideLayouts/slideLayout2298.xml" ContentType="application/vnd.openxmlformats-officedocument.presentationml.slideLayout+xml"/>
  <Override PartName="/ppt/slideLayouts/slideLayout2299.xml" ContentType="application/vnd.openxmlformats-officedocument.presentationml.slideLayout+xml"/>
  <Override PartName="/ppt/slideLayouts/slideLayout2300.xml" ContentType="application/vnd.openxmlformats-officedocument.presentationml.slideLayout+xml"/>
  <Override PartName="/ppt/slideLayouts/slideLayout2301.xml" ContentType="application/vnd.openxmlformats-officedocument.presentationml.slideLayout+xml"/>
  <Override PartName="/ppt/slideLayouts/slideLayout2302.xml" ContentType="application/vnd.openxmlformats-officedocument.presentationml.slideLayout+xml"/>
  <Override PartName="/ppt/slideLayouts/slideLayout2303.xml" ContentType="application/vnd.openxmlformats-officedocument.presentationml.slideLayout+xml"/>
  <Override PartName="/ppt/slideLayouts/slideLayout2304.xml" ContentType="application/vnd.openxmlformats-officedocument.presentationml.slideLayout+xml"/>
  <Override PartName="/ppt/slideLayouts/slideLayout2305.xml" ContentType="application/vnd.openxmlformats-officedocument.presentationml.slideLayout+xml"/>
  <Override PartName="/ppt/slideLayouts/slideLayout2306.xml" ContentType="application/vnd.openxmlformats-officedocument.presentationml.slideLayout+xml"/>
  <Override PartName="/ppt/slideLayouts/slideLayout2307.xml" ContentType="application/vnd.openxmlformats-officedocument.presentationml.slideLayout+xml"/>
  <Override PartName="/ppt/slideLayouts/slideLayout2308.xml" ContentType="application/vnd.openxmlformats-officedocument.presentationml.slideLayout+xml"/>
  <Override PartName="/ppt/slideLayouts/slideLayout2309.xml" ContentType="application/vnd.openxmlformats-officedocument.presentationml.slideLayout+xml"/>
  <Override PartName="/ppt/slideLayouts/slideLayout2310.xml" ContentType="application/vnd.openxmlformats-officedocument.presentationml.slideLayout+xml"/>
  <Override PartName="/ppt/slideLayouts/slideLayout2311.xml" ContentType="application/vnd.openxmlformats-officedocument.presentationml.slideLayout+xml"/>
  <Override PartName="/ppt/slideLayouts/slideLayout2312.xml" ContentType="application/vnd.openxmlformats-officedocument.presentationml.slideLayout+xml"/>
  <Override PartName="/ppt/slideLayouts/slideLayout2313.xml" ContentType="application/vnd.openxmlformats-officedocument.presentationml.slideLayout+xml"/>
  <Override PartName="/ppt/slideLayouts/slideLayout2314.xml" ContentType="application/vnd.openxmlformats-officedocument.presentationml.slideLayout+xml"/>
  <Override PartName="/ppt/slideLayouts/slideLayout2315.xml" ContentType="application/vnd.openxmlformats-officedocument.presentationml.slideLayout+xml"/>
  <Override PartName="/ppt/slideLayouts/slideLayout2316.xml" ContentType="application/vnd.openxmlformats-officedocument.presentationml.slideLayout+xml"/>
  <Override PartName="/ppt/slideLayouts/slideLayout2317.xml" ContentType="application/vnd.openxmlformats-officedocument.presentationml.slideLayout+xml"/>
  <Override PartName="/ppt/theme/theme95.xml" ContentType="application/vnd.openxmlformats-officedocument.theme+xml"/>
  <Override PartName="/ppt/slideLayouts/slideLayout2318.xml" ContentType="application/vnd.openxmlformats-officedocument.presentationml.slideLayout+xml"/>
  <Override PartName="/ppt/slideLayouts/slideLayout2319.xml" ContentType="application/vnd.openxmlformats-officedocument.presentationml.slideLayout+xml"/>
  <Override PartName="/ppt/slideLayouts/slideLayout2320.xml" ContentType="application/vnd.openxmlformats-officedocument.presentationml.slideLayout+xml"/>
  <Override PartName="/ppt/slideLayouts/slideLayout2321.xml" ContentType="application/vnd.openxmlformats-officedocument.presentationml.slideLayout+xml"/>
  <Override PartName="/ppt/slideLayouts/slideLayout2322.xml" ContentType="application/vnd.openxmlformats-officedocument.presentationml.slideLayout+xml"/>
  <Override PartName="/ppt/slideLayouts/slideLayout2323.xml" ContentType="application/vnd.openxmlformats-officedocument.presentationml.slideLayout+xml"/>
  <Override PartName="/ppt/slideLayouts/slideLayout2324.xml" ContentType="application/vnd.openxmlformats-officedocument.presentationml.slideLayout+xml"/>
  <Override PartName="/ppt/slideLayouts/slideLayout2325.xml" ContentType="application/vnd.openxmlformats-officedocument.presentationml.slideLayout+xml"/>
  <Override PartName="/ppt/slideLayouts/slideLayout2326.xml" ContentType="application/vnd.openxmlformats-officedocument.presentationml.slideLayout+xml"/>
  <Override PartName="/ppt/slideLayouts/slideLayout2327.xml" ContentType="application/vnd.openxmlformats-officedocument.presentationml.slideLayout+xml"/>
  <Override PartName="/ppt/slideLayouts/slideLayout2328.xml" ContentType="application/vnd.openxmlformats-officedocument.presentationml.slideLayout+xml"/>
  <Override PartName="/ppt/slideLayouts/slideLayout2329.xml" ContentType="application/vnd.openxmlformats-officedocument.presentationml.slideLayout+xml"/>
  <Override PartName="/ppt/slideLayouts/slideLayout2330.xml" ContentType="application/vnd.openxmlformats-officedocument.presentationml.slideLayout+xml"/>
  <Override PartName="/ppt/slideLayouts/slideLayout2331.xml" ContentType="application/vnd.openxmlformats-officedocument.presentationml.slideLayout+xml"/>
  <Override PartName="/ppt/theme/theme96.xml" ContentType="application/vnd.openxmlformats-officedocument.theme+xml"/>
  <Override PartName="/ppt/slideLayouts/slideLayout2332.xml" ContentType="application/vnd.openxmlformats-officedocument.presentationml.slideLayout+xml"/>
  <Override PartName="/ppt/slideLayouts/slideLayout2333.xml" ContentType="application/vnd.openxmlformats-officedocument.presentationml.slideLayout+xml"/>
  <Override PartName="/ppt/slideLayouts/slideLayout2334.xml" ContentType="application/vnd.openxmlformats-officedocument.presentationml.slideLayout+xml"/>
  <Override PartName="/ppt/slideLayouts/slideLayout2335.xml" ContentType="application/vnd.openxmlformats-officedocument.presentationml.slideLayout+xml"/>
  <Override PartName="/ppt/slideLayouts/slideLayout2336.xml" ContentType="application/vnd.openxmlformats-officedocument.presentationml.slideLayout+xml"/>
  <Override PartName="/ppt/slideLayouts/slideLayout2337.xml" ContentType="application/vnd.openxmlformats-officedocument.presentationml.slideLayout+xml"/>
  <Override PartName="/ppt/slideLayouts/slideLayout2338.xml" ContentType="application/vnd.openxmlformats-officedocument.presentationml.slideLayout+xml"/>
  <Override PartName="/ppt/slideLayouts/slideLayout2339.xml" ContentType="application/vnd.openxmlformats-officedocument.presentationml.slideLayout+xml"/>
  <Override PartName="/ppt/slideLayouts/slideLayout2340.xml" ContentType="application/vnd.openxmlformats-officedocument.presentationml.slideLayout+xml"/>
  <Override PartName="/ppt/slideLayouts/slideLayout2341.xml" ContentType="application/vnd.openxmlformats-officedocument.presentationml.slideLayout+xml"/>
  <Override PartName="/ppt/slideLayouts/slideLayout2342.xml" ContentType="application/vnd.openxmlformats-officedocument.presentationml.slideLayout+xml"/>
  <Override PartName="/ppt/slideLayouts/slideLayout2343.xml" ContentType="application/vnd.openxmlformats-officedocument.presentationml.slideLayout+xml"/>
  <Override PartName="/ppt/slideLayouts/slideLayout2344.xml" ContentType="application/vnd.openxmlformats-officedocument.presentationml.slideLayout+xml"/>
  <Override PartName="/ppt/slideLayouts/slideLayout2345.xml" ContentType="application/vnd.openxmlformats-officedocument.presentationml.slideLayout+xml"/>
  <Override PartName="/ppt/slideLayouts/slideLayout2346.xml" ContentType="application/vnd.openxmlformats-officedocument.presentationml.slideLayout+xml"/>
  <Override PartName="/ppt/slideLayouts/slideLayout2347.xml" ContentType="application/vnd.openxmlformats-officedocument.presentationml.slideLayout+xml"/>
  <Override PartName="/ppt/slideLayouts/slideLayout2348.xml" ContentType="application/vnd.openxmlformats-officedocument.presentationml.slideLayout+xml"/>
  <Override PartName="/ppt/slideLayouts/slideLayout2349.xml" ContentType="application/vnd.openxmlformats-officedocument.presentationml.slideLayout+xml"/>
  <Override PartName="/ppt/slideLayouts/slideLayout2350.xml" ContentType="application/vnd.openxmlformats-officedocument.presentationml.slideLayout+xml"/>
  <Override PartName="/ppt/slideLayouts/slideLayout2351.xml" ContentType="application/vnd.openxmlformats-officedocument.presentationml.slideLayout+xml"/>
  <Override PartName="/ppt/theme/theme97.xml" ContentType="application/vnd.openxmlformats-officedocument.theme+xml"/>
  <Override PartName="/ppt/slideLayouts/slideLayout2352.xml" ContentType="application/vnd.openxmlformats-officedocument.presentationml.slideLayout+xml"/>
  <Override PartName="/ppt/slideLayouts/slideLayout2353.xml" ContentType="application/vnd.openxmlformats-officedocument.presentationml.slideLayout+xml"/>
  <Override PartName="/ppt/slideLayouts/slideLayout2354.xml" ContentType="application/vnd.openxmlformats-officedocument.presentationml.slideLayout+xml"/>
  <Override PartName="/ppt/slideLayouts/slideLayout2355.xml" ContentType="application/vnd.openxmlformats-officedocument.presentationml.slideLayout+xml"/>
  <Override PartName="/ppt/slideLayouts/slideLayout2356.xml" ContentType="application/vnd.openxmlformats-officedocument.presentationml.slideLayout+xml"/>
  <Override PartName="/ppt/slideLayouts/slideLayout2357.xml" ContentType="application/vnd.openxmlformats-officedocument.presentationml.slideLayout+xml"/>
  <Override PartName="/ppt/slideLayouts/slideLayout2358.xml" ContentType="application/vnd.openxmlformats-officedocument.presentationml.slideLayout+xml"/>
  <Override PartName="/ppt/slideLayouts/slideLayout2359.xml" ContentType="application/vnd.openxmlformats-officedocument.presentationml.slideLayout+xml"/>
  <Override PartName="/ppt/slideLayouts/slideLayout2360.xml" ContentType="application/vnd.openxmlformats-officedocument.presentationml.slideLayout+xml"/>
  <Override PartName="/ppt/slideLayouts/slideLayout2361.xml" ContentType="application/vnd.openxmlformats-officedocument.presentationml.slideLayout+xml"/>
  <Override PartName="/ppt/slideLayouts/slideLayout2362.xml" ContentType="application/vnd.openxmlformats-officedocument.presentationml.slideLayout+xml"/>
  <Override PartName="/ppt/slideLayouts/slideLayout2363.xml" ContentType="application/vnd.openxmlformats-officedocument.presentationml.slideLayout+xml"/>
  <Override PartName="/ppt/slideLayouts/slideLayout2364.xml" ContentType="application/vnd.openxmlformats-officedocument.presentationml.slideLayout+xml"/>
  <Override PartName="/ppt/slideLayouts/slideLayout2365.xml" ContentType="application/vnd.openxmlformats-officedocument.presentationml.slideLayout+xml"/>
  <Override PartName="/ppt/slideLayouts/slideLayout2366.xml" ContentType="application/vnd.openxmlformats-officedocument.presentationml.slideLayout+xml"/>
  <Override PartName="/ppt/slideLayouts/slideLayout2367.xml" ContentType="application/vnd.openxmlformats-officedocument.presentationml.slideLayout+xml"/>
  <Override PartName="/ppt/slideLayouts/slideLayout2368.xml" ContentType="application/vnd.openxmlformats-officedocument.presentationml.slideLayout+xml"/>
  <Override PartName="/ppt/theme/theme98.xml" ContentType="application/vnd.openxmlformats-officedocument.theme+xml"/>
  <Override PartName="/ppt/slideLayouts/slideLayout2369.xml" ContentType="application/vnd.openxmlformats-officedocument.presentationml.slideLayout+xml"/>
  <Override PartName="/ppt/slideLayouts/slideLayout2370.xml" ContentType="application/vnd.openxmlformats-officedocument.presentationml.slideLayout+xml"/>
  <Override PartName="/ppt/slideLayouts/slideLayout2371.xml" ContentType="application/vnd.openxmlformats-officedocument.presentationml.slideLayout+xml"/>
  <Override PartName="/ppt/slideLayouts/slideLayout2372.xml" ContentType="application/vnd.openxmlformats-officedocument.presentationml.slideLayout+xml"/>
  <Override PartName="/ppt/slideLayouts/slideLayout2373.xml" ContentType="application/vnd.openxmlformats-officedocument.presentationml.slideLayout+xml"/>
  <Override PartName="/ppt/slideLayouts/slideLayout2374.xml" ContentType="application/vnd.openxmlformats-officedocument.presentationml.slideLayout+xml"/>
  <Override PartName="/ppt/slideLayouts/slideLayout2375.xml" ContentType="application/vnd.openxmlformats-officedocument.presentationml.slideLayout+xml"/>
  <Override PartName="/ppt/slideLayouts/slideLayout2376.xml" ContentType="application/vnd.openxmlformats-officedocument.presentationml.slideLayout+xml"/>
  <Override PartName="/ppt/slideLayouts/slideLayout2377.xml" ContentType="application/vnd.openxmlformats-officedocument.presentationml.slideLayout+xml"/>
  <Override PartName="/ppt/slideLayouts/slideLayout2378.xml" ContentType="application/vnd.openxmlformats-officedocument.presentationml.slideLayout+xml"/>
  <Override PartName="/ppt/slideLayouts/slideLayout2379.xml" ContentType="application/vnd.openxmlformats-officedocument.presentationml.slideLayout+xml"/>
  <Override PartName="/ppt/slideLayouts/slideLayout2380.xml" ContentType="application/vnd.openxmlformats-officedocument.presentationml.slideLayout+xml"/>
  <Override PartName="/ppt/slideLayouts/slideLayout2381.xml" ContentType="application/vnd.openxmlformats-officedocument.presentationml.slideLayout+xml"/>
  <Override PartName="/ppt/slideLayouts/slideLayout2382.xml" ContentType="application/vnd.openxmlformats-officedocument.presentationml.slideLayout+xml"/>
  <Override PartName="/ppt/theme/theme99.xml" ContentType="application/vnd.openxmlformats-officedocument.theme+xml"/>
  <Override PartName="/ppt/slideLayouts/slideLayout2383.xml" ContentType="application/vnd.openxmlformats-officedocument.presentationml.slideLayout+xml"/>
  <Override PartName="/ppt/slideLayouts/slideLayout2384.xml" ContentType="application/vnd.openxmlformats-officedocument.presentationml.slideLayout+xml"/>
  <Override PartName="/ppt/slideLayouts/slideLayout2385.xml" ContentType="application/vnd.openxmlformats-officedocument.presentationml.slideLayout+xml"/>
  <Override PartName="/ppt/slideLayouts/slideLayout2386.xml" ContentType="application/vnd.openxmlformats-officedocument.presentationml.slideLayout+xml"/>
  <Override PartName="/ppt/slideLayouts/slideLayout2387.xml" ContentType="application/vnd.openxmlformats-officedocument.presentationml.slideLayout+xml"/>
  <Override PartName="/ppt/slideLayouts/slideLayout2388.xml" ContentType="application/vnd.openxmlformats-officedocument.presentationml.slideLayout+xml"/>
  <Override PartName="/ppt/slideLayouts/slideLayout2389.xml" ContentType="application/vnd.openxmlformats-officedocument.presentationml.slideLayout+xml"/>
  <Override PartName="/ppt/slideLayouts/slideLayout2390.xml" ContentType="application/vnd.openxmlformats-officedocument.presentationml.slideLayout+xml"/>
  <Override PartName="/ppt/slideLayouts/slideLayout2391.xml" ContentType="application/vnd.openxmlformats-officedocument.presentationml.slideLayout+xml"/>
  <Override PartName="/ppt/slideLayouts/slideLayout2392.xml" ContentType="application/vnd.openxmlformats-officedocument.presentationml.slideLayout+xml"/>
  <Override PartName="/ppt/slideLayouts/slideLayout2393.xml" ContentType="application/vnd.openxmlformats-officedocument.presentationml.slideLayout+xml"/>
  <Override PartName="/ppt/theme/theme100.xml" ContentType="application/vnd.openxmlformats-officedocument.theme+xml"/>
  <Override PartName="/ppt/slideLayouts/slideLayout2394.xml" ContentType="application/vnd.openxmlformats-officedocument.presentationml.slideLayout+xml"/>
  <Override PartName="/ppt/slideLayouts/slideLayout2395.xml" ContentType="application/vnd.openxmlformats-officedocument.presentationml.slideLayout+xml"/>
  <Override PartName="/ppt/slideLayouts/slideLayout2396.xml" ContentType="application/vnd.openxmlformats-officedocument.presentationml.slideLayout+xml"/>
  <Override PartName="/ppt/slideLayouts/slideLayout2397.xml" ContentType="application/vnd.openxmlformats-officedocument.presentationml.slideLayout+xml"/>
  <Override PartName="/ppt/slideLayouts/slideLayout2398.xml" ContentType="application/vnd.openxmlformats-officedocument.presentationml.slideLayout+xml"/>
  <Override PartName="/ppt/slideLayouts/slideLayout2399.xml" ContentType="application/vnd.openxmlformats-officedocument.presentationml.slideLayout+xml"/>
  <Override PartName="/ppt/slideLayouts/slideLayout2400.xml" ContentType="application/vnd.openxmlformats-officedocument.presentationml.slideLayout+xml"/>
  <Override PartName="/ppt/slideLayouts/slideLayout2401.xml" ContentType="application/vnd.openxmlformats-officedocument.presentationml.slideLayout+xml"/>
  <Override PartName="/ppt/slideLayouts/slideLayout2402.xml" ContentType="application/vnd.openxmlformats-officedocument.presentationml.slideLayout+xml"/>
  <Override PartName="/ppt/slideLayouts/slideLayout2403.xml" ContentType="application/vnd.openxmlformats-officedocument.presentationml.slideLayout+xml"/>
  <Override PartName="/ppt/slideLayouts/slideLayout2404.xml" ContentType="application/vnd.openxmlformats-officedocument.presentationml.slideLayout+xml"/>
  <Override PartName="/ppt/theme/theme101.xml" ContentType="application/vnd.openxmlformats-officedocument.theme+xml"/>
  <Override PartName="/ppt/slideLayouts/slideLayout2405.xml" ContentType="application/vnd.openxmlformats-officedocument.presentationml.slideLayout+xml"/>
  <Override PartName="/ppt/slideLayouts/slideLayout2406.xml" ContentType="application/vnd.openxmlformats-officedocument.presentationml.slideLayout+xml"/>
  <Override PartName="/ppt/slideLayouts/slideLayout2407.xml" ContentType="application/vnd.openxmlformats-officedocument.presentationml.slideLayout+xml"/>
  <Override PartName="/ppt/slideLayouts/slideLayout2408.xml" ContentType="application/vnd.openxmlformats-officedocument.presentationml.slideLayout+xml"/>
  <Override PartName="/ppt/slideLayouts/slideLayout2409.xml" ContentType="application/vnd.openxmlformats-officedocument.presentationml.slideLayout+xml"/>
  <Override PartName="/ppt/slideLayouts/slideLayout2410.xml" ContentType="application/vnd.openxmlformats-officedocument.presentationml.slideLayout+xml"/>
  <Override PartName="/ppt/slideLayouts/slideLayout2411.xml" ContentType="application/vnd.openxmlformats-officedocument.presentationml.slideLayout+xml"/>
  <Override PartName="/ppt/slideLayouts/slideLayout2412.xml" ContentType="application/vnd.openxmlformats-officedocument.presentationml.slideLayout+xml"/>
  <Override PartName="/ppt/slideLayouts/slideLayout2413.xml" ContentType="application/vnd.openxmlformats-officedocument.presentationml.slideLayout+xml"/>
  <Override PartName="/ppt/slideLayouts/slideLayout2414.xml" ContentType="application/vnd.openxmlformats-officedocument.presentationml.slideLayout+xml"/>
  <Override PartName="/ppt/slideLayouts/slideLayout2415.xml" ContentType="application/vnd.openxmlformats-officedocument.presentationml.slideLayout+xml"/>
  <Override PartName="/ppt/slideLayouts/slideLayout2416.xml" ContentType="application/vnd.openxmlformats-officedocument.presentationml.slideLayout+xml"/>
  <Override PartName="/ppt/slideLayouts/slideLayout2417.xml" ContentType="application/vnd.openxmlformats-officedocument.presentationml.slideLayout+xml"/>
  <Override PartName="/ppt/slideLayouts/slideLayout2418.xml" ContentType="application/vnd.openxmlformats-officedocument.presentationml.slideLayout+xml"/>
  <Override PartName="/ppt/slideLayouts/slideLayout2419.xml" ContentType="application/vnd.openxmlformats-officedocument.presentationml.slideLayout+xml"/>
  <Override PartName="/ppt/slideLayouts/slideLayout2420.xml" ContentType="application/vnd.openxmlformats-officedocument.presentationml.slideLayout+xml"/>
  <Override PartName="/ppt/slideLayouts/slideLayout2421.xml" ContentType="application/vnd.openxmlformats-officedocument.presentationml.slideLayout+xml"/>
  <Override PartName="/ppt/theme/theme102.xml" ContentType="application/vnd.openxmlformats-officedocument.theme+xml"/>
  <Override PartName="/ppt/slideLayouts/slideLayout2422.xml" ContentType="application/vnd.openxmlformats-officedocument.presentationml.slideLayout+xml"/>
  <Override PartName="/ppt/slideLayouts/slideLayout2423.xml" ContentType="application/vnd.openxmlformats-officedocument.presentationml.slideLayout+xml"/>
  <Override PartName="/ppt/slideLayouts/slideLayout2424.xml" ContentType="application/vnd.openxmlformats-officedocument.presentationml.slideLayout+xml"/>
  <Override PartName="/ppt/slideLayouts/slideLayout2425.xml" ContentType="application/vnd.openxmlformats-officedocument.presentationml.slideLayout+xml"/>
  <Override PartName="/ppt/slideLayouts/slideLayout2426.xml" ContentType="application/vnd.openxmlformats-officedocument.presentationml.slideLayout+xml"/>
  <Override PartName="/ppt/slideLayouts/slideLayout2427.xml" ContentType="application/vnd.openxmlformats-officedocument.presentationml.slideLayout+xml"/>
  <Override PartName="/ppt/slideLayouts/slideLayout2428.xml" ContentType="application/vnd.openxmlformats-officedocument.presentationml.slideLayout+xml"/>
  <Override PartName="/ppt/slideLayouts/slideLayout2429.xml" ContentType="application/vnd.openxmlformats-officedocument.presentationml.slideLayout+xml"/>
  <Override PartName="/ppt/slideLayouts/slideLayout2430.xml" ContentType="application/vnd.openxmlformats-officedocument.presentationml.slideLayout+xml"/>
  <Override PartName="/ppt/slideLayouts/slideLayout2431.xml" ContentType="application/vnd.openxmlformats-officedocument.presentationml.slideLayout+xml"/>
  <Override PartName="/ppt/slideLayouts/slideLayout2432.xml" ContentType="application/vnd.openxmlformats-officedocument.presentationml.slideLayout+xml"/>
  <Override PartName="/ppt/slideLayouts/slideLayout2433.xml" ContentType="application/vnd.openxmlformats-officedocument.presentationml.slideLayout+xml"/>
  <Override PartName="/ppt/slideLayouts/slideLayout2434.xml" ContentType="application/vnd.openxmlformats-officedocument.presentationml.slideLayout+xml"/>
  <Override PartName="/ppt/slideLayouts/slideLayout2435.xml" ContentType="application/vnd.openxmlformats-officedocument.presentationml.slideLayout+xml"/>
  <Override PartName="/ppt/slideLayouts/slideLayout2436.xml" ContentType="application/vnd.openxmlformats-officedocument.presentationml.slideLayout+xml"/>
  <Override PartName="/ppt/slideLayouts/slideLayout2437.xml" ContentType="application/vnd.openxmlformats-officedocument.presentationml.slideLayout+xml"/>
  <Override PartName="/ppt/slideLayouts/slideLayout2438.xml" ContentType="application/vnd.openxmlformats-officedocument.presentationml.slideLayout+xml"/>
  <Override PartName="/ppt/slideLayouts/slideLayout2439.xml" ContentType="application/vnd.openxmlformats-officedocument.presentationml.slideLayout+xml"/>
  <Override PartName="/ppt/slideLayouts/slideLayout2440.xml" ContentType="application/vnd.openxmlformats-officedocument.presentationml.slideLayout+xml"/>
  <Override PartName="/ppt/slideLayouts/slideLayout2441.xml" ContentType="application/vnd.openxmlformats-officedocument.presentationml.slideLayout+xml"/>
  <Override PartName="/ppt/slideLayouts/slideLayout2442.xml" ContentType="application/vnd.openxmlformats-officedocument.presentationml.slideLayout+xml"/>
  <Override PartName="/ppt/slideLayouts/slideLayout2443.xml" ContentType="application/vnd.openxmlformats-officedocument.presentationml.slideLayout+xml"/>
  <Override PartName="/ppt/slideLayouts/slideLayout2444.xml" ContentType="application/vnd.openxmlformats-officedocument.presentationml.slideLayout+xml"/>
  <Override PartName="/ppt/slideLayouts/slideLayout2445.xml" ContentType="application/vnd.openxmlformats-officedocument.presentationml.slideLayout+xml"/>
  <Override PartName="/ppt/slideLayouts/slideLayout2446.xml" ContentType="application/vnd.openxmlformats-officedocument.presentationml.slideLayout+xml"/>
  <Override PartName="/ppt/slideLayouts/slideLayout2447.xml" ContentType="application/vnd.openxmlformats-officedocument.presentationml.slideLayout+xml"/>
  <Override PartName="/ppt/slideLayouts/slideLayout2448.xml" ContentType="application/vnd.openxmlformats-officedocument.presentationml.slideLayout+xml"/>
  <Override PartName="/ppt/slideLayouts/slideLayout2449.xml" ContentType="application/vnd.openxmlformats-officedocument.presentationml.slideLayout+xml"/>
  <Override PartName="/ppt/slideLayouts/slideLayout2450.xml" ContentType="application/vnd.openxmlformats-officedocument.presentationml.slideLayout+xml"/>
  <Override PartName="/ppt/slideLayouts/slideLayout2451.xml" ContentType="application/vnd.openxmlformats-officedocument.presentationml.slideLayout+xml"/>
  <Override PartName="/ppt/slideLayouts/slideLayout2452.xml" ContentType="application/vnd.openxmlformats-officedocument.presentationml.slideLayout+xml"/>
  <Override PartName="/ppt/slideLayouts/slideLayout2453.xml" ContentType="application/vnd.openxmlformats-officedocument.presentationml.slideLayout+xml"/>
  <Override PartName="/ppt/slideLayouts/slideLayout2454.xml" ContentType="application/vnd.openxmlformats-officedocument.presentationml.slideLayout+xml"/>
  <Override PartName="/ppt/slideLayouts/slideLayout2455.xml" ContentType="application/vnd.openxmlformats-officedocument.presentationml.slideLayout+xml"/>
  <Override PartName="/ppt/slideLayouts/slideLayout2456.xml" ContentType="application/vnd.openxmlformats-officedocument.presentationml.slideLayout+xml"/>
  <Override PartName="/ppt/slideLayouts/slideLayout2457.xml" ContentType="application/vnd.openxmlformats-officedocument.presentationml.slideLayout+xml"/>
  <Override PartName="/ppt/slideLayouts/slideLayout2458.xml" ContentType="application/vnd.openxmlformats-officedocument.presentationml.slideLayout+xml"/>
  <Override PartName="/ppt/slideLayouts/slideLayout2459.xml" ContentType="application/vnd.openxmlformats-officedocument.presentationml.slideLayout+xml"/>
  <Override PartName="/ppt/slideLayouts/slideLayout2460.xml" ContentType="application/vnd.openxmlformats-officedocument.presentationml.slideLayout+xml"/>
  <Override PartName="/ppt/slideLayouts/slideLayout2461.xml" ContentType="application/vnd.openxmlformats-officedocument.presentationml.slideLayout+xml"/>
  <Override PartName="/ppt/slideLayouts/slideLayout2462.xml" ContentType="application/vnd.openxmlformats-officedocument.presentationml.slideLayout+xml"/>
  <Override PartName="/ppt/slideLayouts/slideLayout2463.xml" ContentType="application/vnd.openxmlformats-officedocument.presentationml.slideLayout+xml"/>
  <Override PartName="/ppt/slideLayouts/slideLayout2464.xml" ContentType="application/vnd.openxmlformats-officedocument.presentationml.slideLayout+xml"/>
  <Override PartName="/ppt/slideLayouts/slideLayout2465.xml" ContentType="application/vnd.openxmlformats-officedocument.presentationml.slideLayout+xml"/>
  <Override PartName="/ppt/slideLayouts/slideLayout2466.xml" ContentType="application/vnd.openxmlformats-officedocument.presentationml.slideLayout+xml"/>
  <Override PartName="/ppt/slideLayouts/slideLayout2467.xml" ContentType="application/vnd.openxmlformats-officedocument.presentationml.slideLayout+xml"/>
  <Override PartName="/ppt/theme/theme103.xml" ContentType="application/vnd.openxmlformats-officedocument.theme+xml"/>
  <Override PartName="/ppt/slideLayouts/slideLayout2468.xml" ContentType="application/vnd.openxmlformats-officedocument.presentationml.slideLayout+xml"/>
  <Override PartName="/ppt/slideLayouts/slideLayout2469.xml" ContentType="application/vnd.openxmlformats-officedocument.presentationml.slideLayout+xml"/>
  <Override PartName="/ppt/slideLayouts/slideLayout2470.xml" ContentType="application/vnd.openxmlformats-officedocument.presentationml.slideLayout+xml"/>
  <Override PartName="/ppt/slideLayouts/slideLayout2471.xml" ContentType="application/vnd.openxmlformats-officedocument.presentationml.slideLayout+xml"/>
  <Override PartName="/ppt/slideLayouts/slideLayout2472.xml" ContentType="application/vnd.openxmlformats-officedocument.presentationml.slideLayout+xml"/>
  <Override PartName="/ppt/slideLayouts/slideLayout2473.xml" ContentType="application/vnd.openxmlformats-officedocument.presentationml.slideLayout+xml"/>
  <Override PartName="/ppt/slideLayouts/slideLayout2474.xml" ContentType="application/vnd.openxmlformats-officedocument.presentationml.slideLayout+xml"/>
  <Override PartName="/ppt/slideLayouts/slideLayout2475.xml" ContentType="application/vnd.openxmlformats-officedocument.presentationml.slideLayout+xml"/>
  <Override PartName="/ppt/slideLayouts/slideLayout2476.xml" ContentType="application/vnd.openxmlformats-officedocument.presentationml.slideLayout+xml"/>
  <Override PartName="/ppt/slideLayouts/slideLayout2477.xml" ContentType="application/vnd.openxmlformats-officedocument.presentationml.slideLayout+xml"/>
  <Override PartName="/ppt/slideLayouts/slideLayout2478.xml" ContentType="application/vnd.openxmlformats-officedocument.presentationml.slideLayout+xml"/>
  <Override PartName="/ppt/slideLayouts/slideLayout2479.xml" ContentType="application/vnd.openxmlformats-officedocument.presentationml.slideLayout+xml"/>
  <Override PartName="/ppt/slideLayouts/slideLayout2480.xml" ContentType="application/vnd.openxmlformats-officedocument.presentationml.slideLayout+xml"/>
  <Override PartName="/ppt/slideLayouts/slideLayout2481.xml" ContentType="application/vnd.openxmlformats-officedocument.presentationml.slideLayout+xml"/>
  <Override PartName="/ppt/slideLayouts/slideLayout2482.xml" ContentType="application/vnd.openxmlformats-officedocument.presentationml.slideLayout+xml"/>
  <Override PartName="/ppt/slideLayouts/slideLayout2483.xml" ContentType="application/vnd.openxmlformats-officedocument.presentationml.slideLayout+xml"/>
  <Override PartName="/ppt/slideLayouts/slideLayout2484.xml" ContentType="application/vnd.openxmlformats-officedocument.presentationml.slideLayout+xml"/>
  <Override PartName="/ppt/slideLayouts/slideLayout2485.xml" ContentType="application/vnd.openxmlformats-officedocument.presentationml.slideLayout+xml"/>
  <Override PartName="/ppt/slideLayouts/slideLayout2486.xml" ContentType="application/vnd.openxmlformats-officedocument.presentationml.slideLayout+xml"/>
  <Override PartName="/ppt/slideLayouts/slideLayout2487.xml" ContentType="application/vnd.openxmlformats-officedocument.presentationml.slideLayout+xml"/>
  <Override PartName="/ppt/slideLayouts/slideLayout2488.xml" ContentType="application/vnd.openxmlformats-officedocument.presentationml.slideLayout+xml"/>
  <Override PartName="/ppt/slideLayouts/slideLayout2489.xml" ContentType="application/vnd.openxmlformats-officedocument.presentationml.slideLayout+xml"/>
  <Override PartName="/ppt/slideLayouts/slideLayout2490.xml" ContentType="application/vnd.openxmlformats-officedocument.presentationml.slideLayout+xml"/>
  <Override PartName="/ppt/slideLayouts/slideLayout2491.xml" ContentType="application/vnd.openxmlformats-officedocument.presentationml.slideLayout+xml"/>
  <Override PartName="/ppt/slideLayouts/slideLayout2492.xml" ContentType="application/vnd.openxmlformats-officedocument.presentationml.slideLayout+xml"/>
  <Override PartName="/ppt/slideLayouts/slideLayout2493.xml" ContentType="application/vnd.openxmlformats-officedocument.presentationml.slideLayout+xml"/>
  <Override PartName="/ppt/slideLayouts/slideLayout2494.xml" ContentType="application/vnd.openxmlformats-officedocument.presentationml.slideLayout+xml"/>
  <Override PartName="/ppt/slideLayouts/slideLayout2495.xml" ContentType="application/vnd.openxmlformats-officedocument.presentationml.slideLayout+xml"/>
  <Override PartName="/ppt/slideLayouts/slideLayout2496.xml" ContentType="application/vnd.openxmlformats-officedocument.presentationml.slideLayout+xml"/>
  <Override PartName="/ppt/slideLayouts/slideLayout2497.xml" ContentType="application/vnd.openxmlformats-officedocument.presentationml.slideLayout+xml"/>
  <Override PartName="/ppt/slideLayouts/slideLayout2498.xml" ContentType="application/vnd.openxmlformats-officedocument.presentationml.slideLayout+xml"/>
  <Override PartName="/ppt/slideLayouts/slideLayout2499.xml" ContentType="application/vnd.openxmlformats-officedocument.presentationml.slideLayout+xml"/>
  <Override PartName="/ppt/slideLayouts/slideLayout2500.xml" ContentType="application/vnd.openxmlformats-officedocument.presentationml.slideLayout+xml"/>
  <Override PartName="/ppt/slideLayouts/slideLayout2501.xml" ContentType="application/vnd.openxmlformats-officedocument.presentationml.slideLayout+xml"/>
  <Override PartName="/ppt/slideLayouts/slideLayout2502.xml" ContentType="application/vnd.openxmlformats-officedocument.presentationml.slideLayout+xml"/>
  <Override PartName="/ppt/slideLayouts/slideLayout2503.xml" ContentType="application/vnd.openxmlformats-officedocument.presentationml.slideLayout+xml"/>
  <Override PartName="/ppt/slideLayouts/slideLayout2504.xml" ContentType="application/vnd.openxmlformats-officedocument.presentationml.slideLayout+xml"/>
  <Override PartName="/ppt/slideLayouts/slideLayout2505.xml" ContentType="application/vnd.openxmlformats-officedocument.presentationml.slideLayout+xml"/>
  <Override PartName="/ppt/slideLayouts/slideLayout2506.xml" ContentType="application/vnd.openxmlformats-officedocument.presentationml.slideLayout+xml"/>
  <Override PartName="/ppt/slideLayouts/slideLayout2507.xml" ContentType="application/vnd.openxmlformats-officedocument.presentationml.slideLayout+xml"/>
  <Override PartName="/ppt/slideLayouts/slideLayout2508.xml" ContentType="application/vnd.openxmlformats-officedocument.presentationml.slideLayout+xml"/>
  <Override PartName="/ppt/slideLayouts/slideLayout2509.xml" ContentType="application/vnd.openxmlformats-officedocument.presentationml.slideLayout+xml"/>
  <Override PartName="/ppt/slideLayouts/slideLayout2510.xml" ContentType="application/vnd.openxmlformats-officedocument.presentationml.slideLayout+xml"/>
  <Override PartName="/ppt/slideLayouts/slideLayout2511.xml" ContentType="application/vnd.openxmlformats-officedocument.presentationml.slideLayout+xml"/>
  <Override PartName="/ppt/slideLayouts/slideLayout2512.xml" ContentType="application/vnd.openxmlformats-officedocument.presentationml.slideLayout+xml"/>
  <Override PartName="/ppt/theme/theme104.xml" ContentType="application/vnd.openxmlformats-officedocument.theme+xml"/>
  <Override PartName="/ppt/slideLayouts/slideLayout2513.xml" ContentType="application/vnd.openxmlformats-officedocument.presentationml.slideLayout+xml"/>
  <Override PartName="/ppt/slideLayouts/slideLayout2514.xml" ContentType="application/vnd.openxmlformats-officedocument.presentationml.slideLayout+xml"/>
  <Override PartName="/ppt/slideLayouts/slideLayout2515.xml" ContentType="application/vnd.openxmlformats-officedocument.presentationml.slideLayout+xml"/>
  <Override PartName="/ppt/slideLayouts/slideLayout2516.xml" ContentType="application/vnd.openxmlformats-officedocument.presentationml.slideLayout+xml"/>
  <Override PartName="/ppt/slideLayouts/slideLayout2517.xml" ContentType="application/vnd.openxmlformats-officedocument.presentationml.slideLayout+xml"/>
  <Override PartName="/ppt/slideLayouts/slideLayout2518.xml" ContentType="application/vnd.openxmlformats-officedocument.presentationml.slideLayout+xml"/>
  <Override PartName="/ppt/slideLayouts/slideLayout2519.xml" ContentType="application/vnd.openxmlformats-officedocument.presentationml.slideLayout+xml"/>
  <Override PartName="/ppt/slideLayouts/slideLayout2520.xml" ContentType="application/vnd.openxmlformats-officedocument.presentationml.slideLayout+xml"/>
  <Override PartName="/ppt/slideLayouts/slideLayout2521.xml" ContentType="application/vnd.openxmlformats-officedocument.presentationml.slideLayout+xml"/>
  <Override PartName="/ppt/slideLayouts/slideLayout2522.xml" ContentType="application/vnd.openxmlformats-officedocument.presentationml.slideLayout+xml"/>
  <Override PartName="/ppt/slideLayouts/slideLayout2523.xml" ContentType="application/vnd.openxmlformats-officedocument.presentationml.slideLayout+xml"/>
  <Override PartName="/ppt/slideLayouts/slideLayout2524.xml" ContentType="application/vnd.openxmlformats-officedocument.presentationml.slideLayout+xml"/>
  <Override PartName="/ppt/slideLayouts/slideLayout2525.xml" ContentType="application/vnd.openxmlformats-officedocument.presentationml.slideLayout+xml"/>
  <Override PartName="/ppt/slideLayouts/slideLayout2526.xml" ContentType="application/vnd.openxmlformats-officedocument.presentationml.slideLayout+xml"/>
  <Override PartName="/ppt/slideLayouts/slideLayout2527.xml" ContentType="application/vnd.openxmlformats-officedocument.presentationml.slideLayout+xml"/>
  <Override PartName="/ppt/slideLayouts/slideLayout2528.xml" ContentType="application/vnd.openxmlformats-officedocument.presentationml.slideLayout+xml"/>
  <Override PartName="/ppt/slideLayouts/slideLayout2529.xml" ContentType="application/vnd.openxmlformats-officedocument.presentationml.slideLayout+xml"/>
  <Override PartName="/ppt/slideLayouts/slideLayout2530.xml" ContentType="application/vnd.openxmlformats-officedocument.presentationml.slideLayout+xml"/>
  <Override PartName="/ppt/slideLayouts/slideLayout2531.xml" ContentType="application/vnd.openxmlformats-officedocument.presentationml.slideLayout+xml"/>
  <Override PartName="/ppt/slideLayouts/slideLayout2532.xml" ContentType="application/vnd.openxmlformats-officedocument.presentationml.slideLayout+xml"/>
  <Override PartName="/ppt/slideLayouts/slideLayout2533.xml" ContentType="application/vnd.openxmlformats-officedocument.presentationml.slideLayout+xml"/>
  <Override PartName="/ppt/slideLayouts/slideLayout2534.xml" ContentType="application/vnd.openxmlformats-officedocument.presentationml.slideLayout+xml"/>
  <Override PartName="/ppt/slideLayouts/slideLayout2535.xml" ContentType="application/vnd.openxmlformats-officedocument.presentationml.slideLayout+xml"/>
  <Override PartName="/ppt/slideLayouts/slideLayout2536.xml" ContentType="application/vnd.openxmlformats-officedocument.presentationml.slideLayout+xml"/>
  <Override PartName="/ppt/slideLayouts/slideLayout2537.xml" ContentType="application/vnd.openxmlformats-officedocument.presentationml.slideLayout+xml"/>
  <Override PartName="/ppt/slideLayouts/slideLayout2538.xml" ContentType="application/vnd.openxmlformats-officedocument.presentationml.slideLayout+xml"/>
  <Override PartName="/ppt/slideLayouts/slideLayout2539.xml" ContentType="application/vnd.openxmlformats-officedocument.presentationml.slideLayout+xml"/>
  <Override PartName="/ppt/slideLayouts/slideLayout2540.xml" ContentType="application/vnd.openxmlformats-officedocument.presentationml.slideLayout+xml"/>
  <Override PartName="/ppt/slideLayouts/slideLayout2541.xml" ContentType="application/vnd.openxmlformats-officedocument.presentationml.slideLayout+xml"/>
  <Override PartName="/ppt/slideLayouts/slideLayout2542.xml" ContentType="application/vnd.openxmlformats-officedocument.presentationml.slideLayout+xml"/>
  <Override PartName="/ppt/slideLayouts/slideLayout2543.xml" ContentType="application/vnd.openxmlformats-officedocument.presentationml.slideLayout+xml"/>
  <Override PartName="/ppt/slideLayouts/slideLayout2544.xml" ContentType="application/vnd.openxmlformats-officedocument.presentationml.slideLayout+xml"/>
  <Override PartName="/ppt/slideLayouts/slideLayout2545.xml" ContentType="application/vnd.openxmlformats-officedocument.presentationml.slideLayout+xml"/>
  <Override PartName="/ppt/slideLayouts/slideLayout2546.xml" ContentType="application/vnd.openxmlformats-officedocument.presentationml.slideLayout+xml"/>
  <Override PartName="/ppt/slideLayouts/slideLayout2547.xml" ContentType="application/vnd.openxmlformats-officedocument.presentationml.slideLayout+xml"/>
  <Override PartName="/ppt/slideLayouts/slideLayout2548.xml" ContentType="application/vnd.openxmlformats-officedocument.presentationml.slideLayout+xml"/>
  <Override PartName="/ppt/slideLayouts/slideLayout2549.xml" ContentType="application/vnd.openxmlformats-officedocument.presentationml.slideLayout+xml"/>
  <Override PartName="/ppt/slideLayouts/slideLayout2550.xml" ContentType="application/vnd.openxmlformats-officedocument.presentationml.slideLayout+xml"/>
  <Override PartName="/ppt/slideLayouts/slideLayout2551.xml" ContentType="application/vnd.openxmlformats-officedocument.presentationml.slideLayout+xml"/>
  <Override PartName="/ppt/slideLayouts/slideLayout2552.xml" ContentType="application/vnd.openxmlformats-officedocument.presentationml.slideLayout+xml"/>
  <Override PartName="/ppt/slideLayouts/slideLayout2553.xml" ContentType="application/vnd.openxmlformats-officedocument.presentationml.slideLayout+xml"/>
  <Override PartName="/ppt/slideLayouts/slideLayout2554.xml" ContentType="application/vnd.openxmlformats-officedocument.presentationml.slideLayout+xml"/>
  <Override PartName="/ppt/slideLayouts/slideLayout2555.xml" ContentType="application/vnd.openxmlformats-officedocument.presentationml.slideLayout+xml"/>
  <Override PartName="/ppt/slideLayouts/slideLayout2556.xml" ContentType="application/vnd.openxmlformats-officedocument.presentationml.slideLayout+xml"/>
  <Override PartName="/ppt/slideLayouts/slideLayout2557.xml" ContentType="application/vnd.openxmlformats-officedocument.presentationml.slideLayout+xml"/>
  <Override PartName="/ppt/slideLayouts/slideLayout2558.xml" ContentType="application/vnd.openxmlformats-officedocument.presentationml.slideLayout+xml"/>
  <Override PartName="/ppt/theme/theme105.xml" ContentType="application/vnd.openxmlformats-officedocument.theme+xml"/>
  <Override PartName="/ppt/slideLayouts/slideLayout2559.xml" ContentType="application/vnd.openxmlformats-officedocument.presentationml.slideLayout+xml"/>
  <Override PartName="/ppt/slideLayouts/slideLayout2560.xml" ContentType="application/vnd.openxmlformats-officedocument.presentationml.slideLayout+xml"/>
  <Override PartName="/ppt/slideLayouts/slideLayout2561.xml" ContentType="application/vnd.openxmlformats-officedocument.presentationml.slideLayout+xml"/>
  <Override PartName="/ppt/slideLayouts/slideLayout2562.xml" ContentType="application/vnd.openxmlformats-officedocument.presentationml.slideLayout+xml"/>
  <Override PartName="/ppt/slideLayouts/slideLayout2563.xml" ContentType="application/vnd.openxmlformats-officedocument.presentationml.slideLayout+xml"/>
  <Override PartName="/ppt/slideLayouts/slideLayout2564.xml" ContentType="application/vnd.openxmlformats-officedocument.presentationml.slideLayout+xml"/>
  <Override PartName="/ppt/slideLayouts/slideLayout2565.xml" ContentType="application/vnd.openxmlformats-officedocument.presentationml.slideLayout+xml"/>
  <Override PartName="/ppt/slideLayouts/slideLayout2566.xml" ContentType="application/vnd.openxmlformats-officedocument.presentationml.slideLayout+xml"/>
  <Override PartName="/ppt/slideLayouts/slideLayout2567.xml" ContentType="application/vnd.openxmlformats-officedocument.presentationml.slideLayout+xml"/>
  <Override PartName="/ppt/slideLayouts/slideLayout2568.xml" ContentType="application/vnd.openxmlformats-officedocument.presentationml.slideLayout+xml"/>
  <Override PartName="/ppt/slideLayouts/slideLayout2569.xml" ContentType="application/vnd.openxmlformats-officedocument.presentationml.slideLayout+xml"/>
  <Override PartName="/ppt/slideLayouts/slideLayout2570.xml" ContentType="application/vnd.openxmlformats-officedocument.presentationml.slideLayout+xml"/>
  <Override PartName="/ppt/slideLayouts/slideLayout2571.xml" ContentType="application/vnd.openxmlformats-officedocument.presentationml.slideLayout+xml"/>
  <Override PartName="/ppt/slideLayouts/slideLayout2572.xml" ContentType="application/vnd.openxmlformats-officedocument.presentationml.slideLayout+xml"/>
  <Override PartName="/ppt/slideLayouts/slideLayout2573.xml" ContentType="application/vnd.openxmlformats-officedocument.presentationml.slideLayout+xml"/>
  <Override PartName="/ppt/slideLayouts/slideLayout2574.xml" ContentType="application/vnd.openxmlformats-officedocument.presentationml.slideLayout+xml"/>
  <Override PartName="/ppt/slideLayouts/slideLayout2575.xml" ContentType="application/vnd.openxmlformats-officedocument.presentationml.slideLayout+xml"/>
  <Override PartName="/ppt/slideLayouts/slideLayout2576.xml" ContentType="application/vnd.openxmlformats-officedocument.presentationml.slideLayout+xml"/>
  <Override PartName="/ppt/slideLayouts/slideLayout2577.xml" ContentType="application/vnd.openxmlformats-officedocument.presentationml.slideLayout+xml"/>
  <Override PartName="/ppt/slideLayouts/slideLayout2578.xml" ContentType="application/vnd.openxmlformats-officedocument.presentationml.slideLayout+xml"/>
  <Override PartName="/ppt/slideLayouts/slideLayout2579.xml" ContentType="application/vnd.openxmlformats-officedocument.presentationml.slideLayout+xml"/>
  <Override PartName="/ppt/slideLayouts/slideLayout2580.xml" ContentType="application/vnd.openxmlformats-officedocument.presentationml.slideLayout+xml"/>
  <Override PartName="/ppt/slideLayouts/slideLayout2581.xml" ContentType="application/vnd.openxmlformats-officedocument.presentationml.slideLayout+xml"/>
  <Override PartName="/ppt/slideLayouts/slideLayout2582.xml" ContentType="application/vnd.openxmlformats-officedocument.presentationml.slideLayout+xml"/>
  <Override PartName="/ppt/slideLayouts/slideLayout2583.xml" ContentType="application/vnd.openxmlformats-officedocument.presentationml.slideLayout+xml"/>
  <Override PartName="/ppt/slideLayouts/slideLayout2584.xml" ContentType="application/vnd.openxmlformats-officedocument.presentationml.slideLayout+xml"/>
  <Override PartName="/ppt/slideLayouts/slideLayout2585.xml" ContentType="application/vnd.openxmlformats-officedocument.presentationml.slideLayout+xml"/>
  <Override PartName="/ppt/slideLayouts/slideLayout2586.xml" ContentType="application/vnd.openxmlformats-officedocument.presentationml.slideLayout+xml"/>
  <Override PartName="/ppt/slideLayouts/slideLayout2587.xml" ContentType="application/vnd.openxmlformats-officedocument.presentationml.slideLayout+xml"/>
  <Override PartName="/ppt/slideLayouts/slideLayout2588.xml" ContentType="application/vnd.openxmlformats-officedocument.presentationml.slideLayout+xml"/>
  <Override PartName="/ppt/slideLayouts/slideLayout2589.xml" ContentType="application/vnd.openxmlformats-officedocument.presentationml.slideLayout+xml"/>
  <Override PartName="/ppt/slideLayouts/slideLayout2590.xml" ContentType="application/vnd.openxmlformats-officedocument.presentationml.slideLayout+xml"/>
  <Override PartName="/ppt/slideLayouts/slideLayout2591.xml" ContentType="application/vnd.openxmlformats-officedocument.presentationml.slideLayout+xml"/>
  <Override PartName="/ppt/slideLayouts/slideLayout2592.xml" ContentType="application/vnd.openxmlformats-officedocument.presentationml.slideLayout+xml"/>
  <Override PartName="/ppt/slideLayouts/slideLayout2593.xml" ContentType="application/vnd.openxmlformats-officedocument.presentationml.slideLayout+xml"/>
  <Override PartName="/ppt/slideLayouts/slideLayout2594.xml" ContentType="application/vnd.openxmlformats-officedocument.presentationml.slideLayout+xml"/>
  <Override PartName="/ppt/slideLayouts/slideLayout2595.xml" ContentType="application/vnd.openxmlformats-officedocument.presentationml.slideLayout+xml"/>
  <Override PartName="/ppt/theme/theme106.xml" ContentType="application/vnd.openxmlformats-officedocument.theme+xml"/>
  <Override PartName="/ppt/slideLayouts/slideLayout2596.xml" ContentType="application/vnd.openxmlformats-officedocument.presentationml.slideLayout+xml"/>
  <Override PartName="/ppt/slideLayouts/slideLayout2597.xml" ContentType="application/vnd.openxmlformats-officedocument.presentationml.slideLayout+xml"/>
  <Override PartName="/ppt/slideLayouts/slideLayout2598.xml" ContentType="application/vnd.openxmlformats-officedocument.presentationml.slideLayout+xml"/>
  <Override PartName="/ppt/slideLayouts/slideLayout2599.xml" ContentType="application/vnd.openxmlformats-officedocument.presentationml.slideLayout+xml"/>
  <Override PartName="/ppt/slideLayouts/slideLayout2600.xml" ContentType="application/vnd.openxmlformats-officedocument.presentationml.slideLayout+xml"/>
  <Override PartName="/ppt/slideLayouts/slideLayout2601.xml" ContentType="application/vnd.openxmlformats-officedocument.presentationml.slideLayout+xml"/>
  <Override PartName="/ppt/slideLayouts/slideLayout2602.xml" ContentType="application/vnd.openxmlformats-officedocument.presentationml.slideLayout+xml"/>
  <Override PartName="/ppt/slideLayouts/slideLayout2603.xml" ContentType="application/vnd.openxmlformats-officedocument.presentationml.slideLayout+xml"/>
  <Override PartName="/ppt/slideLayouts/slideLayout2604.xml" ContentType="application/vnd.openxmlformats-officedocument.presentationml.slideLayout+xml"/>
  <Override PartName="/ppt/slideLayouts/slideLayout2605.xml" ContentType="application/vnd.openxmlformats-officedocument.presentationml.slideLayout+xml"/>
  <Override PartName="/ppt/slideLayouts/slideLayout2606.xml" ContentType="application/vnd.openxmlformats-officedocument.presentationml.slideLayout+xml"/>
  <Override PartName="/ppt/slideLayouts/slideLayout2607.xml" ContentType="application/vnd.openxmlformats-officedocument.presentationml.slideLayout+xml"/>
  <Override PartName="/ppt/slideLayouts/slideLayout2608.xml" ContentType="application/vnd.openxmlformats-officedocument.presentationml.slideLayout+xml"/>
  <Override PartName="/ppt/slideLayouts/slideLayout2609.xml" ContentType="application/vnd.openxmlformats-officedocument.presentationml.slideLayout+xml"/>
  <Override PartName="/ppt/slideLayouts/slideLayout2610.xml" ContentType="application/vnd.openxmlformats-officedocument.presentationml.slideLayout+xml"/>
  <Override PartName="/ppt/slideLayouts/slideLayout2611.xml" ContentType="application/vnd.openxmlformats-officedocument.presentationml.slideLayout+xml"/>
  <Override PartName="/ppt/slideLayouts/slideLayout2612.xml" ContentType="application/vnd.openxmlformats-officedocument.presentationml.slideLayout+xml"/>
  <Override PartName="/ppt/theme/theme107.xml" ContentType="application/vnd.openxmlformats-officedocument.theme+xml"/>
  <Override PartName="/ppt/slideLayouts/slideLayout2613.xml" ContentType="application/vnd.openxmlformats-officedocument.presentationml.slideLayout+xml"/>
  <Override PartName="/ppt/slideLayouts/slideLayout2614.xml" ContentType="application/vnd.openxmlformats-officedocument.presentationml.slideLayout+xml"/>
  <Override PartName="/ppt/slideLayouts/slideLayout2615.xml" ContentType="application/vnd.openxmlformats-officedocument.presentationml.slideLayout+xml"/>
  <Override PartName="/ppt/slideLayouts/slideLayout2616.xml" ContentType="application/vnd.openxmlformats-officedocument.presentationml.slideLayout+xml"/>
  <Override PartName="/ppt/slideLayouts/slideLayout2617.xml" ContentType="application/vnd.openxmlformats-officedocument.presentationml.slideLayout+xml"/>
  <Override PartName="/ppt/slideLayouts/slideLayout2618.xml" ContentType="application/vnd.openxmlformats-officedocument.presentationml.slideLayout+xml"/>
  <Override PartName="/ppt/slideLayouts/slideLayout2619.xml" ContentType="application/vnd.openxmlformats-officedocument.presentationml.slideLayout+xml"/>
  <Override PartName="/ppt/slideLayouts/slideLayout2620.xml" ContentType="application/vnd.openxmlformats-officedocument.presentationml.slideLayout+xml"/>
  <Override PartName="/ppt/slideLayouts/slideLayout2621.xml" ContentType="application/vnd.openxmlformats-officedocument.presentationml.slideLayout+xml"/>
  <Override PartName="/ppt/slideLayouts/slideLayout2622.xml" ContentType="application/vnd.openxmlformats-officedocument.presentationml.slideLayout+xml"/>
  <Override PartName="/ppt/slideLayouts/slideLayout2623.xml" ContentType="application/vnd.openxmlformats-officedocument.presentationml.slideLayout+xml"/>
  <Override PartName="/ppt/slideLayouts/slideLayout2624.xml" ContentType="application/vnd.openxmlformats-officedocument.presentationml.slideLayout+xml"/>
  <Override PartName="/ppt/slideLayouts/slideLayout2625.xml" ContentType="application/vnd.openxmlformats-officedocument.presentationml.slideLayout+xml"/>
  <Override PartName="/ppt/slideLayouts/slideLayout2626.xml" ContentType="application/vnd.openxmlformats-officedocument.presentationml.slideLayout+xml"/>
  <Override PartName="/ppt/slideLayouts/slideLayout2627.xml" ContentType="application/vnd.openxmlformats-officedocument.presentationml.slideLayout+xml"/>
  <Override PartName="/ppt/slideLayouts/slideLayout2628.xml" ContentType="application/vnd.openxmlformats-officedocument.presentationml.slideLayout+xml"/>
  <Override PartName="/ppt/slideLayouts/slideLayout2629.xml" ContentType="application/vnd.openxmlformats-officedocument.presentationml.slideLayout+xml"/>
  <Override PartName="/ppt/theme/theme108.xml" ContentType="application/vnd.openxmlformats-officedocument.theme+xml"/>
  <Override PartName="/ppt/slideLayouts/slideLayout2630.xml" ContentType="application/vnd.openxmlformats-officedocument.presentationml.slideLayout+xml"/>
  <Override PartName="/ppt/slideLayouts/slideLayout2631.xml" ContentType="application/vnd.openxmlformats-officedocument.presentationml.slideLayout+xml"/>
  <Override PartName="/ppt/slideLayouts/slideLayout2632.xml" ContentType="application/vnd.openxmlformats-officedocument.presentationml.slideLayout+xml"/>
  <Override PartName="/ppt/slideLayouts/slideLayout2633.xml" ContentType="application/vnd.openxmlformats-officedocument.presentationml.slideLayout+xml"/>
  <Override PartName="/ppt/slideLayouts/slideLayout2634.xml" ContentType="application/vnd.openxmlformats-officedocument.presentationml.slideLayout+xml"/>
  <Override PartName="/ppt/slideLayouts/slideLayout2635.xml" ContentType="application/vnd.openxmlformats-officedocument.presentationml.slideLayout+xml"/>
  <Override PartName="/ppt/slideLayouts/slideLayout2636.xml" ContentType="application/vnd.openxmlformats-officedocument.presentationml.slideLayout+xml"/>
  <Override PartName="/ppt/slideLayouts/slideLayout2637.xml" ContentType="application/vnd.openxmlformats-officedocument.presentationml.slideLayout+xml"/>
  <Override PartName="/ppt/slideLayouts/slideLayout2638.xml" ContentType="application/vnd.openxmlformats-officedocument.presentationml.slideLayout+xml"/>
  <Override PartName="/ppt/slideLayouts/slideLayout2639.xml" ContentType="application/vnd.openxmlformats-officedocument.presentationml.slideLayout+xml"/>
  <Override PartName="/ppt/slideLayouts/slideLayout2640.xml" ContentType="application/vnd.openxmlformats-officedocument.presentationml.slideLayout+xml"/>
  <Override PartName="/ppt/slideLayouts/slideLayout2641.xml" ContentType="application/vnd.openxmlformats-officedocument.presentationml.slideLayout+xml"/>
  <Override PartName="/ppt/slideLayouts/slideLayout2642.xml" ContentType="application/vnd.openxmlformats-officedocument.presentationml.slideLayout+xml"/>
  <Override PartName="/ppt/slideLayouts/slideLayout2643.xml" ContentType="application/vnd.openxmlformats-officedocument.presentationml.slideLayout+xml"/>
  <Override PartName="/ppt/slideLayouts/slideLayout2644.xml" ContentType="application/vnd.openxmlformats-officedocument.presentationml.slideLayout+xml"/>
  <Override PartName="/ppt/slideLayouts/slideLayout2645.xml" ContentType="application/vnd.openxmlformats-officedocument.presentationml.slideLayout+xml"/>
  <Override PartName="/ppt/slideLayouts/slideLayout2646.xml" ContentType="application/vnd.openxmlformats-officedocument.presentationml.slideLayout+xml"/>
  <Override PartName="/ppt/slideLayouts/slideLayout2647.xml" ContentType="application/vnd.openxmlformats-officedocument.presentationml.slideLayout+xml"/>
  <Override PartName="/ppt/slideLayouts/slideLayout2648.xml" ContentType="application/vnd.openxmlformats-officedocument.presentationml.slideLayout+xml"/>
  <Override PartName="/ppt/slideLayouts/slideLayout2649.xml" ContentType="application/vnd.openxmlformats-officedocument.presentationml.slideLayout+xml"/>
  <Override PartName="/ppt/slideLayouts/slideLayout2650.xml" ContentType="application/vnd.openxmlformats-officedocument.presentationml.slideLayout+xml"/>
  <Override PartName="/ppt/slideLayouts/slideLayout2651.xml" ContentType="application/vnd.openxmlformats-officedocument.presentationml.slideLayout+xml"/>
  <Override PartName="/ppt/slideLayouts/slideLayout2652.xml" ContentType="application/vnd.openxmlformats-officedocument.presentationml.slideLayout+xml"/>
  <Override PartName="/ppt/slideLayouts/slideLayout2653.xml" ContentType="application/vnd.openxmlformats-officedocument.presentationml.slideLayout+xml"/>
  <Override PartName="/ppt/slideLayouts/slideLayout2654.xml" ContentType="application/vnd.openxmlformats-officedocument.presentationml.slideLayout+xml"/>
  <Override PartName="/ppt/slideLayouts/slideLayout2655.xml" ContentType="application/vnd.openxmlformats-officedocument.presentationml.slideLayout+xml"/>
  <Override PartName="/ppt/slideLayouts/slideLayout2656.xml" ContentType="application/vnd.openxmlformats-officedocument.presentationml.slideLayout+xml"/>
  <Override PartName="/ppt/slideLayouts/slideLayout2657.xml" ContentType="application/vnd.openxmlformats-officedocument.presentationml.slideLayout+xml"/>
  <Override PartName="/ppt/slideLayouts/slideLayout2658.xml" ContentType="application/vnd.openxmlformats-officedocument.presentationml.slideLayout+xml"/>
  <Override PartName="/ppt/slideLayouts/slideLayout2659.xml" ContentType="application/vnd.openxmlformats-officedocument.presentationml.slideLayout+xml"/>
  <Override PartName="/ppt/slideLayouts/slideLayout2660.xml" ContentType="application/vnd.openxmlformats-officedocument.presentationml.slideLayout+xml"/>
  <Override PartName="/ppt/slideLayouts/slideLayout2661.xml" ContentType="application/vnd.openxmlformats-officedocument.presentationml.slideLayout+xml"/>
  <Override PartName="/ppt/slideLayouts/slideLayout2662.xml" ContentType="application/vnd.openxmlformats-officedocument.presentationml.slideLayout+xml"/>
  <Override PartName="/ppt/slideLayouts/slideLayout2663.xml" ContentType="application/vnd.openxmlformats-officedocument.presentationml.slideLayout+xml"/>
  <Override PartName="/ppt/slideLayouts/slideLayout2664.xml" ContentType="application/vnd.openxmlformats-officedocument.presentationml.slideLayout+xml"/>
  <Override PartName="/ppt/slideLayouts/slideLayout2665.xml" ContentType="application/vnd.openxmlformats-officedocument.presentationml.slideLayout+xml"/>
  <Override PartName="/ppt/slideLayouts/slideLayout2666.xml" ContentType="application/vnd.openxmlformats-officedocument.presentationml.slideLayout+xml"/>
  <Override PartName="/ppt/slideLayouts/slideLayout2667.xml" ContentType="application/vnd.openxmlformats-officedocument.presentationml.slideLayout+xml"/>
  <Override PartName="/ppt/slideLayouts/slideLayout2668.xml" ContentType="application/vnd.openxmlformats-officedocument.presentationml.slideLayout+xml"/>
  <Override PartName="/ppt/slideLayouts/slideLayout2669.xml" ContentType="application/vnd.openxmlformats-officedocument.presentationml.slideLayout+xml"/>
  <Override PartName="/ppt/slideLayouts/slideLayout2670.xml" ContentType="application/vnd.openxmlformats-officedocument.presentationml.slideLayout+xml"/>
  <Override PartName="/ppt/slideLayouts/slideLayout2671.xml" ContentType="application/vnd.openxmlformats-officedocument.presentationml.slideLayout+xml"/>
  <Override PartName="/ppt/slideLayouts/slideLayout2672.xml" ContentType="application/vnd.openxmlformats-officedocument.presentationml.slideLayout+xml"/>
  <Override PartName="/ppt/theme/theme109.xml" ContentType="application/vnd.openxmlformats-officedocument.theme+xml"/>
  <Override PartName="/ppt/slideLayouts/slideLayout2673.xml" ContentType="application/vnd.openxmlformats-officedocument.presentationml.slideLayout+xml"/>
  <Override PartName="/ppt/slideLayouts/slideLayout2674.xml" ContentType="application/vnd.openxmlformats-officedocument.presentationml.slideLayout+xml"/>
  <Override PartName="/ppt/slideLayouts/slideLayout2675.xml" ContentType="application/vnd.openxmlformats-officedocument.presentationml.slideLayout+xml"/>
  <Override PartName="/ppt/slideLayouts/slideLayout2676.xml" ContentType="application/vnd.openxmlformats-officedocument.presentationml.slideLayout+xml"/>
  <Override PartName="/ppt/slideLayouts/slideLayout2677.xml" ContentType="application/vnd.openxmlformats-officedocument.presentationml.slideLayout+xml"/>
  <Override PartName="/ppt/slideLayouts/slideLayout2678.xml" ContentType="application/vnd.openxmlformats-officedocument.presentationml.slideLayout+xml"/>
  <Override PartName="/ppt/slideLayouts/slideLayout2679.xml" ContentType="application/vnd.openxmlformats-officedocument.presentationml.slideLayout+xml"/>
  <Override PartName="/ppt/slideLayouts/slideLayout2680.xml" ContentType="application/vnd.openxmlformats-officedocument.presentationml.slideLayout+xml"/>
  <Override PartName="/ppt/slideLayouts/slideLayout2681.xml" ContentType="application/vnd.openxmlformats-officedocument.presentationml.slideLayout+xml"/>
  <Override PartName="/ppt/slideLayouts/slideLayout2682.xml" ContentType="application/vnd.openxmlformats-officedocument.presentationml.slideLayout+xml"/>
  <Override PartName="/ppt/slideLayouts/slideLayout2683.xml" ContentType="application/vnd.openxmlformats-officedocument.presentationml.slideLayout+xml"/>
  <Override PartName="/ppt/slideLayouts/slideLayout2684.xml" ContentType="application/vnd.openxmlformats-officedocument.presentationml.slideLayout+xml"/>
  <Override PartName="/ppt/slideLayouts/slideLayout2685.xml" ContentType="application/vnd.openxmlformats-officedocument.presentationml.slideLayout+xml"/>
  <Override PartName="/ppt/slideLayouts/slideLayout2686.xml" ContentType="application/vnd.openxmlformats-officedocument.presentationml.slideLayout+xml"/>
  <Override PartName="/ppt/slideLayouts/slideLayout2687.xml" ContentType="application/vnd.openxmlformats-officedocument.presentationml.slideLayout+xml"/>
  <Override PartName="/ppt/slideLayouts/slideLayout2688.xml" ContentType="application/vnd.openxmlformats-officedocument.presentationml.slideLayout+xml"/>
  <Override PartName="/ppt/slideLayouts/slideLayout2689.xml" ContentType="application/vnd.openxmlformats-officedocument.presentationml.slideLayout+xml"/>
  <Override PartName="/ppt/slideLayouts/slideLayout2690.xml" ContentType="application/vnd.openxmlformats-officedocument.presentationml.slideLayout+xml"/>
  <Override PartName="/ppt/slideLayouts/slideLayout2691.xml" ContentType="application/vnd.openxmlformats-officedocument.presentationml.slideLayout+xml"/>
  <Override PartName="/ppt/slideLayouts/slideLayout2692.xml" ContentType="application/vnd.openxmlformats-officedocument.presentationml.slideLayout+xml"/>
  <Override PartName="/ppt/slideLayouts/slideLayout2693.xml" ContentType="application/vnd.openxmlformats-officedocument.presentationml.slideLayout+xml"/>
  <Override PartName="/ppt/theme/theme110.xml" ContentType="application/vnd.openxmlformats-officedocument.theme+xml"/>
  <Override PartName="/ppt/slideLayouts/slideLayout2694.xml" ContentType="application/vnd.openxmlformats-officedocument.presentationml.slideLayout+xml"/>
  <Override PartName="/ppt/slideLayouts/slideLayout2695.xml" ContentType="application/vnd.openxmlformats-officedocument.presentationml.slideLayout+xml"/>
  <Override PartName="/ppt/slideLayouts/slideLayout2696.xml" ContentType="application/vnd.openxmlformats-officedocument.presentationml.slideLayout+xml"/>
  <Override PartName="/ppt/slideLayouts/slideLayout2697.xml" ContentType="application/vnd.openxmlformats-officedocument.presentationml.slideLayout+xml"/>
  <Override PartName="/ppt/slideLayouts/slideLayout2698.xml" ContentType="application/vnd.openxmlformats-officedocument.presentationml.slideLayout+xml"/>
  <Override PartName="/ppt/slideLayouts/slideLayout2699.xml" ContentType="application/vnd.openxmlformats-officedocument.presentationml.slideLayout+xml"/>
  <Override PartName="/ppt/slideLayouts/slideLayout2700.xml" ContentType="application/vnd.openxmlformats-officedocument.presentationml.slideLayout+xml"/>
  <Override PartName="/ppt/slideLayouts/slideLayout2701.xml" ContentType="application/vnd.openxmlformats-officedocument.presentationml.slideLayout+xml"/>
  <Override PartName="/ppt/slideLayouts/slideLayout2702.xml" ContentType="application/vnd.openxmlformats-officedocument.presentationml.slideLayout+xml"/>
  <Override PartName="/ppt/slideLayouts/slideLayout2703.xml" ContentType="application/vnd.openxmlformats-officedocument.presentationml.slideLayout+xml"/>
  <Override PartName="/ppt/slideLayouts/slideLayout2704.xml" ContentType="application/vnd.openxmlformats-officedocument.presentationml.slideLayout+xml"/>
  <Override PartName="/ppt/slideLayouts/slideLayout2705.xml" ContentType="application/vnd.openxmlformats-officedocument.presentationml.slideLayout+xml"/>
  <Override PartName="/ppt/slideLayouts/slideLayout2706.xml" ContentType="application/vnd.openxmlformats-officedocument.presentationml.slideLayout+xml"/>
  <Override PartName="/ppt/slideLayouts/slideLayout2707.xml" ContentType="application/vnd.openxmlformats-officedocument.presentationml.slideLayout+xml"/>
  <Override PartName="/ppt/slideLayouts/slideLayout2708.xml" ContentType="application/vnd.openxmlformats-officedocument.presentationml.slideLayout+xml"/>
  <Override PartName="/ppt/slideLayouts/slideLayout2709.xml" ContentType="application/vnd.openxmlformats-officedocument.presentationml.slideLayout+xml"/>
  <Override PartName="/ppt/slideLayouts/slideLayout2710.xml" ContentType="application/vnd.openxmlformats-officedocument.presentationml.slideLayout+xml"/>
  <Override PartName="/ppt/theme/theme111.xml" ContentType="application/vnd.openxmlformats-officedocument.theme+xml"/>
  <Override PartName="/ppt/slideLayouts/slideLayout2711.xml" ContentType="application/vnd.openxmlformats-officedocument.presentationml.slideLayout+xml"/>
  <Override PartName="/ppt/slideLayouts/slideLayout2712.xml" ContentType="application/vnd.openxmlformats-officedocument.presentationml.slideLayout+xml"/>
  <Override PartName="/ppt/slideLayouts/slideLayout2713.xml" ContentType="application/vnd.openxmlformats-officedocument.presentationml.slideLayout+xml"/>
  <Override PartName="/ppt/slideLayouts/slideLayout2714.xml" ContentType="application/vnd.openxmlformats-officedocument.presentationml.slideLayout+xml"/>
  <Override PartName="/ppt/slideLayouts/slideLayout2715.xml" ContentType="application/vnd.openxmlformats-officedocument.presentationml.slideLayout+xml"/>
  <Override PartName="/ppt/slideLayouts/slideLayout2716.xml" ContentType="application/vnd.openxmlformats-officedocument.presentationml.slideLayout+xml"/>
  <Override PartName="/ppt/slideLayouts/slideLayout2717.xml" ContentType="application/vnd.openxmlformats-officedocument.presentationml.slideLayout+xml"/>
  <Override PartName="/ppt/slideLayouts/slideLayout2718.xml" ContentType="application/vnd.openxmlformats-officedocument.presentationml.slideLayout+xml"/>
  <Override PartName="/ppt/slideLayouts/slideLayout2719.xml" ContentType="application/vnd.openxmlformats-officedocument.presentationml.slideLayout+xml"/>
  <Override PartName="/ppt/slideLayouts/slideLayout2720.xml" ContentType="application/vnd.openxmlformats-officedocument.presentationml.slideLayout+xml"/>
  <Override PartName="/ppt/slideLayouts/slideLayout2721.xml" ContentType="application/vnd.openxmlformats-officedocument.presentationml.slideLayout+xml"/>
  <Override PartName="/ppt/slideLayouts/slideLayout2722.xml" ContentType="application/vnd.openxmlformats-officedocument.presentationml.slideLayout+xml"/>
  <Override PartName="/ppt/slideLayouts/slideLayout2723.xml" ContentType="application/vnd.openxmlformats-officedocument.presentationml.slideLayout+xml"/>
  <Override PartName="/ppt/slideLayouts/slideLayout2724.xml" ContentType="application/vnd.openxmlformats-officedocument.presentationml.slideLayout+xml"/>
  <Override PartName="/ppt/theme/theme112.xml" ContentType="application/vnd.openxmlformats-officedocument.theme+xml"/>
  <Override PartName="/ppt/slideLayouts/slideLayout2725.xml" ContentType="application/vnd.openxmlformats-officedocument.presentationml.slideLayout+xml"/>
  <Override PartName="/ppt/slideLayouts/slideLayout2726.xml" ContentType="application/vnd.openxmlformats-officedocument.presentationml.slideLayout+xml"/>
  <Override PartName="/ppt/slideLayouts/slideLayout2727.xml" ContentType="application/vnd.openxmlformats-officedocument.presentationml.slideLayout+xml"/>
  <Override PartName="/ppt/slideLayouts/slideLayout2728.xml" ContentType="application/vnd.openxmlformats-officedocument.presentationml.slideLayout+xml"/>
  <Override PartName="/ppt/slideLayouts/slideLayout2729.xml" ContentType="application/vnd.openxmlformats-officedocument.presentationml.slideLayout+xml"/>
  <Override PartName="/ppt/slideLayouts/slideLayout2730.xml" ContentType="application/vnd.openxmlformats-officedocument.presentationml.slideLayout+xml"/>
  <Override PartName="/ppt/slideLayouts/slideLayout2731.xml" ContentType="application/vnd.openxmlformats-officedocument.presentationml.slideLayout+xml"/>
  <Override PartName="/ppt/slideLayouts/slideLayout2732.xml" ContentType="application/vnd.openxmlformats-officedocument.presentationml.slideLayout+xml"/>
  <Override PartName="/ppt/slideLayouts/slideLayout2733.xml" ContentType="application/vnd.openxmlformats-officedocument.presentationml.slideLayout+xml"/>
  <Override PartName="/ppt/slideLayouts/slideLayout2734.xml" ContentType="application/vnd.openxmlformats-officedocument.presentationml.slideLayout+xml"/>
  <Override PartName="/ppt/slideLayouts/slideLayout2735.xml" ContentType="application/vnd.openxmlformats-officedocument.presentationml.slideLayout+xml"/>
  <Override PartName="/ppt/slideLayouts/slideLayout2736.xml" ContentType="application/vnd.openxmlformats-officedocument.presentationml.slideLayout+xml"/>
  <Override PartName="/ppt/slideLayouts/slideLayout2737.xml" ContentType="application/vnd.openxmlformats-officedocument.presentationml.slideLayout+xml"/>
  <Override PartName="/ppt/slideLayouts/slideLayout2738.xml" ContentType="application/vnd.openxmlformats-officedocument.presentationml.slideLayout+xml"/>
  <Override PartName="/ppt/theme/theme113.xml" ContentType="application/vnd.openxmlformats-officedocument.theme+xml"/>
  <Override PartName="/ppt/slideLayouts/slideLayout2739.xml" ContentType="application/vnd.openxmlformats-officedocument.presentationml.slideLayout+xml"/>
  <Override PartName="/ppt/slideLayouts/slideLayout2740.xml" ContentType="application/vnd.openxmlformats-officedocument.presentationml.slideLayout+xml"/>
  <Override PartName="/ppt/slideLayouts/slideLayout2741.xml" ContentType="application/vnd.openxmlformats-officedocument.presentationml.slideLayout+xml"/>
  <Override PartName="/ppt/slideLayouts/slideLayout2742.xml" ContentType="application/vnd.openxmlformats-officedocument.presentationml.slideLayout+xml"/>
  <Override PartName="/ppt/slideLayouts/slideLayout2743.xml" ContentType="application/vnd.openxmlformats-officedocument.presentationml.slideLayout+xml"/>
  <Override PartName="/ppt/slideLayouts/slideLayout2744.xml" ContentType="application/vnd.openxmlformats-officedocument.presentationml.slideLayout+xml"/>
  <Override PartName="/ppt/slideLayouts/slideLayout2745.xml" ContentType="application/vnd.openxmlformats-officedocument.presentationml.slideLayout+xml"/>
  <Override PartName="/ppt/slideLayouts/slideLayout2746.xml" ContentType="application/vnd.openxmlformats-officedocument.presentationml.slideLayout+xml"/>
  <Override PartName="/ppt/slideLayouts/slideLayout2747.xml" ContentType="application/vnd.openxmlformats-officedocument.presentationml.slideLayout+xml"/>
  <Override PartName="/ppt/slideLayouts/slideLayout2748.xml" ContentType="application/vnd.openxmlformats-officedocument.presentationml.slideLayout+xml"/>
  <Override PartName="/ppt/slideLayouts/slideLayout2749.xml" ContentType="application/vnd.openxmlformats-officedocument.presentationml.slideLayout+xml"/>
  <Override PartName="/ppt/slideLayouts/slideLayout2750.xml" ContentType="application/vnd.openxmlformats-officedocument.presentationml.slideLayout+xml"/>
  <Override PartName="/ppt/slideLayouts/slideLayout2751.xml" ContentType="application/vnd.openxmlformats-officedocument.presentationml.slideLayout+xml"/>
  <Override PartName="/ppt/slideLayouts/slideLayout2752.xml" ContentType="application/vnd.openxmlformats-officedocument.presentationml.slideLayout+xml"/>
  <Override PartName="/ppt/slideLayouts/slideLayout2753.xml" ContentType="application/vnd.openxmlformats-officedocument.presentationml.slideLayout+xml"/>
  <Override PartName="/ppt/slideLayouts/slideLayout2754.xml" ContentType="application/vnd.openxmlformats-officedocument.presentationml.slideLayout+xml"/>
  <Override PartName="/ppt/slideLayouts/slideLayout2755.xml" ContentType="application/vnd.openxmlformats-officedocument.presentationml.slideLayout+xml"/>
  <Override PartName="/ppt/theme/theme114.xml" ContentType="application/vnd.openxmlformats-officedocument.theme+xml"/>
  <Override PartName="/ppt/slideLayouts/slideLayout2756.xml" ContentType="application/vnd.openxmlformats-officedocument.presentationml.slideLayout+xml"/>
  <Override PartName="/ppt/slideLayouts/slideLayout2757.xml" ContentType="application/vnd.openxmlformats-officedocument.presentationml.slideLayout+xml"/>
  <Override PartName="/ppt/slideLayouts/slideLayout2758.xml" ContentType="application/vnd.openxmlformats-officedocument.presentationml.slideLayout+xml"/>
  <Override PartName="/ppt/slideLayouts/slideLayout2759.xml" ContentType="application/vnd.openxmlformats-officedocument.presentationml.slideLayout+xml"/>
  <Override PartName="/ppt/slideLayouts/slideLayout2760.xml" ContentType="application/vnd.openxmlformats-officedocument.presentationml.slideLayout+xml"/>
  <Override PartName="/ppt/slideLayouts/slideLayout2761.xml" ContentType="application/vnd.openxmlformats-officedocument.presentationml.slideLayout+xml"/>
  <Override PartName="/ppt/slideLayouts/slideLayout2762.xml" ContentType="application/vnd.openxmlformats-officedocument.presentationml.slideLayout+xml"/>
  <Override PartName="/ppt/slideLayouts/slideLayout2763.xml" ContentType="application/vnd.openxmlformats-officedocument.presentationml.slideLayout+xml"/>
  <Override PartName="/ppt/slideLayouts/slideLayout2764.xml" ContentType="application/vnd.openxmlformats-officedocument.presentationml.slideLayout+xml"/>
  <Override PartName="/ppt/slideLayouts/slideLayout2765.xml" ContentType="application/vnd.openxmlformats-officedocument.presentationml.slideLayout+xml"/>
  <Override PartName="/ppt/slideLayouts/slideLayout2766.xml" ContentType="application/vnd.openxmlformats-officedocument.presentationml.slideLayout+xml"/>
  <Override PartName="/ppt/theme/theme115.xml" ContentType="application/vnd.openxmlformats-officedocument.theme+xml"/>
  <Override PartName="/ppt/slideLayouts/slideLayout2767.xml" ContentType="application/vnd.openxmlformats-officedocument.presentationml.slideLayout+xml"/>
  <Override PartName="/ppt/slideLayouts/slideLayout2768.xml" ContentType="application/vnd.openxmlformats-officedocument.presentationml.slideLayout+xml"/>
  <Override PartName="/ppt/slideLayouts/slideLayout2769.xml" ContentType="application/vnd.openxmlformats-officedocument.presentationml.slideLayout+xml"/>
  <Override PartName="/ppt/slideLayouts/slideLayout2770.xml" ContentType="application/vnd.openxmlformats-officedocument.presentationml.slideLayout+xml"/>
  <Override PartName="/ppt/slideLayouts/slideLayout2771.xml" ContentType="application/vnd.openxmlformats-officedocument.presentationml.slideLayout+xml"/>
  <Override PartName="/ppt/slideLayouts/slideLayout2772.xml" ContentType="application/vnd.openxmlformats-officedocument.presentationml.slideLayout+xml"/>
  <Override PartName="/ppt/slideLayouts/slideLayout2773.xml" ContentType="application/vnd.openxmlformats-officedocument.presentationml.slideLayout+xml"/>
  <Override PartName="/ppt/slideLayouts/slideLayout2774.xml" ContentType="application/vnd.openxmlformats-officedocument.presentationml.slideLayout+xml"/>
  <Override PartName="/ppt/slideLayouts/slideLayout2775.xml" ContentType="application/vnd.openxmlformats-officedocument.presentationml.slideLayout+xml"/>
  <Override PartName="/ppt/slideLayouts/slideLayout2776.xml" ContentType="application/vnd.openxmlformats-officedocument.presentationml.slideLayout+xml"/>
  <Override PartName="/ppt/slideLayouts/slideLayout2777.xml" ContentType="application/vnd.openxmlformats-officedocument.presentationml.slideLayout+xml"/>
  <Override PartName="/ppt/slideLayouts/slideLayout2778.xml" ContentType="application/vnd.openxmlformats-officedocument.presentationml.slideLayout+xml"/>
  <Override PartName="/ppt/slideLayouts/slideLayout2779.xml" ContentType="application/vnd.openxmlformats-officedocument.presentationml.slideLayout+xml"/>
  <Override PartName="/ppt/slideLayouts/slideLayout2780.xml" ContentType="application/vnd.openxmlformats-officedocument.presentationml.slideLayout+xml"/>
  <Override PartName="/ppt/slideLayouts/slideLayout2781.xml" ContentType="application/vnd.openxmlformats-officedocument.presentationml.slideLayout+xml"/>
  <Override PartName="/ppt/slideLayouts/slideLayout2782.xml" ContentType="application/vnd.openxmlformats-officedocument.presentationml.slideLayout+xml"/>
  <Override PartName="/ppt/slideLayouts/slideLayout2783.xml" ContentType="application/vnd.openxmlformats-officedocument.presentationml.slideLayout+xml"/>
  <Override PartName="/ppt/slideLayouts/slideLayout2784.xml" ContentType="application/vnd.openxmlformats-officedocument.presentationml.slideLayout+xml"/>
  <Override PartName="/ppt/slideLayouts/slideLayout2785.xml" ContentType="application/vnd.openxmlformats-officedocument.presentationml.slideLayout+xml"/>
  <Override PartName="/ppt/slideLayouts/slideLayout2786.xml" ContentType="application/vnd.openxmlformats-officedocument.presentationml.slideLayout+xml"/>
  <Override PartName="/ppt/theme/theme116.xml" ContentType="application/vnd.openxmlformats-officedocument.theme+xml"/>
  <Override PartName="/ppt/slideLayouts/slideLayout2787.xml" ContentType="application/vnd.openxmlformats-officedocument.presentationml.slideLayout+xml"/>
  <Override PartName="/ppt/slideLayouts/slideLayout2788.xml" ContentType="application/vnd.openxmlformats-officedocument.presentationml.slideLayout+xml"/>
  <Override PartName="/ppt/slideLayouts/slideLayout2789.xml" ContentType="application/vnd.openxmlformats-officedocument.presentationml.slideLayout+xml"/>
  <Override PartName="/ppt/slideLayouts/slideLayout2790.xml" ContentType="application/vnd.openxmlformats-officedocument.presentationml.slideLayout+xml"/>
  <Override PartName="/ppt/slideLayouts/slideLayout2791.xml" ContentType="application/vnd.openxmlformats-officedocument.presentationml.slideLayout+xml"/>
  <Override PartName="/ppt/slideLayouts/slideLayout2792.xml" ContentType="application/vnd.openxmlformats-officedocument.presentationml.slideLayout+xml"/>
  <Override PartName="/ppt/slideLayouts/slideLayout2793.xml" ContentType="application/vnd.openxmlformats-officedocument.presentationml.slideLayout+xml"/>
  <Override PartName="/ppt/slideLayouts/slideLayout2794.xml" ContentType="application/vnd.openxmlformats-officedocument.presentationml.slideLayout+xml"/>
  <Override PartName="/ppt/slideLayouts/slideLayout2795.xml" ContentType="application/vnd.openxmlformats-officedocument.presentationml.slideLayout+xml"/>
  <Override PartName="/ppt/slideLayouts/slideLayout2796.xml" ContentType="application/vnd.openxmlformats-officedocument.presentationml.slideLayout+xml"/>
  <Override PartName="/ppt/slideLayouts/slideLayout2797.xml" ContentType="application/vnd.openxmlformats-officedocument.presentationml.slideLayout+xml"/>
  <Override PartName="/ppt/slideLayouts/slideLayout2798.xml" ContentType="application/vnd.openxmlformats-officedocument.presentationml.slideLayout+xml"/>
  <Override PartName="/ppt/slideLayouts/slideLayout2799.xml" ContentType="application/vnd.openxmlformats-officedocument.presentationml.slideLayout+xml"/>
  <Override PartName="/ppt/slideLayouts/slideLayout2800.xml" ContentType="application/vnd.openxmlformats-officedocument.presentationml.slideLayout+xml"/>
  <Override PartName="/ppt/theme/theme117.xml" ContentType="application/vnd.openxmlformats-officedocument.theme+xml"/>
  <Override PartName="/ppt/slideLayouts/slideLayout2801.xml" ContentType="application/vnd.openxmlformats-officedocument.presentationml.slideLayout+xml"/>
  <Override PartName="/ppt/slideLayouts/slideLayout2802.xml" ContentType="application/vnd.openxmlformats-officedocument.presentationml.slideLayout+xml"/>
  <Override PartName="/ppt/slideLayouts/slideLayout2803.xml" ContentType="application/vnd.openxmlformats-officedocument.presentationml.slideLayout+xml"/>
  <Override PartName="/ppt/slideLayouts/slideLayout2804.xml" ContentType="application/vnd.openxmlformats-officedocument.presentationml.slideLayout+xml"/>
  <Override PartName="/ppt/slideLayouts/slideLayout2805.xml" ContentType="application/vnd.openxmlformats-officedocument.presentationml.slideLayout+xml"/>
  <Override PartName="/ppt/slideLayouts/slideLayout2806.xml" ContentType="application/vnd.openxmlformats-officedocument.presentationml.slideLayout+xml"/>
  <Override PartName="/ppt/slideLayouts/slideLayout2807.xml" ContentType="application/vnd.openxmlformats-officedocument.presentationml.slideLayout+xml"/>
  <Override PartName="/ppt/slideLayouts/slideLayout2808.xml" ContentType="application/vnd.openxmlformats-officedocument.presentationml.slideLayout+xml"/>
  <Override PartName="/ppt/slideLayouts/slideLayout2809.xml" ContentType="application/vnd.openxmlformats-officedocument.presentationml.slideLayout+xml"/>
  <Override PartName="/ppt/slideLayouts/slideLayout2810.xml" ContentType="application/vnd.openxmlformats-officedocument.presentationml.slideLayout+xml"/>
  <Override PartName="/ppt/slideLayouts/slideLayout2811.xml" ContentType="application/vnd.openxmlformats-officedocument.presentationml.slideLayout+xml"/>
  <Override PartName="/ppt/slideLayouts/slideLayout2812.xml" ContentType="application/vnd.openxmlformats-officedocument.presentationml.slideLayout+xml"/>
  <Override PartName="/ppt/slideLayouts/slideLayout2813.xml" ContentType="application/vnd.openxmlformats-officedocument.presentationml.slideLayout+xml"/>
  <Override PartName="/ppt/slideLayouts/slideLayout2814.xml" ContentType="application/vnd.openxmlformats-officedocument.presentationml.slideLayout+xml"/>
  <Override PartName="/ppt/slideLayouts/slideLayout2815.xml" ContentType="application/vnd.openxmlformats-officedocument.presentationml.slideLayout+xml"/>
  <Override PartName="/ppt/slideLayouts/slideLayout2816.xml" ContentType="application/vnd.openxmlformats-officedocument.presentationml.slideLayout+xml"/>
  <Override PartName="/ppt/slideLayouts/slideLayout2817.xml" ContentType="application/vnd.openxmlformats-officedocument.presentationml.slideLayout+xml"/>
  <Override PartName="/ppt/slideLayouts/slideLayout2818.xml" ContentType="application/vnd.openxmlformats-officedocument.presentationml.slideLayout+xml"/>
  <Override PartName="/ppt/theme/theme118.xml" ContentType="application/vnd.openxmlformats-officedocument.theme+xml"/>
  <Override PartName="/ppt/slideLayouts/slideLayout2819.xml" ContentType="application/vnd.openxmlformats-officedocument.presentationml.slideLayout+xml"/>
  <Override PartName="/ppt/slideLayouts/slideLayout2820.xml" ContentType="application/vnd.openxmlformats-officedocument.presentationml.slideLayout+xml"/>
  <Override PartName="/ppt/slideLayouts/slideLayout2821.xml" ContentType="application/vnd.openxmlformats-officedocument.presentationml.slideLayout+xml"/>
  <Override PartName="/ppt/slideLayouts/slideLayout2822.xml" ContentType="application/vnd.openxmlformats-officedocument.presentationml.slideLayout+xml"/>
  <Override PartName="/ppt/slideLayouts/slideLayout2823.xml" ContentType="application/vnd.openxmlformats-officedocument.presentationml.slideLayout+xml"/>
  <Override PartName="/ppt/slideLayouts/slideLayout2824.xml" ContentType="application/vnd.openxmlformats-officedocument.presentationml.slideLayout+xml"/>
  <Override PartName="/ppt/slideLayouts/slideLayout2825.xml" ContentType="application/vnd.openxmlformats-officedocument.presentationml.slideLayout+xml"/>
  <Override PartName="/ppt/slideLayouts/slideLayout2826.xml" ContentType="application/vnd.openxmlformats-officedocument.presentationml.slideLayout+xml"/>
  <Override PartName="/ppt/slideLayouts/slideLayout2827.xml" ContentType="application/vnd.openxmlformats-officedocument.presentationml.slideLayout+xml"/>
  <Override PartName="/ppt/slideLayouts/slideLayout2828.xml" ContentType="application/vnd.openxmlformats-officedocument.presentationml.slideLayout+xml"/>
  <Override PartName="/ppt/slideLayouts/slideLayout2829.xml" ContentType="application/vnd.openxmlformats-officedocument.presentationml.slideLayout+xml"/>
  <Override PartName="/ppt/slideLayouts/slideLayout2830.xml" ContentType="application/vnd.openxmlformats-officedocument.presentationml.slideLayout+xml"/>
  <Override PartName="/ppt/slideLayouts/slideLayout2831.xml" ContentType="application/vnd.openxmlformats-officedocument.presentationml.slideLayout+xml"/>
  <Override PartName="/ppt/slideLayouts/slideLayout2832.xml" ContentType="application/vnd.openxmlformats-officedocument.presentationml.slideLayout+xml"/>
  <Override PartName="/ppt/slideLayouts/slideLayout2833.xml" ContentType="application/vnd.openxmlformats-officedocument.presentationml.slideLayout+xml"/>
  <Override PartName="/ppt/slideLayouts/slideLayout2834.xml" ContentType="application/vnd.openxmlformats-officedocument.presentationml.slideLayout+xml"/>
  <Override PartName="/ppt/slideLayouts/slideLayout2835.xml" ContentType="application/vnd.openxmlformats-officedocument.presentationml.slideLayout+xml"/>
  <Override PartName="/ppt/theme/theme119.xml" ContentType="application/vnd.openxmlformats-officedocument.theme+xml"/>
  <Override PartName="/ppt/slideLayouts/slideLayout2836.xml" ContentType="application/vnd.openxmlformats-officedocument.presentationml.slideLayout+xml"/>
  <Override PartName="/ppt/slideLayouts/slideLayout2837.xml" ContentType="application/vnd.openxmlformats-officedocument.presentationml.slideLayout+xml"/>
  <Override PartName="/ppt/slideLayouts/slideLayout2838.xml" ContentType="application/vnd.openxmlformats-officedocument.presentationml.slideLayout+xml"/>
  <Override PartName="/ppt/slideLayouts/slideLayout2839.xml" ContentType="application/vnd.openxmlformats-officedocument.presentationml.slideLayout+xml"/>
  <Override PartName="/ppt/slideLayouts/slideLayout2840.xml" ContentType="application/vnd.openxmlformats-officedocument.presentationml.slideLayout+xml"/>
  <Override PartName="/ppt/slideLayouts/slideLayout2841.xml" ContentType="application/vnd.openxmlformats-officedocument.presentationml.slideLayout+xml"/>
  <Override PartName="/ppt/slideLayouts/slideLayout2842.xml" ContentType="application/vnd.openxmlformats-officedocument.presentationml.slideLayout+xml"/>
  <Override PartName="/ppt/slideLayouts/slideLayout2843.xml" ContentType="application/vnd.openxmlformats-officedocument.presentationml.slideLayout+xml"/>
  <Override PartName="/ppt/slideLayouts/slideLayout2844.xml" ContentType="application/vnd.openxmlformats-officedocument.presentationml.slideLayout+xml"/>
  <Override PartName="/ppt/slideLayouts/slideLayout2845.xml" ContentType="application/vnd.openxmlformats-officedocument.presentationml.slideLayout+xml"/>
  <Override PartName="/ppt/slideLayouts/slideLayout2846.xml" ContentType="application/vnd.openxmlformats-officedocument.presentationml.slideLayout+xml"/>
  <Override PartName="/ppt/slideLayouts/slideLayout2847.xml" ContentType="application/vnd.openxmlformats-officedocument.presentationml.slideLayout+xml"/>
  <Override PartName="/ppt/slideLayouts/slideLayout2848.xml" ContentType="application/vnd.openxmlformats-officedocument.presentationml.slideLayout+xml"/>
  <Override PartName="/ppt/slideLayouts/slideLayout2849.xml" ContentType="application/vnd.openxmlformats-officedocument.presentationml.slideLayout+xml"/>
  <Override PartName="/ppt/slideLayouts/slideLayout2850.xml" ContentType="application/vnd.openxmlformats-officedocument.presentationml.slideLayout+xml"/>
  <Override PartName="/ppt/slideLayouts/slideLayout2851.xml" ContentType="application/vnd.openxmlformats-officedocument.presentationml.slideLayout+xml"/>
  <Override PartName="/ppt/slideLayouts/slideLayout2852.xml" ContentType="application/vnd.openxmlformats-officedocument.presentationml.slideLayout+xml"/>
  <Override PartName="/ppt/slideLayouts/slideLayout2853.xml" ContentType="application/vnd.openxmlformats-officedocument.presentationml.slideLayout+xml"/>
  <Override PartName="/ppt/slideLayouts/slideLayout2854.xml" ContentType="application/vnd.openxmlformats-officedocument.presentationml.slideLayout+xml"/>
  <Override PartName="/ppt/theme/theme120.xml" ContentType="application/vnd.openxmlformats-officedocument.theme+xml"/>
  <Override PartName="/ppt/slideLayouts/slideLayout2855.xml" ContentType="application/vnd.openxmlformats-officedocument.presentationml.slideLayout+xml"/>
  <Override PartName="/ppt/slideLayouts/slideLayout2856.xml" ContentType="application/vnd.openxmlformats-officedocument.presentationml.slideLayout+xml"/>
  <Override PartName="/ppt/slideLayouts/slideLayout2857.xml" ContentType="application/vnd.openxmlformats-officedocument.presentationml.slideLayout+xml"/>
  <Override PartName="/ppt/slideLayouts/slideLayout2858.xml" ContentType="application/vnd.openxmlformats-officedocument.presentationml.slideLayout+xml"/>
  <Override PartName="/ppt/slideLayouts/slideLayout2859.xml" ContentType="application/vnd.openxmlformats-officedocument.presentationml.slideLayout+xml"/>
  <Override PartName="/ppt/slideLayouts/slideLayout2860.xml" ContentType="application/vnd.openxmlformats-officedocument.presentationml.slideLayout+xml"/>
  <Override PartName="/ppt/slideLayouts/slideLayout2861.xml" ContentType="application/vnd.openxmlformats-officedocument.presentationml.slideLayout+xml"/>
  <Override PartName="/ppt/slideLayouts/slideLayout2862.xml" ContentType="application/vnd.openxmlformats-officedocument.presentationml.slideLayout+xml"/>
  <Override PartName="/ppt/slideLayouts/slideLayout2863.xml" ContentType="application/vnd.openxmlformats-officedocument.presentationml.slideLayout+xml"/>
  <Override PartName="/ppt/slideLayouts/slideLayout2864.xml" ContentType="application/vnd.openxmlformats-officedocument.presentationml.slideLayout+xml"/>
  <Override PartName="/ppt/slideLayouts/slideLayout2865.xml" ContentType="application/vnd.openxmlformats-officedocument.presentationml.slideLayout+xml"/>
  <Override PartName="/ppt/theme/theme121.xml" ContentType="application/vnd.openxmlformats-officedocument.theme+xml"/>
  <Override PartName="/ppt/slideLayouts/slideLayout2866.xml" ContentType="application/vnd.openxmlformats-officedocument.presentationml.slideLayout+xml"/>
  <Override PartName="/ppt/slideLayouts/slideLayout2867.xml" ContentType="application/vnd.openxmlformats-officedocument.presentationml.slideLayout+xml"/>
  <Override PartName="/ppt/slideLayouts/slideLayout2868.xml" ContentType="application/vnd.openxmlformats-officedocument.presentationml.slideLayout+xml"/>
  <Override PartName="/ppt/slideLayouts/slideLayout2869.xml" ContentType="application/vnd.openxmlformats-officedocument.presentationml.slideLayout+xml"/>
  <Override PartName="/ppt/slideLayouts/slideLayout2870.xml" ContentType="application/vnd.openxmlformats-officedocument.presentationml.slideLayout+xml"/>
  <Override PartName="/ppt/slideLayouts/slideLayout2871.xml" ContentType="application/vnd.openxmlformats-officedocument.presentationml.slideLayout+xml"/>
  <Override PartName="/ppt/slideLayouts/slideLayout2872.xml" ContentType="application/vnd.openxmlformats-officedocument.presentationml.slideLayout+xml"/>
  <Override PartName="/ppt/slideLayouts/slideLayout2873.xml" ContentType="application/vnd.openxmlformats-officedocument.presentationml.slideLayout+xml"/>
  <Override PartName="/ppt/slideLayouts/slideLayout2874.xml" ContentType="application/vnd.openxmlformats-officedocument.presentationml.slideLayout+xml"/>
  <Override PartName="/ppt/slideLayouts/slideLayout2875.xml" ContentType="application/vnd.openxmlformats-officedocument.presentationml.slideLayout+xml"/>
  <Override PartName="/ppt/slideLayouts/slideLayout2876.xml" ContentType="application/vnd.openxmlformats-officedocument.presentationml.slideLayout+xml"/>
  <Override PartName="/ppt/slideLayouts/slideLayout2877.xml" ContentType="application/vnd.openxmlformats-officedocument.presentationml.slideLayout+xml"/>
  <Override PartName="/ppt/slideLayouts/slideLayout2878.xml" ContentType="application/vnd.openxmlformats-officedocument.presentationml.slideLayout+xml"/>
  <Override PartName="/ppt/slideLayouts/slideLayout2879.xml" ContentType="application/vnd.openxmlformats-officedocument.presentationml.slideLayout+xml"/>
  <Override PartName="/ppt/slideLayouts/slideLayout2880.xml" ContentType="application/vnd.openxmlformats-officedocument.presentationml.slideLayout+xml"/>
  <Override PartName="/ppt/slideLayouts/slideLayout2881.xml" ContentType="application/vnd.openxmlformats-officedocument.presentationml.slideLayout+xml"/>
  <Override PartName="/ppt/slideLayouts/slideLayout2882.xml" ContentType="application/vnd.openxmlformats-officedocument.presentationml.slideLayout+xml"/>
  <Override PartName="/ppt/theme/theme122.xml" ContentType="application/vnd.openxmlformats-officedocument.theme+xml"/>
  <Override PartName="/ppt/slideLayouts/slideLayout2883.xml" ContentType="application/vnd.openxmlformats-officedocument.presentationml.slideLayout+xml"/>
  <Override PartName="/ppt/slideLayouts/slideLayout2884.xml" ContentType="application/vnd.openxmlformats-officedocument.presentationml.slideLayout+xml"/>
  <Override PartName="/ppt/slideLayouts/slideLayout2885.xml" ContentType="application/vnd.openxmlformats-officedocument.presentationml.slideLayout+xml"/>
  <Override PartName="/ppt/slideLayouts/slideLayout2886.xml" ContentType="application/vnd.openxmlformats-officedocument.presentationml.slideLayout+xml"/>
  <Override PartName="/ppt/slideLayouts/slideLayout2887.xml" ContentType="application/vnd.openxmlformats-officedocument.presentationml.slideLayout+xml"/>
  <Override PartName="/ppt/slideLayouts/slideLayout2888.xml" ContentType="application/vnd.openxmlformats-officedocument.presentationml.slideLayout+xml"/>
  <Override PartName="/ppt/slideLayouts/slideLayout2889.xml" ContentType="application/vnd.openxmlformats-officedocument.presentationml.slideLayout+xml"/>
  <Override PartName="/ppt/slideLayouts/slideLayout2890.xml" ContentType="application/vnd.openxmlformats-officedocument.presentationml.slideLayout+xml"/>
  <Override PartName="/ppt/slideLayouts/slideLayout2891.xml" ContentType="application/vnd.openxmlformats-officedocument.presentationml.slideLayout+xml"/>
  <Override PartName="/ppt/slideLayouts/slideLayout2892.xml" ContentType="application/vnd.openxmlformats-officedocument.presentationml.slideLayout+xml"/>
  <Override PartName="/ppt/slideLayouts/slideLayout2893.xml" ContentType="application/vnd.openxmlformats-officedocument.presentationml.slideLayout+xml"/>
  <Override PartName="/ppt/slideLayouts/slideLayout2894.xml" ContentType="application/vnd.openxmlformats-officedocument.presentationml.slideLayout+xml"/>
  <Override PartName="/ppt/slideLayouts/slideLayout2895.xml" ContentType="application/vnd.openxmlformats-officedocument.presentationml.slideLayout+xml"/>
  <Override PartName="/ppt/slideLayouts/slideLayout2896.xml" ContentType="application/vnd.openxmlformats-officedocument.presentationml.slideLayout+xml"/>
  <Override PartName="/ppt/slideLayouts/slideLayout2897.xml" ContentType="application/vnd.openxmlformats-officedocument.presentationml.slideLayout+xml"/>
  <Override PartName="/ppt/slideLayouts/slideLayout2898.xml" ContentType="application/vnd.openxmlformats-officedocument.presentationml.slideLayout+xml"/>
  <Override PartName="/ppt/slideLayouts/slideLayout2899.xml" ContentType="application/vnd.openxmlformats-officedocument.presentationml.slideLayout+xml"/>
  <Override PartName="/ppt/slideLayouts/slideLayout2900.xml" ContentType="application/vnd.openxmlformats-officedocument.presentationml.slideLayout+xml"/>
  <Override PartName="/ppt/slideLayouts/slideLayout2901.xml" ContentType="application/vnd.openxmlformats-officedocument.presentationml.slideLayout+xml"/>
  <Override PartName="/ppt/slideLayouts/slideLayout2902.xml" ContentType="application/vnd.openxmlformats-officedocument.presentationml.slideLayout+xml"/>
  <Override PartName="/ppt/slideLayouts/slideLayout2903.xml" ContentType="application/vnd.openxmlformats-officedocument.presentationml.slideLayout+xml"/>
  <Override PartName="/ppt/slideLayouts/slideLayout2904.xml" ContentType="application/vnd.openxmlformats-officedocument.presentationml.slideLayout+xml"/>
  <Override PartName="/ppt/slideLayouts/slideLayout2905.xml" ContentType="application/vnd.openxmlformats-officedocument.presentationml.slideLayout+xml"/>
  <Override PartName="/ppt/slideLayouts/slideLayout2906.xml" ContentType="application/vnd.openxmlformats-officedocument.presentationml.slideLayout+xml"/>
  <Override PartName="/ppt/slideLayouts/slideLayout2907.xml" ContentType="application/vnd.openxmlformats-officedocument.presentationml.slideLayout+xml"/>
  <Override PartName="/ppt/slideLayouts/slideLayout2908.xml" ContentType="application/vnd.openxmlformats-officedocument.presentationml.slideLayout+xml"/>
  <Override PartName="/ppt/slideLayouts/slideLayout2909.xml" ContentType="application/vnd.openxmlformats-officedocument.presentationml.slideLayout+xml"/>
  <Override PartName="/ppt/slideLayouts/slideLayout2910.xml" ContentType="application/vnd.openxmlformats-officedocument.presentationml.slideLayout+xml"/>
  <Override PartName="/ppt/slideLayouts/slideLayout2911.xml" ContentType="application/vnd.openxmlformats-officedocument.presentationml.slideLayout+xml"/>
  <Override PartName="/ppt/slideLayouts/slideLayout2912.xml" ContentType="application/vnd.openxmlformats-officedocument.presentationml.slideLayout+xml"/>
  <Override PartName="/ppt/slideLayouts/slideLayout2913.xml" ContentType="application/vnd.openxmlformats-officedocument.presentationml.slideLayout+xml"/>
  <Override PartName="/ppt/slideLayouts/slideLayout2914.xml" ContentType="application/vnd.openxmlformats-officedocument.presentationml.slideLayout+xml"/>
  <Override PartName="/ppt/slideLayouts/slideLayout2915.xml" ContentType="application/vnd.openxmlformats-officedocument.presentationml.slideLayout+xml"/>
  <Override PartName="/ppt/slideLayouts/slideLayout2916.xml" ContentType="application/vnd.openxmlformats-officedocument.presentationml.slideLayout+xml"/>
  <Override PartName="/ppt/slideLayouts/slideLayout2917.xml" ContentType="application/vnd.openxmlformats-officedocument.presentationml.slideLayout+xml"/>
  <Override PartName="/ppt/slideLayouts/slideLayout2918.xml" ContentType="application/vnd.openxmlformats-officedocument.presentationml.slideLayout+xml"/>
  <Override PartName="/ppt/slideLayouts/slideLayout2919.xml" ContentType="application/vnd.openxmlformats-officedocument.presentationml.slideLayout+xml"/>
  <Override PartName="/ppt/slideLayouts/slideLayout2920.xml" ContentType="application/vnd.openxmlformats-officedocument.presentationml.slideLayout+xml"/>
  <Override PartName="/ppt/slideLayouts/slideLayout2921.xml" ContentType="application/vnd.openxmlformats-officedocument.presentationml.slideLayout+xml"/>
  <Override PartName="/ppt/slideLayouts/slideLayout2922.xml" ContentType="application/vnd.openxmlformats-officedocument.presentationml.slideLayout+xml"/>
  <Override PartName="/ppt/slideLayouts/slideLayout2923.xml" ContentType="application/vnd.openxmlformats-officedocument.presentationml.slideLayout+xml"/>
  <Override PartName="/ppt/slideLayouts/slideLayout2924.xml" ContentType="application/vnd.openxmlformats-officedocument.presentationml.slideLayout+xml"/>
  <Override PartName="/ppt/slideLayouts/slideLayout2925.xml" ContentType="application/vnd.openxmlformats-officedocument.presentationml.slideLayout+xml"/>
  <Override PartName="/ppt/slideLayouts/slideLayout2926.xml" ContentType="application/vnd.openxmlformats-officedocument.presentationml.slideLayout+xml"/>
  <Override PartName="/ppt/slideLayouts/slideLayout2927.xml" ContentType="application/vnd.openxmlformats-officedocument.presentationml.slideLayout+xml"/>
  <Override PartName="/ppt/slideLayouts/slideLayout2928.xml" ContentType="application/vnd.openxmlformats-officedocument.presentationml.slideLayout+xml"/>
  <Override PartName="/ppt/theme/theme123.xml" ContentType="application/vnd.openxmlformats-officedocument.theme+xml"/>
  <Override PartName="/ppt/slideLayouts/slideLayout2929.xml" ContentType="application/vnd.openxmlformats-officedocument.presentationml.slideLayout+xml"/>
  <Override PartName="/ppt/slideLayouts/slideLayout2930.xml" ContentType="application/vnd.openxmlformats-officedocument.presentationml.slideLayout+xml"/>
  <Override PartName="/ppt/slideLayouts/slideLayout2931.xml" ContentType="application/vnd.openxmlformats-officedocument.presentationml.slideLayout+xml"/>
  <Override PartName="/ppt/slideLayouts/slideLayout2932.xml" ContentType="application/vnd.openxmlformats-officedocument.presentationml.slideLayout+xml"/>
  <Override PartName="/ppt/slideLayouts/slideLayout2933.xml" ContentType="application/vnd.openxmlformats-officedocument.presentationml.slideLayout+xml"/>
  <Override PartName="/ppt/slideLayouts/slideLayout2934.xml" ContentType="application/vnd.openxmlformats-officedocument.presentationml.slideLayout+xml"/>
  <Override PartName="/ppt/slideLayouts/slideLayout2935.xml" ContentType="application/vnd.openxmlformats-officedocument.presentationml.slideLayout+xml"/>
  <Override PartName="/ppt/slideLayouts/slideLayout2936.xml" ContentType="application/vnd.openxmlformats-officedocument.presentationml.slideLayout+xml"/>
  <Override PartName="/ppt/slideLayouts/slideLayout2937.xml" ContentType="application/vnd.openxmlformats-officedocument.presentationml.slideLayout+xml"/>
  <Override PartName="/ppt/slideLayouts/slideLayout2938.xml" ContentType="application/vnd.openxmlformats-officedocument.presentationml.slideLayout+xml"/>
  <Override PartName="/ppt/slideLayouts/slideLayout2939.xml" ContentType="application/vnd.openxmlformats-officedocument.presentationml.slideLayout+xml"/>
  <Override PartName="/ppt/slideLayouts/slideLayout2940.xml" ContentType="application/vnd.openxmlformats-officedocument.presentationml.slideLayout+xml"/>
  <Override PartName="/ppt/slideLayouts/slideLayout2941.xml" ContentType="application/vnd.openxmlformats-officedocument.presentationml.slideLayout+xml"/>
  <Override PartName="/ppt/slideLayouts/slideLayout2942.xml" ContentType="application/vnd.openxmlformats-officedocument.presentationml.slideLayout+xml"/>
  <Override PartName="/ppt/slideLayouts/slideLayout2943.xml" ContentType="application/vnd.openxmlformats-officedocument.presentationml.slideLayout+xml"/>
  <Override PartName="/ppt/slideLayouts/slideLayout2944.xml" ContentType="application/vnd.openxmlformats-officedocument.presentationml.slideLayout+xml"/>
  <Override PartName="/ppt/slideLayouts/slideLayout2945.xml" ContentType="application/vnd.openxmlformats-officedocument.presentationml.slideLayout+xml"/>
  <Override PartName="/ppt/slideLayouts/slideLayout2946.xml" ContentType="application/vnd.openxmlformats-officedocument.presentationml.slideLayout+xml"/>
  <Override PartName="/ppt/slideLayouts/slideLayout2947.xml" ContentType="application/vnd.openxmlformats-officedocument.presentationml.slideLayout+xml"/>
  <Override PartName="/ppt/slideLayouts/slideLayout2948.xml" ContentType="application/vnd.openxmlformats-officedocument.presentationml.slideLayout+xml"/>
  <Override PartName="/ppt/slideLayouts/slideLayout2949.xml" ContentType="application/vnd.openxmlformats-officedocument.presentationml.slideLayout+xml"/>
  <Override PartName="/ppt/slideLayouts/slideLayout2950.xml" ContentType="application/vnd.openxmlformats-officedocument.presentationml.slideLayout+xml"/>
  <Override PartName="/ppt/slideLayouts/slideLayout2951.xml" ContentType="application/vnd.openxmlformats-officedocument.presentationml.slideLayout+xml"/>
  <Override PartName="/ppt/slideLayouts/slideLayout2952.xml" ContentType="application/vnd.openxmlformats-officedocument.presentationml.slideLayout+xml"/>
  <Override PartName="/ppt/slideLayouts/slideLayout2953.xml" ContentType="application/vnd.openxmlformats-officedocument.presentationml.slideLayout+xml"/>
  <Override PartName="/ppt/slideLayouts/slideLayout2954.xml" ContentType="application/vnd.openxmlformats-officedocument.presentationml.slideLayout+xml"/>
  <Override PartName="/ppt/slideLayouts/slideLayout2955.xml" ContentType="application/vnd.openxmlformats-officedocument.presentationml.slideLayout+xml"/>
  <Override PartName="/ppt/slideLayouts/slideLayout2956.xml" ContentType="application/vnd.openxmlformats-officedocument.presentationml.slideLayout+xml"/>
  <Override PartName="/ppt/slideLayouts/slideLayout2957.xml" ContentType="application/vnd.openxmlformats-officedocument.presentationml.slideLayout+xml"/>
  <Override PartName="/ppt/slideLayouts/slideLayout2958.xml" ContentType="application/vnd.openxmlformats-officedocument.presentationml.slideLayout+xml"/>
  <Override PartName="/ppt/slideLayouts/slideLayout2959.xml" ContentType="application/vnd.openxmlformats-officedocument.presentationml.slideLayout+xml"/>
  <Override PartName="/ppt/slideLayouts/slideLayout2960.xml" ContentType="application/vnd.openxmlformats-officedocument.presentationml.slideLayout+xml"/>
  <Override PartName="/ppt/slideLayouts/slideLayout2961.xml" ContentType="application/vnd.openxmlformats-officedocument.presentationml.slideLayout+xml"/>
  <Override PartName="/ppt/slideLayouts/slideLayout2962.xml" ContentType="application/vnd.openxmlformats-officedocument.presentationml.slideLayout+xml"/>
  <Override PartName="/ppt/slideLayouts/slideLayout2963.xml" ContentType="application/vnd.openxmlformats-officedocument.presentationml.slideLayout+xml"/>
  <Override PartName="/ppt/slideLayouts/slideLayout2964.xml" ContentType="application/vnd.openxmlformats-officedocument.presentationml.slideLayout+xml"/>
  <Override PartName="/ppt/slideLayouts/slideLayout2965.xml" ContentType="application/vnd.openxmlformats-officedocument.presentationml.slideLayout+xml"/>
  <Override PartName="/ppt/slideLayouts/slideLayout2966.xml" ContentType="application/vnd.openxmlformats-officedocument.presentationml.slideLayout+xml"/>
  <Override PartName="/ppt/slideLayouts/slideLayout2967.xml" ContentType="application/vnd.openxmlformats-officedocument.presentationml.slideLayout+xml"/>
  <Override PartName="/ppt/slideLayouts/slideLayout2968.xml" ContentType="application/vnd.openxmlformats-officedocument.presentationml.slideLayout+xml"/>
  <Override PartName="/ppt/slideLayouts/slideLayout2969.xml" ContentType="application/vnd.openxmlformats-officedocument.presentationml.slideLayout+xml"/>
  <Override PartName="/ppt/slideLayouts/slideLayout2970.xml" ContentType="application/vnd.openxmlformats-officedocument.presentationml.slideLayout+xml"/>
  <Override PartName="/ppt/slideLayouts/slideLayout2971.xml" ContentType="application/vnd.openxmlformats-officedocument.presentationml.slideLayout+xml"/>
  <Override PartName="/ppt/slideLayouts/slideLayout2972.xml" ContentType="application/vnd.openxmlformats-officedocument.presentationml.slideLayout+xml"/>
  <Override PartName="/ppt/slideLayouts/slideLayout2973.xml" ContentType="application/vnd.openxmlformats-officedocument.presentationml.slideLayout+xml"/>
  <Override PartName="/ppt/theme/theme124.xml" ContentType="application/vnd.openxmlformats-officedocument.theme+xml"/>
  <Override PartName="/ppt/slideLayouts/slideLayout2974.xml" ContentType="application/vnd.openxmlformats-officedocument.presentationml.slideLayout+xml"/>
  <Override PartName="/ppt/slideLayouts/slideLayout2975.xml" ContentType="application/vnd.openxmlformats-officedocument.presentationml.slideLayout+xml"/>
  <Override PartName="/ppt/slideLayouts/slideLayout2976.xml" ContentType="application/vnd.openxmlformats-officedocument.presentationml.slideLayout+xml"/>
  <Override PartName="/ppt/slideLayouts/slideLayout2977.xml" ContentType="application/vnd.openxmlformats-officedocument.presentationml.slideLayout+xml"/>
  <Override PartName="/ppt/slideLayouts/slideLayout2978.xml" ContentType="application/vnd.openxmlformats-officedocument.presentationml.slideLayout+xml"/>
  <Override PartName="/ppt/slideLayouts/slideLayout2979.xml" ContentType="application/vnd.openxmlformats-officedocument.presentationml.slideLayout+xml"/>
  <Override PartName="/ppt/slideLayouts/slideLayout2980.xml" ContentType="application/vnd.openxmlformats-officedocument.presentationml.slideLayout+xml"/>
  <Override PartName="/ppt/slideLayouts/slideLayout2981.xml" ContentType="application/vnd.openxmlformats-officedocument.presentationml.slideLayout+xml"/>
  <Override PartName="/ppt/slideLayouts/slideLayout2982.xml" ContentType="application/vnd.openxmlformats-officedocument.presentationml.slideLayout+xml"/>
  <Override PartName="/ppt/slideLayouts/slideLayout2983.xml" ContentType="application/vnd.openxmlformats-officedocument.presentationml.slideLayout+xml"/>
  <Override PartName="/ppt/slideLayouts/slideLayout2984.xml" ContentType="application/vnd.openxmlformats-officedocument.presentationml.slideLayout+xml"/>
  <Override PartName="/ppt/theme/theme125.xml" ContentType="application/vnd.openxmlformats-officedocument.theme+xml"/>
  <Override PartName="/ppt/slideLayouts/slideLayout2985.xml" ContentType="application/vnd.openxmlformats-officedocument.presentationml.slideLayout+xml"/>
  <Override PartName="/ppt/slideLayouts/slideLayout2986.xml" ContentType="application/vnd.openxmlformats-officedocument.presentationml.slideLayout+xml"/>
  <Override PartName="/ppt/slideLayouts/slideLayout2987.xml" ContentType="application/vnd.openxmlformats-officedocument.presentationml.slideLayout+xml"/>
  <Override PartName="/ppt/slideLayouts/slideLayout2988.xml" ContentType="application/vnd.openxmlformats-officedocument.presentationml.slideLayout+xml"/>
  <Override PartName="/ppt/slideLayouts/slideLayout2989.xml" ContentType="application/vnd.openxmlformats-officedocument.presentationml.slideLayout+xml"/>
  <Override PartName="/ppt/slideLayouts/slideLayout2990.xml" ContentType="application/vnd.openxmlformats-officedocument.presentationml.slideLayout+xml"/>
  <Override PartName="/ppt/slideLayouts/slideLayout2991.xml" ContentType="application/vnd.openxmlformats-officedocument.presentationml.slideLayout+xml"/>
  <Override PartName="/ppt/slideLayouts/slideLayout2992.xml" ContentType="application/vnd.openxmlformats-officedocument.presentationml.slideLayout+xml"/>
  <Override PartName="/ppt/slideLayouts/slideLayout2993.xml" ContentType="application/vnd.openxmlformats-officedocument.presentationml.slideLayout+xml"/>
  <Override PartName="/ppt/slideLayouts/slideLayout2994.xml" ContentType="application/vnd.openxmlformats-officedocument.presentationml.slideLayout+xml"/>
  <Override PartName="/ppt/slideLayouts/slideLayout2995.xml" ContentType="application/vnd.openxmlformats-officedocument.presentationml.slideLayout+xml"/>
  <Override PartName="/ppt/slideLayouts/slideLayout2996.xml" ContentType="application/vnd.openxmlformats-officedocument.presentationml.slideLayout+xml"/>
  <Override PartName="/ppt/slideLayouts/slideLayout2997.xml" ContentType="application/vnd.openxmlformats-officedocument.presentationml.slideLayout+xml"/>
  <Override PartName="/ppt/slideLayouts/slideLayout2998.xml" ContentType="application/vnd.openxmlformats-officedocument.presentationml.slideLayout+xml"/>
  <Override PartName="/ppt/slideLayouts/slideLayout2999.xml" ContentType="application/vnd.openxmlformats-officedocument.presentationml.slideLayout+xml"/>
  <Override PartName="/ppt/slideLayouts/slideLayout3000.xml" ContentType="application/vnd.openxmlformats-officedocument.presentationml.slideLayout+xml"/>
  <Override PartName="/ppt/slideLayouts/slideLayout3001.xml" ContentType="application/vnd.openxmlformats-officedocument.presentationml.slideLayout+xml"/>
  <Override PartName="/ppt/slideLayouts/slideLayout3002.xml" ContentType="application/vnd.openxmlformats-officedocument.presentationml.slideLayout+xml"/>
  <Override PartName="/ppt/slideLayouts/slideLayout3003.xml" ContentType="application/vnd.openxmlformats-officedocument.presentationml.slideLayout+xml"/>
  <Override PartName="/ppt/slideLayouts/slideLayout3004.xml" ContentType="application/vnd.openxmlformats-officedocument.presentationml.slideLayout+xml"/>
  <Override PartName="/ppt/theme/theme126.xml" ContentType="application/vnd.openxmlformats-officedocument.theme+xml"/>
  <Override PartName="/ppt/slideLayouts/slideLayout3005.xml" ContentType="application/vnd.openxmlformats-officedocument.presentationml.slideLayout+xml"/>
  <Override PartName="/ppt/slideLayouts/slideLayout3006.xml" ContentType="application/vnd.openxmlformats-officedocument.presentationml.slideLayout+xml"/>
  <Override PartName="/ppt/slideLayouts/slideLayout3007.xml" ContentType="application/vnd.openxmlformats-officedocument.presentationml.slideLayout+xml"/>
  <Override PartName="/ppt/slideLayouts/slideLayout3008.xml" ContentType="application/vnd.openxmlformats-officedocument.presentationml.slideLayout+xml"/>
  <Override PartName="/ppt/slideLayouts/slideLayout3009.xml" ContentType="application/vnd.openxmlformats-officedocument.presentationml.slideLayout+xml"/>
  <Override PartName="/ppt/slideLayouts/slideLayout3010.xml" ContentType="application/vnd.openxmlformats-officedocument.presentationml.slideLayout+xml"/>
  <Override PartName="/ppt/slideLayouts/slideLayout3011.xml" ContentType="application/vnd.openxmlformats-officedocument.presentationml.slideLayout+xml"/>
  <Override PartName="/ppt/slideLayouts/slideLayout3012.xml" ContentType="application/vnd.openxmlformats-officedocument.presentationml.slideLayout+xml"/>
  <Override PartName="/ppt/slideLayouts/slideLayout3013.xml" ContentType="application/vnd.openxmlformats-officedocument.presentationml.slideLayout+xml"/>
  <Override PartName="/ppt/slideLayouts/slideLayout3014.xml" ContentType="application/vnd.openxmlformats-officedocument.presentationml.slideLayout+xml"/>
  <Override PartName="/ppt/slideLayouts/slideLayout3015.xml" ContentType="application/vnd.openxmlformats-officedocument.presentationml.slideLayout+xml"/>
  <Override PartName="/ppt/slideLayouts/slideLayout3016.xml" ContentType="application/vnd.openxmlformats-officedocument.presentationml.slideLayout+xml"/>
  <Override PartName="/ppt/slideLayouts/slideLayout3017.xml" ContentType="application/vnd.openxmlformats-officedocument.presentationml.slideLayout+xml"/>
  <Override PartName="/ppt/slideLayouts/slideLayout3018.xml" ContentType="application/vnd.openxmlformats-officedocument.presentationml.slideLayout+xml"/>
  <Override PartName="/ppt/slideLayouts/slideLayout3019.xml" ContentType="application/vnd.openxmlformats-officedocument.presentationml.slideLayout+xml"/>
  <Override PartName="/ppt/slideLayouts/slideLayout3020.xml" ContentType="application/vnd.openxmlformats-officedocument.presentationml.slideLayout+xml"/>
  <Override PartName="/ppt/slideLayouts/slideLayout3021.xml" ContentType="application/vnd.openxmlformats-officedocument.presentationml.slideLayout+xml"/>
  <Override PartName="/ppt/slideLayouts/slideLayout3022.xml" ContentType="application/vnd.openxmlformats-officedocument.presentationml.slideLayout+xml"/>
  <Override PartName="/ppt/slideLayouts/slideLayout3023.xml" ContentType="application/vnd.openxmlformats-officedocument.presentationml.slideLayout+xml"/>
  <Override PartName="/ppt/slideLayouts/slideLayout3024.xml" ContentType="application/vnd.openxmlformats-officedocument.presentationml.slideLayout+xml"/>
  <Override PartName="/ppt/slideLayouts/slideLayout3025.xml" ContentType="application/vnd.openxmlformats-officedocument.presentationml.slideLayout+xml"/>
  <Override PartName="/ppt/theme/theme127.xml" ContentType="application/vnd.openxmlformats-officedocument.theme+xml"/>
  <Override PartName="/ppt/slideLayouts/slideLayout3026.xml" ContentType="application/vnd.openxmlformats-officedocument.presentationml.slideLayout+xml"/>
  <Override PartName="/ppt/slideLayouts/slideLayout3027.xml" ContentType="application/vnd.openxmlformats-officedocument.presentationml.slideLayout+xml"/>
  <Override PartName="/ppt/slideLayouts/slideLayout3028.xml" ContentType="application/vnd.openxmlformats-officedocument.presentationml.slideLayout+xml"/>
  <Override PartName="/ppt/slideLayouts/slideLayout3029.xml" ContentType="application/vnd.openxmlformats-officedocument.presentationml.slideLayout+xml"/>
  <Override PartName="/ppt/slideLayouts/slideLayout3030.xml" ContentType="application/vnd.openxmlformats-officedocument.presentationml.slideLayout+xml"/>
  <Override PartName="/ppt/slideLayouts/slideLayout3031.xml" ContentType="application/vnd.openxmlformats-officedocument.presentationml.slideLayout+xml"/>
  <Override PartName="/ppt/slideLayouts/slideLayout3032.xml" ContentType="application/vnd.openxmlformats-officedocument.presentationml.slideLayout+xml"/>
  <Override PartName="/ppt/slideLayouts/slideLayout3033.xml" ContentType="application/vnd.openxmlformats-officedocument.presentationml.slideLayout+xml"/>
  <Override PartName="/ppt/slideLayouts/slideLayout3034.xml" ContentType="application/vnd.openxmlformats-officedocument.presentationml.slideLayout+xml"/>
  <Override PartName="/ppt/slideLayouts/slideLayout3035.xml" ContentType="application/vnd.openxmlformats-officedocument.presentationml.slideLayout+xml"/>
  <Override PartName="/ppt/slideLayouts/slideLayout3036.xml" ContentType="application/vnd.openxmlformats-officedocument.presentationml.slideLayout+xml"/>
  <Override PartName="/ppt/slideLayouts/slideLayout3037.xml" ContentType="application/vnd.openxmlformats-officedocument.presentationml.slideLayout+xml"/>
  <Override PartName="/ppt/slideLayouts/slideLayout3038.xml" ContentType="application/vnd.openxmlformats-officedocument.presentationml.slideLayout+xml"/>
  <Override PartName="/ppt/slideLayouts/slideLayout3039.xml" ContentType="application/vnd.openxmlformats-officedocument.presentationml.slideLayout+xml"/>
  <Override PartName="/ppt/theme/theme128.xml" ContentType="application/vnd.openxmlformats-officedocument.theme+xml"/>
  <Override PartName="/ppt/slideLayouts/slideLayout3040.xml" ContentType="application/vnd.openxmlformats-officedocument.presentationml.slideLayout+xml"/>
  <Override PartName="/ppt/slideLayouts/slideLayout3041.xml" ContentType="application/vnd.openxmlformats-officedocument.presentationml.slideLayout+xml"/>
  <Override PartName="/ppt/slideLayouts/slideLayout3042.xml" ContentType="application/vnd.openxmlformats-officedocument.presentationml.slideLayout+xml"/>
  <Override PartName="/ppt/slideLayouts/slideLayout3043.xml" ContentType="application/vnd.openxmlformats-officedocument.presentationml.slideLayout+xml"/>
  <Override PartName="/ppt/slideLayouts/slideLayout3044.xml" ContentType="application/vnd.openxmlformats-officedocument.presentationml.slideLayout+xml"/>
  <Override PartName="/ppt/slideLayouts/slideLayout3045.xml" ContentType="application/vnd.openxmlformats-officedocument.presentationml.slideLayout+xml"/>
  <Override PartName="/ppt/slideLayouts/slideLayout3046.xml" ContentType="application/vnd.openxmlformats-officedocument.presentationml.slideLayout+xml"/>
  <Override PartName="/ppt/slideLayouts/slideLayout3047.xml" ContentType="application/vnd.openxmlformats-officedocument.presentationml.slideLayout+xml"/>
  <Override PartName="/ppt/slideLayouts/slideLayout3048.xml" ContentType="application/vnd.openxmlformats-officedocument.presentationml.slideLayout+xml"/>
  <Override PartName="/ppt/slideLayouts/slideLayout3049.xml" ContentType="application/vnd.openxmlformats-officedocument.presentationml.slideLayout+xml"/>
  <Override PartName="/ppt/slideLayouts/slideLayout3050.xml" ContentType="application/vnd.openxmlformats-officedocument.presentationml.slideLayout+xml"/>
  <Override PartName="/ppt/slideLayouts/slideLayout3051.xml" ContentType="application/vnd.openxmlformats-officedocument.presentationml.slideLayout+xml"/>
  <Override PartName="/ppt/slideLayouts/slideLayout3052.xml" ContentType="application/vnd.openxmlformats-officedocument.presentationml.slideLayout+xml"/>
  <Override PartName="/ppt/slideLayouts/slideLayout3053.xml" ContentType="application/vnd.openxmlformats-officedocument.presentationml.slideLayout+xml"/>
  <Override PartName="/ppt/slideLayouts/slideLayout3054.xml" ContentType="application/vnd.openxmlformats-officedocument.presentationml.slideLayout+xml"/>
  <Override PartName="/ppt/slideLayouts/slideLayout3055.xml" ContentType="application/vnd.openxmlformats-officedocument.presentationml.slideLayout+xml"/>
  <Override PartName="/ppt/slideLayouts/slideLayout3056.xml" ContentType="application/vnd.openxmlformats-officedocument.presentationml.slideLayout+xml"/>
  <Override PartName="/ppt/theme/theme129.xml" ContentType="application/vnd.openxmlformats-officedocument.theme+xml"/>
  <Override PartName="/ppt/slideLayouts/slideLayout3057.xml" ContentType="application/vnd.openxmlformats-officedocument.presentationml.slideLayout+xml"/>
  <Override PartName="/ppt/slideLayouts/slideLayout3058.xml" ContentType="application/vnd.openxmlformats-officedocument.presentationml.slideLayout+xml"/>
  <Override PartName="/ppt/slideLayouts/slideLayout3059.xml" ContentType="application/vnd.openxmlformats-officedocument.presentationml.slideLayout+xml"/>
  <Override PartName="/ppt/slideLayouts/slideLayout3060.xml" ContentType="application/vnd.openxmlformats-officedocument.presentationml.slideLayout+xml"/>
  <Override PartName="/ppt/slideLayouts/slideLayout3061.xml" ContentType="application/vnd.openxmlformats-officedocument.presentationml.slideLayout+xml"/>
  <Override PartName="/ppt/slideLayouts/slideLayout3062.xml" ContentType="application/vnd.openxmlformats-officedocument.presentationml.slideLayout+xml"/>
  <Override PartName="/ppt/slideLayouts/slideLayout3063.xml" ContentType="application/vnd.openxmlformats-officedocument.presentationml.slideLayout+xml"/>
  <Override PartName="/ppt/slideLayouts/slideLayout3064.xml" ContentType="application/vnd.openxmlformats-officedocument.presentationml.slideLayout+xml"/>
  <Override PartName="/ppt/slideLayouts/slideLayout3065.xml" ContentType="application/vnd.openxmlformats-officedocument.presentationml.slideLayout+xml"/>
  <Override PartName="/ppt/slideLayouts/slideLayout3066.xml" ContentType="application/vnd.openxmlformats-officedocument.presentationml.slideLayout+xml"/>
  <Override PartName="/ppt/slideLayouts/slideLayout3067.xml" ContentType="application/vnd.openxmlformats-officedocument.presentationml.slideLayout+xml"/>
  <Override PartName="/ppt/slideLayouts/slideLayout3068.xml" ContentType="application/vnd.openxmlformats-officedocument.presentationml.slideLayout+xml"/>
  <Override PartName="/ppt/slideLayouts/slideLayout3069.xml" ContentType="application/vnd.openxmlformats-officedocument.presentationml.slideLayout+xml"/>
  <Override PartName="/ppt/slideLayouts/slideLayout3070.xml" ContentType="application/vnd.openxmlformats-officedocument.presentationml.slideLayout+xml"/>
  <Override PartName="/ppt/slideLayouts/slideLayout3071.xml" ContentType="application/vnd.openxmlformats-officedocument.presentationml.slideLayout+xml"/>
  <Override PartName="/ppt/slideLayouts/slideLayout3072.xml" ContentType="application/vnd.openxmlformats-officedocument.presentationml.slideLayout+xml"/>
  <Override PartName="/ppt/slideLayouts/slideLayout3073.xml" ContentType="application/vnd.openxmlformats-officedocument.presentationml.slideLayout+xml"/>
  <Override PartName="/ppt/slideLayouts/slideLayout3074.xml" ContentType="application/vnd.openxmlformats-officedocument.presentationml.slideLayout+xml"/>
  <Override PartName="/ppt/slideLayouts/slideLayout3075.xml" ContentType="application/vnd.openxmlformats-officedocument.presentationml.slideLayout+xml"/>
  <Override PartName="/ppt/slideLayouts/slideLayout3076.xml" ContentType="application/vnd.openxmlformats-officedocument.presentationml.slideLayout+xml"/>
  <Override PartName="/ppt/slideLayouts/slideLayout3077.xml" ContentType="application/vnd.openxmlformats-officedocument.presentationml.slideLayout+xml"/>
  <Override PartName="/ppt/slideLayouts/slideLayout3078.xml" ContentType="application/vnd.openxmlformats-officedocument.presentationml.slideLayout+xml"/>
  <Override PartName="/ppt/slideLayouts/slideLayout3079.xml" ContentType="application/vnd.openxmlformats-officedocument.presentationml.slideLayout+xml"/>
  <Override PartName="/ppt/slideLayouts/slideLayout3080.xml" ContentType="application/vnd.openxmlformats-officedocument.presentationml.slideLayout+xml"/>
  <Override PartName="/ppt/slideLayouts/slideLayout3081.xml" ContentType="application/vnd.openxmlformats-officedocument.presentationml.slideLayout+xml"/>
  <Override PartName="/ppt/slideLayouts/slideLayout3082.xml" ContentType="application/vnd.openxmlformats-officedocument.presentationml.slideLayout+xml"/>
  <Override PartName="/ppt/slideLayouts/slideLayout3083.xml" ContentType="application/vnd.openxmlformats-officedocument.presentationml.slideLayout+xml"/>
  <Override PartName="/ppt/slideLayouts/slideLayout3084.xml" ContentType="application/vnd.openxmlformats-officedocument.presentationml.slideLayout+xml"/>
  <Override PartName="/ppt/slideLayouts/slideLayout3085.xml" ContentType="application/vnd.openxmlformats-officedocument.presentationml.slideLayout+xml"/>
  <Override PartName="/ppt/slideLayouts/slideLayout3086.xml" ContentType="application/vnd.openxmlformats-officedocument.presentationml.slideLayout+xml"/>
  <Override PartName="/ppt/slideLayouts/slideLayout3087.xml" ContentType="application/vnd.openxmlformats-officedocument.presentationml.slideLayout+xml"/>
  <Override PartName="/ppt/slideLayouts/slideLayout3088.xml" ContentType="application/vnd.openxmlformats-officedocument.presentationml.slideLayout+xml"/>
  <Override PartName="/ppt/slideLayouts/slideLayout3089.xml" ContentType="application/vnd.openxmlformats-officedocument.presentationml.slideLayout+xml"/>
  <Override PartName="/ppt/slideLayouts/slideLayout3090.xml" ContentType="application/vnd.openxmlformats-officedocument.presentationml.slideLayout+xml"/>
  <Override PartName="/ppt/slideLayouts/slideLayout3091.xml" ContentType="application/vnd.openxmlformats-officedocument.presentationml.slideLayout+xml"/>
  <Override PartName="/ppt/slideLayouts/slideLayout3092.xml" ContentType="application/vnd.openxmlformats-officedocument.presentationml.slideLayout+xml"/>
  <Override PartName="/ppt/slideLayouts/slideLayout3093.xml" ContentType="application/vnd.openxmlformats-officedocument.presentationml.slideLayout+xml"/>
  <Override PartName="/ppt/theme/theme130.xml" ContentType="application/vnd.openxmlformats-officedocument.theme+xml"/>
  <Override PartName="/ppt/slideLayouts/slideLayout3094.xml" ContentType="application/vnd.openxmlformats-officedocument.presentationml.slideLayout+xml"/>
  <Override PartName="/ppt/slideLayouts/slideLayout3095.xml" ContentType="application/vnd.openxmlformats-officedocument.presentationml.slideLayout+xml"/>
  <Override PartName="/ppt/slideLayouts/slideLayout3096.xml" ContentType="application/vnd.openxmlformats-officedocument.presentationml.slideLayout+xml"/>
  <Override PartName="/ppt/slideLayouts/slideLayout3097.xml" ContentType="application/vnd.openxmlformats-officedocument.presentationml.slideLayout+xml"/>
  <Override PartName="/ppt/slideLayouts/slideLayout3098.xml" ContentType="application/vnd.openxmlformats-officedocument.presentationml.slideLayout+xml"/>
  <Override PartName="/ppt/slideLayouts/slideLayout3099.xml" ContentType="application/vnd.openxmlformats-officedocument.presentationml.slideLayout+xml"/>
  <Override PartName="/ppt/slideLayouts/slideLayout3100.xml" ContentType="application/vnd.openxmlformats-officedocument.presentationml.slideLayout+xml"/>
  <Override PartName="/ppt/slideLayouts/slideLayout3101.xml" ContentType="application/vnd.openxmlformats-officedocument.presentationml.slideLayout+xml"/>
  <Override PartName="/ppt/slideLayouts/slideLayout3102.xml" ContentType="application/vnd.openxmlformats-officedocument.presentationml.slideLayout+xml"/>
  <Override PartName="/ppt/slideLayouts/slideLayout3103.xml" ContentType="application/vnd.openxmlformats-officedocument.presentationml.slideLayout+xml"/>
  <Override PartName="/ppt/slideLayouts/slideLayout3104.xml" ContentType="application/vnd.openxmlformats-officedocument.presentationml.slideLayout+xml"/>
  <Override PartName="/ppt/slideLayouts/slideLayout3105.xml" ContentType="application/vnd.openxmlformats-officedocument.presentationml.slideLayout+xml"/>
  <Override PartName="/ppt/slideLayouts/slideLayout3106.xml" ContentType="application/vnd.openxmlformats-officedocument.presentationml.slideLayout+xml"/>
  <Override PartName="/ppt/slideLayouts/slideLayout3107.xml" ContentType="application/vnd.openxmlformats-officedocument.presentationml.slideLayout+xml"/>
  <Override PartName="/ppt/slideLayouts/slideLayout3108.xml" ContentType="application/vnd.openxmlformats-officedocument.presentationml.slideLayout+xml"/>
  <Override PartName="/ppt/slideLayouts/slideLayout3109.xml" ContentType="application/vnd.openxmlformats-officedocument.presentationml.slideLayout+xml"/>
  <Override PartName="/ppt/slideLayouts/slideLayout3110.xml" ContentType="application/vnd.openxmlformats-officedocument.presentationml.slideLayout+xml"/>
  <Override PartName="/ppt/slideLayouts/slideLayout3111.xml" ContentType="application/vnd.openxmlformats-officedocument.presentationml.slideLayout+xml"/>
  <Override PartName="/ppt/theme/theme131.xml" ContentType="application/vnd.openxmlformats-officedocument.theme+xml"/>
  <Override PartName="/ppt/slideLayouts/slideLayout3112.xml" ContentType="application/vnd.openxmlformats-officedocument.presentationml.slideLayout+xml"/>
  <Override PartName="/ppt/slideLayouts/slideLayout3113.xml" ContentType="application/vnd.openxmlformats-officedocument.presentationml.slideLayout+xml"/>
  <Override PartName="/ppt/slideLayouts/slideLayout3114.xml" ContentType="application/vnd.openxmlformats-officedocument.presentationml.slideLayout+xml"/>
  <Override PartName="/ppt/slideLayouts/slideLayout3115.xml" ContentType="application/vnd.openxmlformats-officedocument.presentationml.slideLayout+xml"/>
  <Override PartName="/ppt/slideLayouts/slideLayout3116.xml" ContentType="application/vnd.openxmlformats-officedocument.presentationml.slideLayout+xml"/>
  <Override PartName="/ppt/slideLayouts/slideLayout3117.xml" ContentType="application/vnd.openxmlformats-officedocument.presentationml.slideLayout+xml"/>
  <Override PartName="/ppt/slideLayouts/slideLayout3118.xml" ContentType="application/vnd.openxmlformats-officedocument.presentationml.slideLayout+xml"/>
  <Override PartName="/ppt/slideLayouts/slideLayout3119.xml" ContentType="application/vnd.openxmlformats-officedocument.presentationml.slideLayout+xml"/>
  <Override PartName="/ppt/slideLayouts/slideLayout3120.xml" ContentType="application/vnd.openxmlformats-officedocument.presentationml.slideLayout+xml"/>
  <Override PartName="/ppt/slideLayouts/slideLayout3121.xml" ContentType="application/vnd.openxmlformats-officedocument.presentationml.slideLayout+xml"/>
  <Override PartName="/ppt/slideLayouts/slideLayout3122.xml" ContentType="application/vnd.openxmlformats-officedocument.presentationml.slideLayout+xml"/>
  <Override PartName="/ppt/slideLayouts/slideLayout3123.xml" ContentType="application/vnd.openxmlformats-officedocument.presentationml.slideLayout+xml"/>
  <Override PartName="/ppt/slideLayouts/slideLayout3124.xml" ContentType="application/vnd.openxmlformats-officedocument.presentationml.slideLayout+xml"/>
  <Override PartName="/ppt/slideLayouts/slideLayout3125.xml" ContentType="application/vnd.openxmlformats-officedocument.presentationml.slideLayout+xml"/>
  <Override PartName="/ppt/slideLayouts/slideLayout3126.xml" ContentType="application/vnd.openxmlformats-officedocument.presentationml.slideLayout+xml"/>
  <Override PartName="/ppt/slideLayouts/slideLayout3127.xml" ContentType="application/vnd.openxmlformats-officedocument.presentationml.slideLayout+xml"/>
  <Override PartName="/ppt/slideLayouts/slideLayout3128.xml" ContentType="application/vnd.openxmlformats-officedocument.presentationml.slideLayout+xml"/>
  <Override PartName="/ppt/slideLayouts/slideLayout3129.xml" ContentType="application/vnd.openxmlformats-officedocument.presentationml.slideLayout+xml"/>
  <Override PartName="/ppt/slideLayouts/slideLayout3130.xml" ContentType="application/vnd.openxmlformats-officedocument.presentationml.slideLayout+xml"/>
  <Override PartName="/ppt/slideLayouts/slideLayout3131.xml" ContentType="application/vnd.openxmlformats-officedocument.presentationml.slideLayout+xml"/>
  <Override PartName="/ppt/theme/theme132.xml" ContentType="application/vnd.openxmlformats-officedocument.theme+xml"/>
  <Override PartName="/ppt/slideLayouts/slideLayout3132.xml" ContentType="application/vnd.openxmlformats-officedocument.presentationml.slideLayout+xml"/>
  <Override PartName="/ppt/slideLayouts/slideLayout3133.xml" ContentType="application/vnd.openxmlformats-officedocument.presentationml.slideLayout+xml"/>
  <Override PartName="/ppt/slideLayouts/slideLayout3134.xml" ContentType="application/vnd.openxmlformats-officedocument.presentationml.slideLayout+xml"/>
  <Override PartName="/ppt/slideLayouts/slideLayout3135.xml" ContentType="application/vnd.openxmlformats-officedocument.presentationml.slideLayout+xml"/>
  <Override PartName="/ppt/slideLayouts/slideLayout3136.xml" ContentType="application/vnd.openxmlformats-officedocument.presentationml.slideLayout+xml"/>
  <Override PartName="/ppt/slideLayouts/slideLayout3137.xml" ContentType="application/vnd.openxmlformats-officedocument.presentationml.slideLayout+xml"/>
  <Override PartName="/ppt/slideLayouts/slideLayout3138.xml" ContentType="application/vnd.openxmlformats-officedocument.presentationml.slideLayout+xml"/>
  <Override PartName="/ppt/slideLayouts/slideLayout3139.xml" ContentType="application/vnd.openxmlformats-officedocument.presentationml.slideLayout+xml"/>
  <Override PartName="/ppt/slideLayouts/slideLayout3140.xml" ContentType="application/vnd.openxmlformats-officedocument.presentationml.slideLayout+xml"/>
  <Override PartName="/ppt/slideLayouts/slideLayout3141.xml" ContentType="application/vnd.openxmlformats-officedocument.presentationml.slideLayout+xml"/>
  <Override PartName="/ppt/slideLayouts/slideLayout3142.xml" ContentType="application/vnd.openxmlformats-officedocument.presentationml.slideLayout+xml"/>
  <Override PartName="/ppt/slideLayouts/slideLayout3143.xml" ContentType="application/vnd.openxmlformats-officedocument.presentationml.slideLayout+xml"/>
  <Override PartName="/ppt/slideLayouts/slideLayout3144.xml" ContentType="application/vnd.openxmlformats-officedocument.presentationml.slideLayout+xml"/>
  <Override PartName="/ppt/slideLayouts/slideLayout3145.xml" ContentType="application/vnd.openxmlformats-officedocument.presentationml.slideLayout+xml"/>
  <Override PartName="/ppt/theme/theme133.xml" ContentType="application/vnd.openxmlformats-officedocument.theme+xml"/>
  <Override PartName="/ppt/slideLayouts/slideLayout3146.xml" ContentType="application/vnd.openxmlformats-officedocument.presentationml.slideLayout+xml"/>
  <Override PartName="/ppt/slideLayouts/slideLayout3147.xml" ContentType="application/vnd.openxmlformats-officedocument.presentationml.slideLayout+xml"/>
  <Override PartName="/ppt/slideLayouts/slideLayout3148.xml" ContentType="application/vnd.openxmlformats-officedocument.presentationml.slideLayout+xml"/>
  <Override PartName="/ppt/slideLayouts/slideLayout3149.xml" ContentType="application/vnd.openxmlformats-officedocument.presentationml.slideLayout+xml"/>
  <Override PartName="/ppt/slideLayouts/slideLayout3150.xml" ContentType="application/vnd.openxmlformats-officedocument.presentationml.slideLayout+xml"/>
  <Override PartName="/ppt/slideLayouts/slideLayout3151.xml" ContentType="application/vnd.openxmlformats-officedocument.presentationml.slideLayout+xml"/>
  <Override PartName="/ppt/slideLayouts/slideLayout3152.xml" ContentType="application/vnd.openxmlformats-officedocument.presentationml.slideLayout+xml"/>
  <Override PartName="/ppt/slideLayouts/slideLayout3153.xml" ContentType="application/vnd.openxmlformats-officedocument.presentationml.slideLayout+xml"/>
  <Override PartName="/ppt/slideLayouts/slideLayout3154.xml" ContentType="application/vnd.openxmlformats-officedocument.presentationml.slideLayout+xml"/>
  <Override PartName="/ppt/slideLayouts/slideLayout3155.xml" ContentType="application/vnd.openxmlformats-officedocument.presentationml.slideLayout+xml"/>
  <Override PartName="/ppt/slideLayouts/slideLayout3156.xml" ContentType="application/vnd.openxmlformats-officedocument.presentationml.slideLayout+xml"/>
  <Override PartName="/ppt/slideLayouts/slideLayout3157.xml" ContentType="application/vnd.openxmlformats-officedocument.presentationml.slideLayout+xml"/>
  <Override PartName="/ppt/slideLayouts/slideLayout3158.xml" ContentType="application/vnd.openxmlformats-officedocument.presentationml.slideLayout+xml"/>
  <Override PartName="/ppt/slideLayouts/slideLayout3159.xml" ContentType="application/vnd.openxmlformats-officedocument.presentationml.slideLayout+xml"/>
  <Override PartName="/ppt/slideLayouts/slideLayout3160.xml" ContentType="application/vnd.openxmlformats-officedocument.presentationml.slideLayout+xml"/>
  <Override PartName="/ppt/slideLayouts/slideLayout3161.xml" ContentType="application/vnd.openxmlformats-officedocument.presentationml.slideLayout+xml"/>
  <Override PartName="/ppt/slideLayouts/slideLayout3162.xml" ContentType="application/vnd.openxmlformats-officedocument.presentationml.slideLayout+xml"/>
  <Override PartName="/ppt/slideLayouts/slideLayout3163.xml" ContentType="application/vnd.openxmlformats-officedocument.presentationml.slideLayout+xml"/>
  <Override PartName="/ppt/slideLayouts/slideLayout3164.xml" ContentType="application/vnd.openxmlformats-officedocument.presentationml.slideLayout+xml"/>
  <Override PartName="/ppt/slideLayouts/slideLayout3165.xml" ContentType="application/vnd.openxmlformats-officedocument.presentationml.slideLayout+xml"/>
  <Override PartName="/ppt/slideLayouts/slideLayout3166.xml" ContentType="application/vnd.openxmlformats-officedocument.presentationml.slideLayout+xml"/>
  <Override PartName="/ppt/slideLayouts/slideLayout3167.xml" ContentType="application/vnd.openxmlformats-officedocument.presentationml.slideLayout+xml"/>
  <Override PartName="/ppt/slideLayouts/slideLayout3168.xml" ContentType="application/vnd.openxmlformats-officedocument.presentationml.slideLayout+xml"/>
  <Override PartName="/ppt/slideLayouts/slideLayout3169.xml" ContentType="application/vnd.openxmlformats-officedocument.presentationml.slideLayout+xml"/>
  <Override PartName="/ppt/slideLayouts/slideLayout3170.xml" ContentType="application/vnd.openxmlformats-officedocument.presentationml.slideLayout+xml"/>
  <Override PartName="/ppt/slideLayouts/slideLayout3171.xml" ContentType="application/vnd.openxmlformats-officedocument.presentationml.slideLayout+xml"/>
  <Override PartName="/ppt/slideLayouts/slideLayout3172.xml" ContentType="application/vnd.openxmlformats-officedocument.presentationml.slideLayout+xml"/>
  <Override PartName="/ppt/slideLayouts/slideLayout3173.xml" ContentType="application/vnd.openxmlformats-officedocument.presentationml.slideLayout+xml"/>
  <Override PartName="/ppt/slideLayouts/slideLayout3174.xml" ContentType="application/vnd.openxmlformats-officedocument.presentationml.slideLayout+xml"/>
  <Override PartName="/ppt/slideLayouts/slideLayout3175.xml" ContentType="application/vnd.openxmlformats-officedocument.presentationml.slideLayout+xml"/>
  <Override PartName="/ppt/slideLayouts/slideLayout3176.xml" ContentType="application/vnd.openxmlformats-officedocument.presentationml.slideLayout+xml"/>
  <Override PartName="/ppt/slideLayouts/slideLayout3177.xml" ContentType="application/vnd.openxmlformats-officedocument.presentationml.slideLayout+xml"/>
  <Override PartName="/ppt/slideLayouts/slideLayout3178.xml" ContentType="application/vnd.openxmlformats-officedocument.presentationml.slideLayout+xml"/>
  <Override PartName="/ppt/slideLayouts/slideLayout3179.xml" ContentType="application/vnd.openxmlformats-officedocument.presentationml.slideLayout+xml"/>
  <Override PartName="/ppt/slideLayouts/slideLayout3180.xml" ContentType="application/vnd.openxmlformats-officedocument.presentationml.slideLayout+xml"/>
  <Override PartName="/ppt/slideLayouts/slideLayout3181.xml" ContentType="application/vnd.openxmlformats-officedocument.presentationml.slideLayout+xml"/>
  <Override PartName="/ppt/slideLayouts/slideLayout3182.xml" ContentType="application/vnd.openxmlformats-officedocument.presentationml.slideLayout+xml"/>
  <Override PartName="/ppt/slideLayouts/slideLayout3183.xml" ContentType="application/vnd.openxmlformats-officedocument.presentationml.slideLayout+xml"/>
  <Override PartName="/ppt/slideLayouts/slideLayout3184.xml" ContentType="application/vnd.openxmlformats-officedocument.presentationml.slideLayout+xml"/>
  <Override PartName="/ppt/slideLayouts/slideLayout3185.xml" ContentType="application/vnd.openxmlformats-officedocument.presentationml.slideLayout+xml"/>
  <Override PartName="/ppt/slideLayouts/slideLayout3186.xml" ContentType="application/vnd.openxmlformats-officedocument.presentationml.slideLayout+xml"/>
  <Override PartName="/ppt/slideLayouts/slideLayout3187.xml" ContentType="application/vnd.openxmlformats-officedocument.presentationml.slideLayout+xml"/>
  <Override PartName="/ppt/slideLayouts/slideLayout3188.xml" ContentType="application/vnd.openxmlformats-officedocument.presentationml.slideLayout+xml"/>
  <Override PartName="/ppt/slideLayouts/slideLayout3189.xml" ContentType="application/vnd.openxmlformats-officedocument.presentationml.slideLayout+xml"/>
  <Override PartName="/ppt/slideLayouts/slideLayout3190.xml" ContentType="application/vnd.openxmlformats-officedocument.presentationml.slideLayout+xml"/>
  <Override PartName="/ppt/slideLayouts/slideLayout3191.xml" ContentType="application/vnd.openxmlformats-officedocument.presentationml.slideLayout+xml"/>
  <Override PartName="/ppt/theme/theme134.xml" ContentType="application/vnd.openxmlformats-officedocument.theme+xml"/>
  <Override PartName="/ppt/slideLayouts/slideLayout3192.xml" ContentType="application/vnd.openxmlformats-officedocument.presentationml.slideLayout+xml"/>
  <Override PartName="/ppt/slideLayouts/slideLayout3193.xml" ContentType="application/vnd.openxmlformats-officedocument.presentationml.slideLayout+xml"/>
  <Override PartName="/ppt/slideLayouts/slideLayout3194.xml" ContentType="application/vnd.openxmlformats-officedocument.presentationml.slideLayout+xml"/>
  <Override PartName="/ppt/slideLayouts/slideLayout3195.xml" ContentType="application/vnd.openxmlformats-officedocument.presentationml.slideLayout+xml"/>
  <Override PartName="/ppt/slideLayouts/slideLayout3196.xml" ContentType="application/vnd.openxmlformats-officedocument.presentationml.slideLayout+xml"/>
  <Override PartName="/ppt/slideLayouts/slideLayout3197.xml" ContentType="application/vnd.openxmlformats-officedocument.presentationml.slideLayout+xml"/>
  <Override PartName="/ppt/slideLayouts/slideLayout3198.xml" ContentType="application/vnd.openxmlformats-officedocument.presentationml.slideLayout+xml"/>
  <Override PartName="/ppt/slideLayouts/slideLayout3199.xml" ContentType="application/vnd.openxmlformats-officedocument.presentationml.slideLayout+xml"/>
  <Override PartName="/ppt/slideLayouts/slideLayout3200.xml" ContentType="application/vnd.openxmlformats-officedocument.presentationml.slideLayout+xml"/>
  <Override PartName="/ppt/slideLayouts/slideLayout3201.xml" ContentType="application/vnd.openxmlformats-officedocument.presentationml.slideLayout+xml"/>
  <Override PartName="/ppt/slideLayouts/slideLayout3202.xml" ContentType="application/vnd.openxmlformats-officedocument.presentationml.slideLayout+xml"/>
  <Override PartName="/ppt/slideLayouts/slideLayout3203.xml" ContentType="application/vnd.openxmlformats-officedocument.presentationml.slideLayout+xml"/>
  <Override PartName="/ppt/slideLayouts/slideLayout3204.xml" ContentType="application/vnd.openxmlformats-officedocument.presentationml.slideLayout+xml"/>
  <Override PartName="/ppt/slideLayouts/slideLayout3205.xml" ContentType="application/vnd.openxmlformats-officedocument.presentationml.slideLayout+xml"/>
  <Override PartName="/ppt/slideLayouts/slideLayout3206.xml" ContentType="application/vnd.openxmlformats-officedocument.presentationml.slideLayout+xml"/>
  <Override PartName="/ppt/slideLayouts/slideLayout3207.xml" ContentType="application/vnd.openxmlformats-officedocument.presentationml.slideLayout+xml"/>
  <Override PartName="/ppt/theme/theme135.xml" ContentType="application/vnd.openxmlformats-officedocument.theme+xml"/>
  <Override PartName="/ppt/slideLayouts/slideLayout3208.xml" ContentType="application/vnd.openxmlformats-officedocument.presentationml.slideLayout+xml"/>
  <Override PartName="/ppt/slideLayouts/slideLayout3209.xml" ContentType="application/vnd.openxmlformats-officedocument.presentationml.slideLayout+xml"/>
  <Override PartName="/ppt/slideLayouts/slideLayout3210.xml" ContentType="application/vnd.openxmlformats-officedocument.presentationml.slideLayout+xml"/>
  <Override PartName="/ppt/slideLayouts/slideLayout3211.xml" ContentType="application/vnd.openxmlformats-officedocument.presentationml.slideLayout+xml"/>
  <Override PartName="/ppt/slideLayouts/slideLayout3212.xml" ContentType="application/vnd.openxmlformats-officedocument.presentationml.slideLayout+xml"/>
  <Override PartName="/ppt/slideLayouts/slideLayout3213.xml" ContentType="application/vnd.openxmlformats-officedocument.presentationml.slideLayout+xml"/>
  <Override PartName="/ppt/slideLayouts/slideLayout3214.xml" ContentType="application/vnd.openxmlformats-officedocument.presentationml.slideLayout+xml"/>
  <Override PartName="/ppt/slideLayouts/slideLayout3215.xml" ContentType="application/vnd.openxmlformats-officedocument.presentationml.slideLayout+xml"/>
  <Override PartName="/ppt/slideLayouts/slideLayout3216.xml" ContentType="application/vnd.openxmlformats-officedocument.presentationml.slideLayout+xml"/>
  <Override PartName="/ppt/slideLayouts/slideLayout3217.xml" ContentType="application/vnd.openxmlformats-officedocument.presentationml.slideLayout+xml"/>
  <Override PartName="/ppt/slideLayouts/slideLayout3218.xml" ContentType="application/vnd.openxmlformats-officedocument.presentationml.slideLayout+xml"/>
  <Override PartName="/ppt/slideLayouts/slideLayout3219.xml" ContentType="application/vnd.openxmlformats-officedocument.presentationml.slideLayout+xml"/>
  <Override PartName="/ppt/slideLayouts/slideLayout3220.xml" ContentType="application/vnd.openxmlformats-officedocument.presentationml.slideLayout+xml"/>
  <Override PartName="/ppt/slideLayouts/slideLayout3221.xml" ContentType="application/vnd.openxmlformats-officedocument.presentationml.slideLayout+xml"/>
  <Override PartName="/ppt/slideLayouts/slideLayout3222.xml" ContentType="application/vnd.openxmlformats-officedocument.presentationml.slideLayout+xml"/>
  <Override PartName="/ppt/slideLayouts/slideLayout3223.xml" ContentType="application/vnd.openxmlformats-officedocument.presentationml.slideLayout+xml"/>
  <Override PartName="/ppt/theme/theme136.xml" ContentType="application/vnd.openxmlformats-officedocument.theme+xml"/>
  <Override PartName="/ppt/slideLayouts/slideLayout3224.xml" ContentType="application/vnd.openxmlformats-officedocument.presentationml.slideLayout+xml"/>
  <Override PartName="/ppt/slideLayouts/slideLayout3225.xml" ContentType="application/vnd.openxmlformats-officedocument.presentationml.slideLayout+xml"/>
  <Override PartName="/ppt/slideLayouts/slideLayout3226.xml" ContentType="application/vnd.openxmlformats-officedocument.presentationml.slideLayout+xml"/>
  <Override PartName="/ppt/slideLayouts/slideLayout3227.xml" ContentType="application/vnd.openxmlformats-officedocument.presentationml.slideLayout+xml"/>
  <Override PartName="/ppt/slideLayouts/slideLayout3228.xml" ContentType="application/vnd.openxmlformats-officedocument.presentationml.slideLayout+xml"/>
  <Override PartName="/ppt/slideLayouts/slideLayout3229.xml" ContentType="application/vnd.openxmlformats-officedocument.presentationml.slideLayout+xml"/>
  <Override PartName="/ppt/slideLayouts/slideLayout3230.xml" ContentType="application/vnd.openxmlformats-officedocument.presentationml.slideLayout+xml"/>
  <Override PartName="/ppt/slideLayouts/slideLayout3231.xml" ContentType="application/vnd.openxmlformats-officedocument.presentationml.slideLayout+xml"/>
  <Override PartName="/ppt/slideLayouts/slideLayout3232.xml" ContentType="application/vnd.openxmlformats-officedocument.presentationml.slideLayout+xml"/>
  <Override PartName="/ppt/slideLayouts/slideLayout3233.xml" ContentType="application/vnd.openxmlformats-officedocument.presentationml.slideLayout+xml"/>
  <Override PartName="/ppt/slideLayouts/slideLayout3234.xml" ContentType="application/vnd.openxmlformats-officedocument.presentationml.slideLayout+xml"/>
  <Override PartName="/ppt/slideLayouts/slideLayout3235.xml" ContentType="application/vnd.openxmlformats-officedocument.presentationml.slideLayout+xml"/>
  <Override PartName="/ppt/slideLayouts/slideLayout3236.xml" ContentType="application/vnd.openxmlformats-officedocument.presentationml.slideLayout+xml"/>
  <Override PartName="/ppt/slideLayouts/slideLayout3237.xml" ContentType="application/vnd.openxmlformats-officedocument.presentationml.slideLayout+xml"/>
  <Override PartName="/ppt/slideLayouts/slideLayout3238.xml" ContentType="application/vnd.openxmlformats-officedocument.presentationml.slideLayout+xml"/>
  <Override PartName="/ppt/slideLayouts/slideLayout3239.xml" ContentType="application/vnd.openxmlformats-officedocument.presentationml.slideLayout+xml"/>
  <Override PartName="/ppt/slideLayouts/slideLayout3240.xml" ContentType="application/vnd.openxmlformats-officedocument.presentationml.slideLayout+xml"/>
  <Override PartName="/ppt/theme/theme137.xml" ContentType="application/vnd.openxmlformats-officedocument.theme+xml"/>
  <Override PartName="/ppt/slideLayouts/slideLayout3241.xml" ContentType="application/vnd.openxmlformats-officedocument.presentationml.slideLayout+xml"/>
  <Override PartName="/ppt/slideLayouts/slideLayout3242.xml" ContentType="application/vnd.openxmlformats-officedocument.presentationml.slideLayout+xml"/>
  <Override PartName="/ppt/slideLayouts/slideLayout3243.xml" ContentType="application/vnd.openxmlformats-officedocument.presentationml.slideLayout+xml"/>
  <Override PartName="/ppt/slideLayouts/slideLayout3244.xml" ContentType="application/vnd.openxmlformats-officedocument.presentationml.slideLayout+xml"/>
  <Override PartName="/ppt/slideLayouts/slideLayout3245.xml" ContentType="application/vnd.openxmlformats-officedocument.presentationml.slideLayout+xml"/>
  <Override PartName="/ppt/slideLayouts/slideLayout3246.xml" ContentType="application/vnd.openxmlformats-officedocument.presentationml.slideLayout+xml"/>
  <Override PartName="/ppt/slideLayouts/slideLayout3247.xml" ContentType="application/vnd.openxmlformats-officedocument.presentationml.slideLayout+xml"/>
  <Override PartName="/ppt/slideLayouts/slideLayout3248.xml" ContentType="application/vnd.openxmlformats-officedocument.presentationml.slideLayout+xml"/>
  <Override PartName="/ppt/slideLayouts/slideLayout3249.xml" ContentType="application/vnd.openxmlformats-officedocument.presentationml.slideLayout+xml"/>
  <Override PartName="/ppt/slideLayouts/slideLayout3250.xml" ContentType="application/vnd.openxmlformats-officedocument.presentationml.slideLayout+xml"/>
  <Override PartName="/ppt/slideLayouts/slideLayout3251.xml" ContentType="application/vnd.openxmlformats-officedocument.presentationml.slideLayout+xml"/>
  <Override PartName="/ppt/slideLayouts/slideLayout3252.xml" ContentType="application/vnd.openxmlformats-officedocument.presentationml.slideLayout+xml"/>
  <Override PartName="/ppt/slideLayouts/slideLayout3253.xml" ContentType="application/vnd.openxmlformats-officedocument.presentationml.slideLayout+xml"/>
  <Override PartName="/ppt/slideLayouts/slideLayout3254.xml" ContentType="application/vnd.openxmlformats-officedocument.presentationml.slideLayout+xml"/>
  <Override PartName="/ppt/theme/theme138.xml" ContentType="application/vnd.openxmlformats-officedocument.theme+xml"/>
  <Override PartName="/ppt/slideLayouts/slideLayout3255.xml" ContentType="application/vnd.openxmlformats-officedocument.presentationml.slideLayout+xml"/>
  <Override PartName="/ppt/slideLayouts/slideLayout3256.xml" ContentType="application/vnd.openxmlformats-officedocument.presentationml.slideLayout+xml"/>
  <Override PartName="/ppt/slideLayouts/slideLayout3257.xml" ContentType="application/vnd.openxmlformats-officedocument.presentationml.slideLayout+xml"/>
  <Override PartName="/ppt/slideLayouts/slideLayout3258.xml" ContentType="application/vnd.openxmlformats-officedocument.presentationml.slideLayout+xml"/>
  <Override PartName="/ppt/slideLayouts/slideLayout3259.xml" ContentType="application/vnd.openxmlformats-officedocument.presentationml.slideLayout+xml"/>
  <Override PartName="/ppt/slideLayouts/slideLayout3260.xml" ContentType="application/vnd.openxmlformats-officedocument.presentationml.slideLayout+xml"/>
  <Override PartName="/ppt/slideLayouts/slideLayout3261.xml" ContentType="application/vnd.openxmlformats-officedocument.presentationml.slideLayout+xml"/>
  <Override PartName="/ppt/slideLayouts/slideLayout3262.xml" ContentType="application/vnd.openxmlformats-officedocument.presentationml.slideLayout+xml"/>
  <Override PartName="/ppt/slideLayouts/slideLayout3263.xml" ContentType="application/vnd.openxmlformats-officedocument.presentationml.slideLayout+xml"/>
  <Override PartName="/ppt/slideLayouts/slideLayout3264.xml" ContentType="application/vnd.openxmlformats-officedocument.presentationml.slideLayout+xml"/>
  <Override PartName="/ppt/slideLayouts/slideLayout3265.xml" ContentType="application/vnd.openxmlformats-officedocument.presentationml.slideLayout+xml"/>
  <Override PartName="/ppt/slideLayouts/slideLayout3266.xml" ContentType="application/vnd.openxmlformats-officedocument.presentationml.slideLayout+xml"/>
  <Override PartName="/ppt/slideLayouts/slideLayout3267.xml" ContentType="application/vnd.openxmlformats-officedocument.presentationml.slideLayout+xml"/>
  <Override PartName="/ppt/slideLayouts/slideLayout3268.xml" ContentType="application/vnd.openxmlformats-officedocument.presentationml.slideLayout+xml"/>
  <Override PartName="/ppt/slideLayouts/slideLayout3269.xml" ContentType="application/vnd.openxmlformats-officedocument.presentationml.slideLayout+xml"/>
  <Override PartName="/ppt/slideLayouts/slideLayout3270.xml" ContentType="application/vnd.openxmlformats-officedocument.presentationml.slideLayout+xml"/>
  <Override PartName="/ppt/slideLayouts/slideLayout3271.xml" ContentType="application/vnd.openxmlformats-officedocument.presentationml.slideLayout+xml"/>
  <Override PartName="/ppt/slideLayouts/slideLayout3272.xml" ContentType="application/vnd.openxmlformats-officedocument.presentationml.slideLayout+xml"/>
  <Override PartName="/ppt/slideLayouts/slideLayout3273.xml" ContentType="application/vnd.openxmlformats-officedocument.presentationml.slideLayout+xml"/>
  <Override PartName="/ppt/slideLayouts/slideLayout3274.xml" ContentType="application/vnd.openxmlformats-officedocument.presentationml.slideLayout+xml"/>
  <Override PartName="/ppt/theme/theme139.xml" ContentType="application/vnd.openxmlformats-officedocument.theme+xml"/>
  <Override PartName="/ppt/slideLayouts/slideLayout3275.xml" ContentType="application/vnd.openxmlformats-officedocument.presentationml.slideLayout+xml"/>
  <Override PartName="/ppt/slideLayouts/slideLayout3276.xml" ContentType="application/vnd.openxmlformats-officedocument.presentationml.slideLayout+xml"/>
  <Override PartName="/ppt/slideLayouts/slideLayout3277.xml" ContentType="application/vnd.openxmlformats-officedocument.presentationml.slideLayout+xml"/>
  <Override PartName="/ppt/slideLayouts/slideLayout3278.xml" ContentType="application/vnd.openxmlformats-officedocument.presentationml.slideLayout+xml"/>
  <Override PartName="/ppt/slideLayouts/slideLayout3279.xml" ContentType="application/vnd.openxmlformats-officedocument.presentationml.slideLayout+xml"/>
  <Override PartName="/ppt/slideLayouts/slideLayout3280.xml" ContentType="application/vnd.openxmlformats-officedocument.presentationml.slideLayout+xml"/>
  <Override PartName="/ppt/slideLayouts/slideLayout3281.xml" ContentType="application/vnd.openxmlformats-officedocument.presentationml.slideLayout+xml"/>
  <Override PartName="/ppt/slideLayouts/slideLayout3282.xml" ContentType="application/vnd.openxmlformats-officedocument.presentationml.slideLayout+xml"/>
  <Override PartName="/ppt/slideLayouts/slideLayout3283.xml" ContentType="application/vnd.openxmlformats-officedocument.presentationml.slideLayout+xml"/>
  <Override PartName="/ppt/slideLayouts/slideLayout3284.xml" ContentType="application/vnd.openxmlformats-officedocument.presentationml.slideLayout+xml"/>
  <Override PartName="/ppt/slideLayouts/slideLayout3285.xml" ContentType="application/vnd.openxmlformats-officedocument.presentationml.slideLayout+xml"/>
  <Override PartName="/ppt/slideLayouts/slideLayout3286.xml" ContentType="application/vnd.openxmlformats-officedocument.presentationml.slideLayout+xml"/>
  <Override PartName="/ppt/slideLayouts/slideLayout3287.xml" ContentType="application/vnd.openxmlformats-officedocument.presentationml.slideLayout+xml"/>
  <Override PartName="/ppt/slideLayouts/slideLayout3288.xml" ContentType="application/vnd.openxmlformats-officedocument.presentationml.slideLayout+xml"/>
  <Override PartName="/ppt/slideLayouts/slideLayout3289.xml" ContentType="application/vnd.openxmlformats-officedocument.presentationml.slideLayout+xml"/>
  <Override PartName="/ppt/slideLayouts/slideLayout3290.xml" ContentType="application/vnd.openxmlformats-officedocument.presentationml.slideLayout+xml"/>
  <Override PartName="/ppt/slideLayouts/slideLayout3291.xml" ContentType="application/vnd.openxmlformats-officedocument.presentationml.slideLayout+xml"/>
  <Override PartName="/ppt/slideLayouts/slideLayout3292.xml" ContentType="application/vnd.openxmlformats-officedocument.presentationml.slideLayout+xml"/>
  <Override PartName="/ppt/slideLayouts/slideLayout3293.xml" ContentType="application/vnd.openxmlformats-officedocument.presentationml.slideLayout+xml"/>
  <Override PartName="/ppt/slideLayouts/slideLayout3294.xml" ContentType="application/vnd.openxmlformats-officedocument.presentationml.slideLayout+xml"/>
  <Override PartName="/ppt/slideLayouts/slideLayout3295.xml" ContentType="application/vnd.openxmlformats-officedocument.presentationml.slideLayout+xml"/>
  <Override PartName="/ppt/slideLayouts/slideLayout3296.xml" ContentType="application/vnd.openxmlformats-officedocument.presentationml.slideLayout+xml"/>
  <Override PartName="/ppt/slideLayouts/slideLayout3297.xml" ContentType="application/vnd.openxmlformats-officedocument.presentationml.slideLayout+xml"/>
  <Override PartName="/ppt/slideLayouts/slideLayout3298.xml" ContentType="application/vnd.openxmlformats-officedocument.presentationml.slideLayout+xml"/>
  <Override PartName="/ppt/slideLayouts/slideLayout3299.xml" ContentType="application/vnd.openxmlformats-officedocument.presentationml.slideLayout+xml"/>
  <Override PartName="/ppt/slideLayouts/slideLayout3300.xml" ContentType="application/vnd.openxmlformats-officedocument.presentationml.slideLayout+xml"/>
  <Override PartName="/ppt/slideLayouts/slideLayout3301.xml" ContentType="application/vnd.openxmlformats-officedocument.presentationml.slideLayout+xml"/>
  <Override PartName="/ppt/slideLayouts/slideLayout3302.xml" ContentType="application/vnd.openxmlformats-officedocument.presentationml.slideLayout+xml"/>
  <Override PartName="/ppt/slideLayouts/slideLayout3303.xml" ContentType="application/vnd.openxmlformats-officedocument.presentationml.slideLayout+xml"/>
  <Override PartName="/ppt/slideLayouts/slideLayout3304.xml" ContentType="application/vnd.openxmlformats-officedocument.presentationml.slideLayout+xml"/>
  <Override PartName="/ppt/slideLayouts/slideLayout3305.xml" ContentType="application/vnd.openxmlformats-officedocument.presentationml.slideLayout+xml"/>
  <Override PartName="/ppt/slideLayouts/slideLayout3306.xml" ContentType="application/vnd.openxmlformats-officedocument.presentationml.slideLayout+xml"/>
  <Override PartName="/ppt/slideLayouts/slideLayout3307.xml" ContentType="application/vnd.openxmlformats-officedocument.presentationml.slideLayout+xml"/>
  <Override PartName="/ppt/slideLayouts/slideLayout3308.xml" ContentType="application/vnd.openxmlformats-officedocument.presentationml.slideLayout+xml"/>
  <Override PartName="/ppt/slideLayouts/slideLayout3309.xml" ContentType="application/vnd.openxmlformats-officedocument.presentationml.slideLayout+xml"/>
  <Override PartName="/ppt/slideLayouts/slideLayout3310.xml" ContentType="application/vnd.openxmlformats-officedocument.presentationml.slideLayout+xml"/>
  <Override PartName="/ppt/slideLayouts/slideLayout3311.xml" ContentType="application/vnd.openxmlformats-officedocument.presentationml.slideLayout+xml"/>
  <Override PartName="/ppt/slideLayouts/slideLayout3312.xml" ContentType="application/vnd.openxmlformats-officedocument.presentationml.slideLayout+xml"/>
  <Override PartName="/ppt/slideLayouts/slideLayout3313.xml" ContentType="application/vnd.openxmlformats-officedocument.presentationml.slideLayout+xml"/>
  <Override PartName="/ppt/slideLayouts/slideLayout3314.xml" ContentType="application/vnd.openxmlformats-officedocument.presentationml.slideLayout+xml"/>
  <Override PartName="/ppt/slideLayouts/slideLayout3315.xml" ContentType="application/vnd.openxmlformats-officedocument.presentationml.slideLayout+xml"/>
  <Override PartName="/ppt/slideLayouts/slideLayout3316.xml" ContentType="application/vnd.openxmlformats-officedocument.presentationml.slideLayout+xml"/>
  <Override PartName="/ppt/slideLayouts/slideLayout3317.xml" ContentType="application/vnd.openxmlformats-officedocument.presentationml.slideLayout+xml"/>
  <Override PartName="/ppt/slideLayouts/slideLayout3318.xml" ContentType="application/vnd.openxmlformats-officedocument.presentationml.slideLayout+xml"/>
  <Override PartName="/ppt/slideLayouts/slideLayout3319.xml" ContentType="application/vnd.openxmlformats-officedocument.presentationml.slideLayout+xml"/>
  <Override PartName="/ppt/theme/theme140.xml" ContentType="application/vnd.openxmlformats-officedocument.theme+xml"/>
  <Override PartName="/ppt/slideLayouts/slideLayout3320.xml" ContentType="application/vnd.openxmlformats-officedocument.presentationml.slideLayout+xml"/>
  <Override PartName="/ppt/slideLayouts/slideLayout3321.xml" ContentType="application/vnd.openxmlformats-officedocument.presentationml.slideLayout+xml"/>
  <Override PartName="/ppt/slideLayouts/slideLayout3322.xml" ContentType="application/vnd.openxmlformats-officedocument.presentationml.slideLayout+xml"/>
  <Override PartName="/ppt/slideLayouts/slideLayout3323.xml" ContentType="application/vnd.openxmlformats-officedocument.presentationml.slideLayout+xml"/>
  <Override PartName="/ppt/slideLayouts/slideLayout3324.xml" ContentType="application/vnd.openxmlformats-officedocument.presentationml.slideLayout+xml"/>
  <Override PartName="/ppt/slideLayouts/slideLayout3325.xml" ContentType="application/vnd.openxmlformats-officedocument.presentationml.slideLayout+xml"/>
  <Override PartName="/ppt/theme/theme141.xml" ContentType="application/vnd.openxmlformats-officedocument.theme+xml"/>
  <Override PartName="/ppt/slideLayouts/slideLayout3326.xml" ContentType="application/vnd.openxmlformats-officedocument.presentationml.slideLayout+xml"/>
  <Override PartName="/ppt/slideLayouts/slideLayout3327.xml" ContentType="application/vnd.openxmlformats-officedocument.presentationml.slideLayout+xml"/>
  <Override PartName="/ppt/slideLayouts/slideLayout3328.xml" ContentType="application/vnd.openxmlformats-officedocument.presentationml.slideLayout+xml"/>
  <Override PartName="/ppt/slideLayouts/slideLayout3329.xml" ContentType="application/vnd.openxmlformats-officedocument.presentationml.slideLayout+xml"/>
  <Override PartName="/ppt/slideLayouts/slideLayout3330.xml" ContentType="application/vnd.openxmlformats-officedocument.presentationml.slideLayout+xml"/>
  <Override PartName="/ppt/slideLayouts/slideLayout3331.xml" ContentType="application/vnd.openxmlformats-officedocument.presentationml.slideLayout+xml"/>
  <Override PartName="/ppt/slideLayouts/slideLayout3332.xml" ContentType="application/vnd.openxmlformats-officedocument.presentationml.slideLayout+xml"/>
  <Override PartName="/ppt/slideLayouts/slideLayout3333.xml" ContentType="application/vnd.openxmlformats-officedocument.presentationml.slideLayout+xml"/>
  <Override PartName="/ppt/slideLayouts/slideLayout3334.xml" ContentType="application/vnd.openxmlformats-officedocument.presentationml.slideLayout+xml"/>
  <Override PartName="/ppt/slideLayouts/slideLayout3335.xml" ContentType="application/vnd.openxmlformats-officedocument.presentationml.slideLayout+xml"/>
  <Override PartName="/ppt/slideLayouts/slideLayout3336.xml" ContentType="application/vnd.openxmlformats-officedocument.presentationml.slideLayout+xml"/>
  <Override PartName="/ppt/slideLayouts/slideLayout3337.xml" ContentType="application/vnd.openxmlformats-officedocument.presentationml.slideLayout+xml"/>
  <Override PartName="/ppt/slideLayouts/slideLayout3338.xml" ContentType="application/vnd.openxmlformats-officedocument.presentationml.slideLayout+xml"/>
  <Override PartName="/ppt/slideLayouts/slideLayout3339.xml" ContentType="application/vnd.openxmlformats-officedocument.presentationml.slideLayout+xml"/>
  <Override PartName="/ppt/slideLayouts/slideLayout3340.xml" ContentType="application/vnd.openxmlformats-officedocument.presentationml.slideLayout+xml"/>
  <Override PartName="/ppt/slideLayouts/slideLayout3341.xml" ContentType="application/vnd.openxmlformats-officedocument.presentationml.slideLayout+xml"/>
  <Override PartName="/ppt/slideLayouts/slideLayout3342.xml" ContentType="application/vnd.openxmlformats-officedocument.presentationml.slideLayout+xml"/>
  <Override PartName="/ppt/slideLayouts/slideLayout3343.xml" ContentType="application/vnd.openxmlformats-officedocument.presentationml.slideLayout+xml"/>
  <Override PartName="/ppt/slideLayouts/slideLayout3344.xml" ContentType="application/vnd.openxmlformats-officedocument.presentationml.slideLayout+xml"/>
  <Override PartName="/ppt/slideLayouts/slideLayout3345.xml" ContentType="application/vnd.openxmlformats-officedocument.presentationml.slideLayout+xml"/>
  <Override PartName="/ppt/slideLayouts/slideLayout3346.xml" ContentType="application/vnd.openxmlformats-officedocument.presentationml.slideLayout+xml"/>
  <Override PartName="/ppt/theme/theme142.xml" ContentType="application/vnd.openxmlformats-officedocument.theme+xml"/>
  <Override PartName="/ppt/slideLayouts/slideLayout3347.xml" ContentType="application/vnd.openxmlformats-officedocument.presentationml.slideLayout+xml"/>
  <Override PartName="/ppt/slideLayouts/slideLayout3348.xml" ContentType="application/vnd.openxmlformats-officedocument.presentationml.slideLayout+xml"/>
  <Override PartName="/ppt/slideLayouts/slideLayout3349.xml" ContentType="application/vnd.openxmlformats-officedocument.presentationml.slideLayout+xml"/>
  <Override PartName="/ppt/slideLayouts/slideLayout3350.xml" ContentType="application/vnd.openxmlformats-officedocument.presentationml.slideLayout+xml"/>
  <Override PartName="/ppt/slideLayouts/slideLayout3351.xml" ContentType="application/vnd.openxmlformats-officedocument.presentationml.slideLayout+xml"/>
  <Override PartName="/ppt/slideLayouts/slideLayout3352.xml" ContentType="application/vnd.openxmlformats-officedocument.presentationml.slideLayout+xml"/>
  <Override PartName="/ppt/slideLayouts/slideLayout3353.xml" ContentType="application/vnd.openxmlformats-officedocument.presentationml.slideLayout+xml"/>
  <Override PartName="/ppt/slideLayouts/slideLayout3354.xml" ContentType="application/vnd.openxmlformats-officedocument.presentationml.slideLayout+xml"/>
  <Override PartName="/ppt/slideLayouts/slideLayout3355.xml" ContentType="application/vnd.openxmlformats-officedocument.presentationml.slideLayout+xml"/>
  <Override PartName="/ppt/slideLayouts/slideLayout3356.xml" ContentType="application/vnd.openxmlformats-officedocument.presentationml.slideLayout+xml"/>
  <Override PartName="/ppt/slideLayouts/slideLayout3357.xml" ContentType="application/vnd.openxmlformats-officedocument.presentationml.slideLayout+xml"/>
  <Override PartName="/ppt/theme/theme143.xml" ContentType="application/vnd.openxmlformats-officedocument.theme+xml"/>
  <Override PartName="/ppt/slideLayouts/slideLayout3358.xml" ContentType="application/vnd.openxmlformats-officedocument.presentationml.slideLayout+xml"/>
  <Override PartName="/ppt/slideLayouts/slideLayout3359.xml" ContentType="application/vnd.openxmlformats-officedocument.presentationml.slideLayout+xml"/>
  <Override PartName="/ppt/slideLayouts/slideLayout3360.xml" ContentType="application/vnd.openxmlformats-officedocument.presentationml.slideLayout+xml"/>
  <Override PartName="/ppt/slideLayouts/slideLayout3361.xml" ContentType="application/vnd.openxmlformats-officedocument.presentationml.slideLayout+xml"/>
  <Override PartName="/ppt/slideLayouts/slideLayout3362.xml" ContentType="application/vnd.openxmlformats-officedocument.presentationml.slideLayout+xml"/>
  <Override PartName="/ppt/slideLayouts/slideLayout3363.xml" ContentType="application/vnd.openxmlformats-officedocument.presentationml.slideLayout+xml"/>
  <Override PartName="/ppt/slideLayouts/slideLayout3364.xml" ContentType="application/vnd.openxmlformats-officedocument.presentationml.slideLayout+xml"/>
  <Override PartName="/ppt/slideLayouts/slideLayout3365.xml" ContentType="application/vnd.openxmlformats-officedocument.presentationml.slideLayout+xml"/>
  <Override PartName="/ppt/slideLayouts/slideLayout3366.xml" ContentType="application/vnd.openxmlformats-officedocument.presentationml.slideLayout+xml"/>
  <Override PartName="/ppt/slideLayouts/slideLayout3367.xml" ContentType="application/vnd.openxmlformats-officedocument.presentationml.slideLayout+xml"/>
  <Override PartName="/ppt/slideLayouts/slideLayout3368.xml" ContentType="application/vnd.openxmlformats-officedocument.presentationml.slideLayout+xml"/>
  <Override PartName="/ppt/slideLayouts/slideLayout3369.xml" ContentType="application/vnd.openxmlformats-officedocument.presentationml.slideLayout+xml"/>
  <Override PartName="/ppt/slideLayouts/slideLayout3370.xml" ContentType="application/vnd.openxmlformats-officedocument.presentationml.slideLayout+xml"/>
  <Override PartName="/ppt/slideLayouts/slideLayout3371.xml" ContentType="application/vnd.openxmlformats-officedocument.presentationml.slideLayout+xml"/>
  <Override PartName="/ppt/slideLayouts/slideLayout3372.xml" ContentType="application/vnd.openxmlformats-officedocument.presentationml.slideLayout+xml"/>
  <Override PartName="/ppt/slideLayouts/slideLayout3373.xml" ContentType="application/vnd.openxmlformats-officedocument.presentationml.slideLayout+xml"/>
  <Override PartName="/ppt/slideLayouts/slideLayout3374.xml" ContentType="application/vnd.openxmlformats-officedocument.presentationml.slideLayout+xml"/>
  <Override PartName="/ppt/slideLayouts/slideLayout3375.xml" ContentType="application/vnd.openxmlformats-officedocument.presentationml.slideLayout+xml"/>
  <Override PartName="/ppt/slideLayouts/slideLayout3376.xml" ContentType="application/vnd.openxmlformats-officedocument.presentationml.slideLayout+xml"/>
  <Override PartName="/ppt/slideLayouts/slideLayout3377.xml" ContentType="application/vnd.openxmlformats-officedocument.presentationml.slideLayout+xml"/>
  <Override PartName="/ppt/slideLayouts/slideLayout3378.xml" ContentType="application/vnd.openxmlformats-officedocument.presentationml.slideLayout+xml"/>
  <Override PartName="/ppt/slideLayouts/slideLayout3379.xml" ContentType="application/vnd.openxmlformats-officedocument.presentationml.slideLayout+xml"/>
  <Override PartName="/ppt/slideLayouts/slideLayout3380.xml" ContentType="application/vnd.openxmlformats-officedocument.presentationml.slideLayout+xml"/>
  <Override PartName="/ppt/slideLayouts/slideLayout3381.xml" ContentType="application/vnd.openxmlformats-officedocument.presentationml.slideLayout+xml"/>
  <Override PartName="/ppt/slideLayouts/slideLayout3382.xml" ContentType="application/vnd.openxmlformats-officedocument.presentationml.slideLayout+xml"/>
  <Override PartName="/ppt/slideLayouts/slideLayout3383.xml" ContentType="application/vnd.openxmlformats-officedocument.presentationml.slideLayout+xml"/>
  <Override PartName="/ppt/slideLayouts/slideLayout3384.xml" ContentType="application/vnd.openxmlformats-officedocument.presentationml.slideLayout+xml"/>
  <Override PartName="/ppt/slideLayouts/slideLayout3385.xml" ContentType="application/vnd.openxmlformats-officedocument.presentationml.slideLayout+xml"/>
  <Override PartName="/ppt/slideLayouts/slideLayout3386.xml" ContentType="application/vnd.openxmlformats-officedocument.presentationml.slideLayout+xml"/>
  <Override PartName="/ppt/slideLayouts/slideLayout3387.xml" ContentType="application/vnd.openxmlformats-officedocument.presentationml.slideLayout+xml"/>
  <Override PartName="/ppt/slideLayouts/slideLayout3388.xml" ContentType="application/vnd.openxmlformats-officedocument.presentationml.slideLayout+xml"/>
  <Override PartName="/ppt/slideLayouts/slideLayout3389.xml" ContentType="application/vnd.openxmlformats-officedocument.presentationml.slideLayout+xml"/>
  <Override PartName="/ppt/slideLayouts/slideLayout3390.xml" ContentType="application/vnd.openxmlformats-officedocument.presentationml.slideLayout+xml"/>
  <Override PartName="/ppt/slideLayouts/slideLayout3391.xml" ContentType="application/vnd.openxmlformats-officedocument.presentationml.slideLayout+xml"/>
  <Override PartName="/ppt/slideLayouts/slideLayout3392.xml" ContentType="application/vnd.openxmlformats-officedocument.presentationml.slideLayout+xml"/>
  <Override PartName="/ppt/slideLayouts/slideLayout3393.xml" ContentType="application/vnd.openxmlformats-officedocument.presentationml.slideLayout+xml"/>
  <Override PartName="/ppt/slideLayouts/slideLayout3394.xml" ContentType="application/vnd.openxmlformats-officedocument.presentationml.slideLayout+xml"/>
  <Override PartName="/ppt/slideLayouts/slideLayout3395.xml" ContentType="application/vnd.openxmlformats-officedocument.presentationml.slideLayout+xml"/>
  <Override PartName="/ppt/slideLayouts/slideLayout3396.xml" ContentType="application/vnd.openxmlformats-officedocument.presentationml.slideLayout+xml"/>
  <Override PartName="/ppt/slideLayouts/slideLayout3397.xml" ContentType="application/vnd.openxmlformats-officedocument.presentationml.slideLayout+xml"/>
  <Override PartName="/ppt/slideLayouts/slideLayout3398.xml" ContentType="application/vnd.openxmlformats-officedocument.presentationml.slideLayout+xml"/>
  <Override PartName="/ppt/slideLayouts/slideLayout3399.xml" ContentType="application/vnd.openxmlformats-officedocument.presentationml.slideLayout+xml"/>
  <Override PartName="/ppt/slideLayouts/slideLayout3400.xml" ContentType="application/vnd.openxmlformats-officedocument.presentationml.slideLayout+xml"/>
  <Override PartName="/ppt/slideLayouts/slideLayout3401.xml" ContentType="application/vnd.openxmlformats-officedocument.presentationml.slideLayout+xml"/>
  <Override PartName="/ppt/theme/theme144.xml" ContentType="application/vnd.openxmlformats-officedocument.theme+xml"/>
  <Override PartName="/ppt/slideLayouts/slideLayout3402.xml" ContentType="application/vnd.openxmlformats-officedocument.presentationml.slideLayout+xml"/>
  <Override PartName="/ppt/slideLayouts/slideLayout3403.xml" ContentType="application/vnd.openxmlformats-officedocument.presentationml.slideLayout+xml"/>
  <Override PartName="/ppt/slideLayouts/slideLayout3404.xml" ContentType="application/vnd.openxmlformats-officedocument.presentationml.slideLayout+xml"/>
  <Override PartName="/ppt/slideLayouts/slideLayout3405.xml" ContentType="application/vnd.openxmlformats-officedocument.presentationml.slideLayout+xml"/>
  <Override PartName="/ppt/slideLayouts/slideLayout3406.xml" ContentType="application/vnd.openxmlformats-officedocument.presentationml.slideLayout+xml"/>
  <Override PartName="/ppt/slideLayouts/slideLayout3407.xml" ContentType="application/vnd.openxmlformats-officedocument.presentationml.slideLayout+xml"/>
  <Override PartName="/ppt/slideLayouts/slideLayout3408.xml" ContentType="application/vnd.openxmlformats-officedocument.presentationml.slideLayout+xml"/>
  <Override PartName="/ppt/slideLayouts/slideLayout3409.xml" ContentType="application/vnd.openxmlformats-officedocument.presentationml.slideLayout+xml"/>
  <Override PartName="/ppt/slideLayouts/slideLayout3410.xml" ContentType="application/vnd.openxmlformats-officedocument.presentationml.slideLayout+xml"/>
  <Override PartName="/ppt/slideLayouts/slideLayout3411.xml" ContentType="application/vnd.openxmlformats-officedocument.presentationml.slideLayout+xml"/>
  <Override PartName="/ppt/slideLayouts/slideLayout3412.xml" ContentType="application/vnd.openxmlformats-officedocument.presentationml.slideLayout+xml"/>
  <Override PartName="/ppt/slideLayouts/slideLayout3413.xml" ContentType="application/vnd.openxmlformats-officedocument.presentationml.slideLayout+xml"/>
  <Override PartName="/ppt/slideLayouts/slideLayout3414.xml" ContentType="application/vnd.openxmlformats-officedocument.presentationml.slideLayout+xml"/>
  <Override PartName="/ppt/slideLayouts/slideLayout3415.xml" ContentType="application/vnd.openxmlformats-officedocument.presentationml.slideLayout+xml"/>
  <Override PartName="/ppt/slideLayouts/slideLayout3416.xml" ContentType="application/vnd.openxmlformats-officedocument.presentationml.slideLayout+xml"/>
  <Override PartName="/ppt/slideLayouts/slideLayout3417.xml" ContentType="application/vnd.openxmlformats-officedocument.presentationml.slideLayout+xml"/>
  <Override PartName="/ppt/slideLayouts/slideLayout3418.xml" ContentType="application/vnd.openxmlformats-officedocument.presentationml.slideLayout+xml"/>
  <Override PartName="/ppt/slideLayouts/slideLayout3419.xml" ContentType="application/vnd.openxmlformats-officedocument.presentationml.slideLayout+xml"/>
  <Override PartName="/ppt/slideLayouts/slideLayout3420.xml" ContentType="application/vnd.openxmlformats-officedocument.presentationml.slideLayout+xml"/>
  <Override PartName="/ppt/slideLayouts/slideLayout3421.xml" ContentType="application/vnd.openxmlformats-officedocument.presentationml.slideLayout+xml"/>
  <Override PartName="/ppt/slideLayouts/slideLayout3422.xml" ContentType="application/vnd.openxmlformats-officedocument.presentationml.slideLayout+xml"/>
  <Override PartName="/ppt/slideLayouts/slideLayout3423.xml" ContentType="application/vnd.openxmlformats-officedocument.presentationml.slideLayout+xml"/>
  <Override PartName="/ppt/slideLayouts/slideLayout3424.xml" ContentType="application/vnd.openxmlformats-officedocument.presentationml.slideLayout+xml"/>
  <Override PartName="/ppt/slideLayouts/slideLayout3425.xml" ContentType="application/vnd.openxmlformats-officedocument.presentationml.slideLayout+xml"/>
  <Override PartName="/ppt/slideLayouts/slideLayout3426.xml" ContentType="application/vnd.openxmlformats-officedocument.presentationml.slideLayout+xml"/>
  <Override PartName="/ppt/slideLayouts/slideLayout3427.xml" ContentType="application/vnd.openxmlformats-officedocument.presentationml.slideLayout+xml"/>
  <Override PartName="/ppt/slideLayouts/slideLayout3428.xml" ContentType="application/vnd.openxmlformats-officedocument.presentationml.slideLayout+xml"/>
  <Override PartName="/ppt/slideLayouts/slideLayout3429.xml" ContentType="application/vnd.openxmlformats-officedocument.presentationml.slideLayout+xml"/>
  <Override PartName="/ppt/slideLayouts/slideLayout3430.xml" ContentType="application/vnd.openxmlformats-officedocument.presentationml.slideLayout+xml"/>
  <Override PartName="/ppt/slideLayouts/slideLayout3431.xml" ContentType="application/vnd.openxmlformats-officedocument.presentationml.slideLayout+xml"/>
  <Override PartName="/ppt/slideLayouts/slideLayout3432.xml" ContentType="application/vnd.openxmlformats-officedocument.presentationml.slideLayout+xml"/>
  <Override PartName="/ppt/slideLayouts/slideLayout3433.xml" ContentType="application/vnd.openxmlformats-officedocument.presentationml.slideLayout+xml"/>
  <Override PartName="/ppt/slideLayouts/slideLayout3434.xml" ContentType="application/vnd.openxmlformats-officedocument.presentationml.slideLayout+xml"/>
  <Override PartName="/ppt/slideLayouts/slideLayout3435.xml" ContentType="application/vnd.openxmlformats-officedocument.presentationml.slideLayout+xml"/>
  <Override PartName="/ppt/slideLayouts/slideLayout3436.xml" ContentType="application/vnd.openxmlformats-officedocument.presentationml.slideLayout+xml"/>
  <Override PartName="/ppt/slideLayouts/slideLayout3437.xml" ContentType="application/vnd.openxmlformats-officedocument.presentationml.slideLayout+xml"/>
  <Override PartName="/ppt/slideLayouts/slideLayout3438.xml" ContentType="application/vnd.openxmlformats-officedocument.presentationml.slideLayout+xml"/>
  <Override PartName="/ppt/theme/theme145.xml" ContentType="application/vnd.openxmlformats-officedocument.theme+xml"/>
  <Override PartName="/ppt/slideLayouts/slideLayout3439.xml" ContentType="application/vnd.openxmlformats-officedocument.presentationml.slideLayout+xml"/>
  <Override PartName="/ppt/slideLayouts/slideLayout3440.xml" ContentType="application/vnd.openxmlformats-officedocument.presentationml.slideLayout+xml"/>
  <Override PartName="/ppt/slideLayouts/slideLayout3441.xml" ContentType="application/vnd.openxmlformats-officedocument.presentationml.slideLayout+xml"/>
  <Override PartName="/ppt/slideLayouts/slideLayout3442.xml" ContentType="application/vnd.openxmlformats-officedocument.presentationml.slideLayout+xml"/>
  <Override PartName="/ppt/slideLayouts/slideLayout3443.xml" ContentType="application/vnd.openxmlformats-officedocument.presentationml.slideLayout+xml"/>
  <Override PartName="/ppt/slideLayouts/slideLayout3444.xml" ContentType="application/vnd.openxmlformats-officedocument.presentationml.slideLayout+xml"/>
  <Override PartName="/ppt/slideLayouts/slideLayout3445.xml" ContentType="application/vnd.openxmlformats-officedocument.presentationml.slideLayout+xml"/>
  <Override PartName="/ppt/slideLayouts/slideLayout3446.xml" ContentType="application/vnd.openxmlformats-officedocument.presentationml.slideLayout+xml"/>
  <Override PartName="/ppt/slideLayouts/slideLayout3447.xml" ContentType="application/vnd.openxmlformats-officedocument.presentationml.slideLayout+xml"/>
  <Override PartName="/ppt/slideLayouts/slideLayout3448.xml" ContentType="application/vnd.openxmlformats-officedocument.presentationml.slideLayout+xml"/>
  <Override PartName="/ppt/slideLayouts/slideLayout3449.xml" ContentType="application/vnd.openxmlformats-officedocument.presentationml.slideLayout+xml"/>
  <Override PartName="/ppt/slideLayouts/slideLayout3450.xml" ContentType="application/vnd.openxmlformats-officedocument.presentationml.slideLayout+xml"/>
  <Override PartName="/ppt/theme/theme146.xml" ContentType="application/vnd.openxmlformats-officedocument.theme+xml"/>
  <Override PartName="/ppt/slideLayouts/slideLayout3451.xml" ContentType="application/vnd.openxmlformats-officedocument.presentationml.slideLayout+xml"/>
  <Override PartName="/ppt/slideLayouts/slideLayout3452.xml" ContentType="application/vnd.openxmlformats-officedocument.presentationml.slideLayout+xml"/>
  <Override PartName="/ppt/slideLayouts/slideLayout3453.xml" ContentType="application/vnd.openxmlformats-officedocument.presentationml.slideLayout+xml"/>
  <Override PartName="/ppt/slideLayouts/slideLayout3454.xml" ContentType="application/vnd.openxmlformats-officedocument.presentationml.slideLayout+xml"/>
  <Override PartName="/ppt/slideLayouts/slideLayout3455.xml" ContentType="application/vnd.openxmlformats-officedocument.presentationml.slideLayout+xml"/>
  <Override PartName="/ppt/slideLayouts/slideLayout3456.xml" ContentType="application/vnd.openxmlformats-officedocument.presentationml.slideLayout+xml"/>
  <Override PartName="/ppt/slideLayouts/slideLayout3457.xml" ContentType="application/vnd.openxmlformats-officedocument.presentationml.slideLayout+xml"/>
  <Override PartName="/ppt/slideLayouts/slideLayout3458.xml" ContentType="application/vnd.openxmlformats-officedocument.presentationml.slideLayout+xml"/>
  <Override PartName="/ppt/slideLayouts/slideLayout3459.xml" ContentType="application/vnd.openxmlformats-officedocument.presentationml.slideLayout+xml"/>
  <Override PartName="/ppt/slideLayouts/slideLayout3460.xml" ContentType="application/vnd.openxmlformats-officedocument.presentationml.slideLayout+xml"/>
  <Override PartName="/ppt/slideLayouts/slideLayout3461.xml" ContentType="application/vnd.openxmlformats-officedocument.presentationml.slideLayout+xml"/>
  <Override PartName="/ppt/slideLayouts/slideLayout3462.xml" ContentType="application/vnd.openxmlformats-officedocument.presentationml.slideLayout+xml"/>
  <Override PartName="/ppt/slideLayouts/slideLayout3463.xml" ContentType="application/vnd.openxmlformats-officedocument.presentationml.slideLayout+xml"/>
  <Override PartName="/ppt/slideLayouts/slideLayout3464.xml" ContentType="application/vnd.openxmlformats-officedocument.presentationml.slideLayout+xml"/>
  <Override PartName="/ppt/slideLayouts/slideLayout3465.xml" ContentType="application/vnd.openxmlformats-officedocument.presentationml.slideLayout+xml"/>
  <Override PartName="/ppt/slideLayouts/slideLayout3466.xml" ContentType="application/vnd.openxmlformats-officedocument.presentationml.slideLayout+xml"/>
  <Override PartName="/ppt/slideLayouts/slideLayout3467.xml" ContentType="application/vnd.openxmlformats-officedocument.presentationml.slideLayout+xml"/>
  <Override PartName="/ppt/slideLayouts/slideLayout3468.xml" ContentType="application/vnd.openxmlformats-officedocument.presentationml.slideLayout+xml"/>
  <Override PartName="/ppt/slideLayouts/slideLayout3469.xml" ContentType="application/vnd.openxmlformats-officedocument.presentationml.slideLayout+xml"/>
  <Override PartName="/ppt/slideLayouts/slideLayout3470.xml" ContentType="application/vnd.openxmlformats-officedocument.presentationml.slideLayout+xml"/>
  <Override PartName="/ppt/slideLayouts/slideLayout3471.xml" ContentType="application/vnd.openxmlformats-officedocument.presentationml.slideLayout+xml"/>
  <Override PartName="/ppt/theme/theme147.xml" ContentType="application/vnd.openxmlformats-officedocument.theme+xml"/>
  <Override PartName="/ppt/slideLayouts/slideLayout3472.xml" ContentType="application/vnd.openxmlformats-officedocument.presentationml.slideLayout+xml"/>
  <Override PartName="/ppt/slideLayouts/slideLayout3473.xml" ContentType="application/vnd.openxmlformats-officedocument.presentationml.slideLayout+xml"/>
  <Override PartName="/ppt/slideLayouts/slideLayout3474.xml" ContentType="application/vnd.openxmlformats-officedocument.presentationml.slideLayout+xml"/>
  <Override PartName="/ppt/slideLayouts/slideLayout3475.xml" ContentType="application/vnd.openxmlformats-officedocument.presentationml.slideLayout+xml"/>
  <Override PartName="/ppt/slideLayouts/slideLayout3476.xml" ContentType="application/vnd.openxmlformats-officedocument.presentationml.slideLayout+xml"/>
  <Override PartName="/ppt/slideLayouts/slideLayout3477.xml" ContentType="application/vnd.openxmlformats-officedocument.presentationml.slideLayout+xml"/>
  <Override PartName="/ppt/slideLayouts/slideLayout3478.xml" ContentType="application/vnd.openxmlformats-officedocument.presentationml.slideLayout+xml"/>
  <Override PartName="/ppt/slideLayouts/slideLayout3479.xml" ContentType="application/vnd.openxmlformats-officedocument.presentationml.slideLayout+xml"/>
  <Override PartName="/ppt/slideLayouts/slideLayout3480.xml" ContentType="application/vnd.openxmlformats-officedocument.presentationml.slideLayout+xml"/>
  <Override PartName="/ppt/slideLayouts/slideLayout3481.xml" ContentType="application/vnd.openxmlformats-officedocument.presentationml.slideLayout+xml"/>
  <Override PartName="/ppt/slideLayouts/slideLayout3482.xml" ContentType="application/vnd.openxmlformats-officedocument.presentationml.slideLayout+xml"/>
  <Override PartName="/ppt/slideLayouts/slideLayout3483.xml" ContentType="application/vnd.openxmlformats-officedocument.presentationml.slideLayout+xml"/>
  <Override PartName="/ppt/slideLayouts/slideLayout3484.xml" ContentType="application/vnd.openxmlformats-officedocument.presentationml.slideLayout+xml"/>
  <Override PartName="/ppt/slideLayouts/slideLayout3485.xml" ContentType="application/vnd.openxmlformats-officedocument.presentationml.slideLayout+xml"/>
  <Override PartName="/ppt/slideLayouts/slideLayout3486.xml" ContentType="application/vnd.openxmlformats-officedocument.presentationml.slideLayout+xml"/>
  <Override PartName="/ppt/slideLayouts/slideLayout3487.xml" ContentType="application/vnd.openxmlformats-officedocument.presentationml.slideLayout+xml"/>
  <Override PartName="/ppt/slideLayouts/slideLayout3488.xml" ContentType="application/vnd.openxmlformats-officedocument.presentationml.slideLayout+xml"/>
  <Override PartName="/ppt/theme/theme148.xml" ContentType="application/vnd.openxmlformats-officedocument.theme+xml"/>
  <Override PartName="/ppt/slideLayouts/slideLayout3489.xml" ContentType="application/vnd.openxmlformats-officedocument.presentationml.slideLayout+xml"/>
  <Override PartName="/ppt/slideLayouts/slideLayout3490.xml" ContentType="application/vnd.openxmlformats-officedocument.presentationml.slideLayout+xml"/>
  <Override PartName="/ppt/slideLayouts/slideLayout3491.xml" ContentType="application/vnd.openxmlformats-officedocument.presentationml.slideLayout+xml"/>
  <Override PartName="/ppt/slideLayouts/slideLayout3492.xml" ContentType="application/vnd.openxmlformats-officedocument.presentationml.slideLayout+xml"/>
  <Override PartName="/ppt/slideLayouts/slideLayout3493.xml" ContentType="application/vnd.openxmlformats-officedocument.presentationml.slideLayout+xml"/>
  <Override PartName="/ppt/slideLayouts/slideLayout3494.xml" ContentType="application/vnd.openxmlformats-officedocument.presentationml.slideLayout+xml"/>
  <Override PartName="/ppt/slideLayouts/slideLayout3495.xml" ContentType="application/vnd.openxmlformats-officedocument.presentationml.slideLayout+xml"/>
  <Override PartName="/ppt/slideLayouts/slideLayout3496.xml" ContentType="application/vnd.openxmlformats-officedocument.presentationml.slideLayout+xml"/>
  <Override PartName="/ppt/slideLayouts/slideLayout3497.xml" ContentType="application/vnd.openxmlformats-officedocument.presentationml.slideLayout+xml"/>
  <Override PartName="/ppt/slideLayouts/slideLayout3498.xml" ContentType="application/vnd.openxmlformats-officedocument.presentationml.slideLayout+xml"/>
  <Override PartName="/ppt/slideLayouts/slideLayout3499.xml" ContentType="application/vnd.openxmlformats-officedocument.presentationml.slideLayout+xml"/>
  <Override PartName="/ppt/slideLayouts/slideLayout3500.xml" ContentType="application/vnd.openxmlformats-officedocument.presentationml.slideLayout+xml"/>
  <Override PartName="/ppt/slideLayouts/slideLayout3501.xml" ContentType="application/vnd.openxmlformats-officedocument.presentationml.slideLayout+xml"/>
  <Override PartName="/ppt/slideLayouts/slideLayout3502.xml" ContentType="application/vnd.openxmlformats-officedocument.presentationml.slideLayout+xml"/>
  <Override PartName="/ppt/slideLayouts/slideLayout3503.xml" ContentType="application/vnd.openxmlformats-officedocument.presentationml.slideLayout+xml"/>
  <Override PartName="/ppt/slideLayouts/slideLayout3504.xml" ContentType="application/vnd.openxmlformats-officedocument.presentationml.slideLayout+xml"/>
  <Override PartName="/ppt/slideLayouts/slideLayout3505.xml" ContentType="application/vnd.openxmlformats-officedocument.presentationml.slideLayout+xml"/>
  <Override PartName="/ppt/theme/theme149.xml" ContentType="application/vnd.openxmlformats-officedocument.theme+xml"/>
  <Override PartName="/ppt/slideLayouts/slideLayout3506.xml" ContentType="application/vnd.openxmlformats-officedocument.presentationml.slideLayout+xml"/>
  <Override PartName="/ppt/slideLayouts/slideLayout3507.xml" ContentType="application/vnd.openxmlformats-officedocument.presentationml.slideLayout+xml"/>
  <Override PartName="/ppt/slideLayouts/slideLayout3508.xml" ContentType="application/vnd.openxmlformats-officedocument.presentationml.slideLayout+xml"/>
  <Override PartName="/ppt/slideLayouts/slideLayout3509.xml" ContentType="application/vnd.openxmlformats-officedocument.presentationml.slideLayout+xml"/>
  <Override PartName="/ppt/slideLayouts/slideLayout3510.xml" ContentType="application/vnd.openxmlformats-officedocument.presentationml.slideLayout+xml"/>
  <Override PartName="/ppt/slideLayouts/slideLayout3511.xml" ContentType="application/vnd.openxmlformats-officedocument.presentationml.slideLayout+xml"/>
  <Override PartName="/ppt/slideLayouts/slideLayout3512.xml" ContentType="application/vnd.openxmlformats-officedocument.presentationml.slideLayout+xml"/>
  <Override PartName="/ppt/slideLayouts/slideLayout3513.xml" ContentType="application/vnd.openxmlformats-officedocument.presentationml.slideLayout+xml"/>
  <Override PartName="/ppt/slideLayouts/slideLayout3514.xml" ContentType="application/vnd.openxmlformats-officedocument.presentationml.slideLayout+xml"/>
  <Override PartName="/ppt/slideLayouts/slideLayout3515.xml" ContentType="application/vnd.openxmlformats-officedocument.presentationml.slideLayout+xml"/>
  <Override PartName="/ppt/slideLayouts/slideLayout3516.xml" ContentType="application/vnd.openxmlformats-officedocument.presentationml.slideLayout+xml"/>
  <Override PartName="/ppt/slideLayouts/slideLayout3517.xml" ContentType="application/vnd.openxmlformats-officedocument.presentationml.slideLayout+xml"/>
  <Override PartName="/ppt/slideLayouts/slideLayout3518.xml" ContentType="application/vnd.openxmlformats-officedocument.presentationml.slideLayout+xml"/>
  <Override PartName="/ppt/slideLayouts/slideLayout3519.xml" ContentType="application/vnd.openxmlformats-officedocument.presentationml.slideLayout+xml"/>
  <Override PartName="/ppt/slideLayouts/slideLayout3520.xml" ContentType="application/vnd.openxmlformats-officedocument.presentationml.slideLayout+xml"/>
  <Override PartName="/ppt/slideLayouts/slideLayout3521.xml" ContentType="application/vnd.openxmlformats-officedocument.presentationml.slideLayout+xml"/>
  <Override PartName="/ppt/slideLayouts/slideLayout3522.xml" ContentType="application/vnd.openxmlformats-officedocument.presentationml.slideLayout+xml"/>
  <Override PartName="/ppt/slideLayouts/slideLayout3523.xml" ContentType="application/vnd.openxmlformats-officedocument.presentationml.slideLayout+xml"/>
  <Override PartName="/ppt/slideLayouts/slideLayout3524.xml" ContentType="application/vnd.openxmlformats-officedocument.presentationml.slideLayout+xml"/>
  <Override PartName="/ppt/slideLayouts/slideLayout3525.xml" ContentType="application/vnd.openxmlformats-officedocument.presentationml.slideLayout+xml"/>
  <Override PartName="/ppt/slideLayouts/slideLayout3526.xml" ContentType="application/vnd.openxmlformats-officedocument.presentationml.slideLayout+xml"/>
  <Override PartName="/ppt/slideLayouts/slideLayout3527.xml" ContentType="application/vnd.openxmlformats-officedocument.presentationml.slideLayout+xml"/>
  <Override PartName="/ppt/slideLayouts/slideLayout3528.xml" ContentType="application/vnd.openxmlformats-officedocument.presentationml.slideLayout+xml"/>
  <Override PartName="/ppt/slideLayouts/slideLayout3529.xml" ContentType="application/vnd.openxmlformats-officedocument.presentationml.slideLayout+xml"/>
  <Override PartName="/ppt/slideLayouts/slideLayout3530.xml" ContentType="application/vnd.openxmlformats-officedocument.presentationml.slideLayout+xml"/>
  <Override PartName="/ppt/slideLayouts/slideLayout3531.xml" ContentType="application/vnd.openxmlformats-officedocument.presentationml.slideLayout+xml"/>
  <Override PartName="/ppt/slideLayouts/slideLayout3532.xml" ContentType="application/vnd.openxmlformats-officedocument.presentationml.slideLayout+xml"/>
  <Override PartName="/ppt/slideLayouts/slideLayout3533.xml" ContentType="application/vnd.openxmlformats-officedocument.presentationml.slideLayout+xml"/>
  <Override PartName="/ppt/slideLayouts/slideLayout3534.xml" ContentType="application/vnd.openxmlformats-officedocument.presentationml.slideLayout+xml"/>
  <Override PartName="/ppt/slideLayouts/slideLayout3535.xml" ContentType="application/vnd.openxmlformats-officedocument.presentationml.slideLayout+xml"/>
  <Override PartName="/ppt/slideLayouts/slideLayout3536.xml" ContentType="application/vnd.openxmlformats-officedocument.presentationml.slideLayout+xml"/>
  <Override PartName="/ppt/slideLayouts/slideLayout3537.xml" ContentType="application/vnd.openxmlformats-officedocument.presentationml.slideLayout+xml"/>
  <Override PartName="/ppt/slideLayouts/slideLayout3538.xml" ContentType="application/vnd.openxmlformats-officedocument.presentationml.slideLayout+xml"/>
  <Override PartName="/ppt/slideLayouts/slideLayout3539.xml" ContentType="application/vnd.openxmlformats-officedocument.presentationml.slideLayout+xml"/>
  <Override PartName="/ppt/slideLayouts/slideLayout3540.xml" ContentType="application/vnd.openxmlformats-officedocument.presentationml.slideLayout+xml"/>
  <Override PartName="/ppt/slideLayouts/slideLayout3541.xml" ContentType="application/vnd.openxmlformats-officedocument.presentationml.slideLayout+xml"/>
  <Override PartName="/ppt/slideLayouts/slideLayout3542.xml" ContentType="application/vnd.openxmlformats-officedocument.presentationml.slideLayout+xml"/>
  <Override PartName="/ppt/slideLayouts/slideLayout3543.xml" ContentType="application/vnd.openxmlformats-officedocument.presentationml.slideLayout+xml"/>
  <Override PartName="/ppt/slideLayouts/slideLayout3544.xml" ContentType="application/vnd.openxmlformats-officedocument.presentationml.slideLayout+xml"/>
  <Override PartName="/ppt/slideLayouts/slideLayout3545.xml" ContentType="application/vnd.openxmlformats-officedocument.presentationml.slideLayout+xml"/>
  <Override PartName="/ppt/theme/theme150.xml" ContentType="application/vnd.openxmlformats-officedocument.theme+xml"/>
  <Override PartName="/ppt/slideLayouts/slideLayout3546.xml" ContentType="application/vnd.openxmlformats-officedocument.presentationml.slideLayout+xml"/>
  <Override PartName="/ppt/slideLayouts/slideLayout3547.xml" ContentType="application/vnd.openxmlformats-officedocument.presentationml.slideLayout+xml"/>
  <Override PartName="/ppt/slideLayouts/slideLayout3548.xml" ContentType="application/vnd.openxmlformats-officedocument.presentationml.slideLayout+xml"/>
  <Override PartName="/ppt/slideLayouts/slideLayout3549.xml" ContentType="application/vnd.openxmlformats-officedocument.presentationml.slideLayout+xml"/>
  <Override PartName="/ppt/slideLayouts/slideLayout3550.xml" ContentType="application/vnd.openxmlformats-officedocument.presentationml.slideLayout+xml"/>
  <Override PartName="/ppt/slideLayouts/slideLayout3551.xml" ContentType="application/vnd.openxmlformats-officedocument.presentationml.slideLayout+xml"/>
  <Override PartName="/ppt/slideLayouts/slideLayout3552.xml" ContentType="application/vnd.openxmlformats-officedocument.presentationml.slideLayout+xml"/>
  <Override PartName="/ppt/slideLayouts/slideLayout3553.xml" ContentType="application/vnd.openxmlformats-officedocument.presentationml.slideLayout+xml"/>
  <Override PartName="/ppt/slideLayouts/slideLayout3554.xml" ContentType="application/vnd.openxmlformats-officedocument.presentationml.slideLayout+xml"/>
  <Override PartName="/ppt/slideLayouts/slideLayout3555.xml" ContentType="application/vnd.openxmlformats-officedocument.presentationml.slideLayout+xml"/>
  <Override PartName="/ppt/slideLayouts/slideLayout3556.xml" ContentType="application/vnd.openxmlformats-officedocument.presentationml.slideLayout+xml"/>
  <Override PartName="/ppt/slideLayouts/slideLayout3557.xml" ContentType="application/vnd.openxmlformats-officedocument.presentationml.slideLayout+xml"/>
  <Override PartName="/ppt/slideLayouts/slideLayout3558.xml" ContentType="application/vnd.openxmlformats-officedocument.presentationml.slideLayout+xml"/>
  <Override PartName="/ppt/slideLayouts/slideLayout3559.xml" ContentType="application/vnd.openxmlformats-officedocument.presentationml.slideLayout+xml"/>
  <Override PartName="/ppt/slideLayouts/slideLayout3560.xml" ContentType="application/vnd.openxmlformats-officedocument.presentationml.slideLayout+xml"/>
  <Override PartName="/ppt/slideLayouts/slideLayout3561.xml" ContentType="application/vnd.openxmlformats-officedocument.presentationml.slideLayout+xml"/>
  <Override PartName="/ppt/slideLayouts/slideLayout3562.xml" ContentType="application/vnd.openxmlformats-officedocument.presentationml.slideLayout+xml"/>
  <Override PartName="/ppt/slideLayouts/slideLayout3563.xml" ContentType="application/vnd.openxmlformats-officedocument.presentationml.slideLayout+xml"/>
  <Override PartName="/ppt/slideLayouts/slideLayout3564.xml" ContentType="application/vnd.openxmlformats-officedocument.presentationml.slideLayout+xml"/>
  <Override PartName="/ppt/slideLayouts/slideLayout3565.xml" ContentType="application/vnd.openxmlformats-officedocument.presentationml.slideLayout+xml"/>
  <Override PartName="/ppt/slideLayouts/slideLayout3566.xml" ContentType="application/vnd.openxmlformats-officedocument.presentationml.slideLayout+xml"/>
  <Override PartName="/ppt/theme/theme151.xml" ContentType="application/vnd.openxmlformats-officedocument.theme+xml"/>
  <Override PartName="/ppt/slideLayouts/slideLayout3567.xml" ContentType="application/vnd.openxmlformats-officedocument.presentationml.slideLayout+xml"/>
  <Override PartName="/ppt/slideLayouts/slideLayout3568.xml" ContentType="application/vnd.openxmlformats-officedocument.presentationml.slideLayout+xml"/>
  <Override PartName="/ppt/slideLayouts/slideLayout3569.xml" ContentType="application/vnd.openxmlformats-officedocument.presentationml.slideLayout+xml"/>
  <Override PartName="/ppt/slideLayouts/slideLayout3570.xml" ContentType="application/vnd.openxmlformats-officedocument.presentationml.slideLayout+xml"/>
  <Override PartName="/ppt/slideLayouts/slideLayout3571.xml" ContentType="application/vnd.openxmlformats-officedocument.presentationml.slideLayout+xml"/>
  <Override PartName="/ppt/slideLayouts/slideLayout3572.xml" ContentType="application/vnd.openxmlformats-officedocument.presentationml.slideLayout+xml"/>
  <Override PartName="/ppt/slideLayouts/slideLayout3573.xml" ContentType="application/vnd.openxmlformats-officedocument.presentationml.slideLayout+xml"/>
  <Override PartName="/ppt/slideLayouts/slideLayout3574.xml" ContentType="application/vnd.openxmlformats-officedocument.presentationml.slideLayout+xml"/>
  <Override PartName="/ppt/slideLayouts/slideLayout3575.xml" ContentType="application/vnd.openxmlformats-officedocument.presentationml.slideLayout+xml"/>
  <Override PartName="/ppt/slideLayouts/slideLayout3576.xml" ContentType="application/vnd.openxmlformats-officedocument.presentationml.slideLayout+xml"/>
  <Override PartName="/ppt/slideLayouts/slideLayout3577.xml" ContentType="application/vnd.openxmlformats-officedocument.presentationml.slideLayout+xml"/>
  <Override PartName="/ppt/slideLayouts/slideLayout3578.xml" ContentType="application/vnd.openxmlformats-officedocument.presentationml.slideLayout+xml"/>
  <Override PartName="/ppt/slideLayouts/slideLayout3579.xml" ContentType="application/vnd.openxmlformats-officedocument.presentationml.slideLayout+xml"/>
  <Override PartName="/ppt/slideLayouts/slideLayout3580.xml" ContentType="application/vnd.openxmlformats-officedocument.presentationml.slideLayout+xml"/>
  <Override PartName="/ppt/theme/theme152.xml" ContentType="application/vnd.openxmlformats-officedocument.theme+xml"/>
  <Override PartName="/ppt/slideLayouts/slideLayout3581.xml" ContentType="application/vnd.openxmlformats-officedocument.presentationml.slideLayout+xml"/>
  <Override PartName="/ppt/slideLayouts/slideLayout3582.xml" ContentType="application/vnd.openxmlformats-officedocument.presentationml.slideLayout+xml"/>
  <Override PartName="/ppt/slideLayouts/slideLayout3583.xml" ContentType="application/vnd.openxmlformats-officedocument.presentationml.slideLayout+xml"/>
  <Override PartName="/ppt/slideLayouts/slideLayout3584.xml" ContentType="application/vnd.openxmlformats-officedocument.presentationml.slideLayout+xml"/>
  <Override PartName="/ppt/slideLayouts/slideLayout3585.xml" ContentType="application/vnd.openxmlformats-officedocument.presentationml.slideLayout+xml"/>
  <Override PartName="/ppt/slideLayouts/slideLayout3586.xml" ContentType="application/vnd.openxmlformats-officedocument.presentationml.slideLayout+xml"/>
  <Override PartName="/ppt/theme/theme153.xml" ContentType="application/vnd.openxmlformats-officedocument.theme+xml"/>
  <Override PartName="/ppt/slideLayouts/slideLayout3587.xml" ContentType="application/vnd.openxmlformats-officedocument.presentationml.slideLayout+xml"/>
  <Override PartName="/ppt/slideLayouts/slideLayout3588.xml" ContentType="application/vnd.openxmlformats-officedocument.presentationml.slideLayout+xml"/>
  <Override PartName="/ppt/slideLayouts/slideLayout3589.xml" ContentType="application/vnd.openxmlformats-officedocument.presentationml.slideLayout+xml"/>
  <Override PartName="/ppt/slideLayouts/slideLayout3590.xml" ContentType="application/vnd.openxmlformats-officedocument.presentationml.slideLayout+xml"/>
  <Override PartName="/ppt/slideLayouts/slideLayout3591.xml" ContentType="application/vnd.openxmlformats-officedocument.presentationml.slideLayout+xml"/>
  <Override PartName="/ppt/slideLayouts/slideLayout3592.xml" ContentType="application/vnd.openxmlformats-officedocument.presentationml.slideLayout+xml"/>
  <Override PartName="/ppt/slideLayouts/slideLayout3593.xml" ContentType="application/vnd.openxmlformats-officedocument.presentationml.slideLayout+xml"/>
  <Override PartName="/ppt/slideLayouts/slideLayout3594.xml" ContentType="application/vnd.openxmlformats-officedocument.presentationml.slideLayout+xml"/>
  <Override PartName="/ppt/slideLayouts/slideLayout3595.xml" ContentType="application/vnd.openxmlformats-officedocument.presentationml.slideLayout+xml"/>
  <Override PartName="/ppt/slideLayouts/slideLayout3596.xml" ContentType="application/vnd.openxmlformats-officedocument.presentationml.slideLayout+xml"/>
  <Override PartName="/ppt/slideLayouts/slideLayout3597.xml" ContentType="application/vnd.openxmlformats-officedocument.presentationml.slideLayout+xml"/>
  <Override PartName="/ppt/slideLayouts/slideLayout3598.xml" ContentType="application/vnd.openxmlformats-officedocument.presentationml.slideLayout+xml"/>
  <Override PartName="/ppt/slideLayouts/slideLayout3599.xml" ContentType="application/vnd.openxmlformats-officedocument.presentationml.slideLayout+xml"/>
  <Override PartName="/ppt/slideLayouts/slideLayout3600.xml" ContentType="application/vnd.openxmlformats-officedocument.presentationml.slideLayout+xml"/>
  <Override PartName="/ppt/slideLayouts/slideLayout3601.xml" ContentType="application/vnd.openxmlformats-officedocument.presentationml.slideLayout+xml"/>
  <Override PartName="/ppt/slideLayouts/slideLayout3602.xml" ContentType="application/vnd.openxmlformats-officedocument.presentationml.slideLayout+xml"/>
  <Override PartName="/ppt/slideLayouts/slideLayout3603.xml" ContentType="application/vnd.openxmlformats-officedocument.presentationml.slideLayout+xml"/>
  <Override PartName="/ppt/theme/theme154.xml" ContentType="application/vnd.openxmlformats-officedocument.theme+xml"/>
  <Override PartName="/ppt/slideLayouts/slideLayout3604.xml" ContentType="application/vnd.openxmlformats-officedocument.presentationml.slideLayout+xml"/>
  <Override PartName="/ppt/slideLayouts/slideLayout3605.xml" ContentType="application/vnd.openxmlformats-officedocument.presentationml.slideLayout+xml"/>
  <Override PartName="/ppt/slideLayouts/slideLayout3606.xml" ContentType="application/vnd.openxmlformats-officedocument.presentationml.slideLayout+xml"/>
  <Override PartName="/ppt/slideLayouts/slideLayout3607.xml" ContentType="application/vnd.openxmlformats-officedocument.presentationml.slideLayout+xml"/>
  <Override PartName="/ppt/slideLayouts/slideLayout3608.xml" ContentType="application/vnd.openxmlformats-officedocument.presentationml.slideLayout+xml"/>
  <Override PartName="/ppt/slideLayouts/slideLayout3609.xml" ContentType="application/vnd.openxmlformats-officedocument.presentationml.slideLayout+xml"/>
  <Override PartName="/ppt/slideLayouts/slideLayout3610.xml" ContentType="application/vnd.openxmlformats-officedocument.presentationml.slideLayout+xml"/>
  <Override PartName="/ppt/slideLayouts/slideLayout3611.xml" ContentType="application/vnd.openxmlformats-officedocument.presentationml.slideLayout+xml"/>
  <Override PartName="/ppt/slideLayouts/slideLayout3612.xml" ContentType="application/vnd.openxmlformats-officedocument.presentationml.slideLayout+xml"/>
  <Override PartName="/ppt/slideLayouts/slideLayout3613.xml" ContentType="application/vnd.openxmlformats-officedocument.presentationml.slideLayout+xml"/>
  <Override PartName="/ppt/slideLayouts/slideLayout3614.xml" ContentType="application/vnd.openxmlformats-officedocument.presentationml.slideLayout+xml"/>
  <Override PartName="/ppt/theme/theme155.xml" ContentType="application/vnd.openxmlformats-officedocument.theme+xml"/>
  <Override PartName="/ppt/slideLayouts/slideLayout3615.xml" ContentType="application/vnd.openxmlformats-officedocument.presentationml.slideLayout+xml"/>
  <Override PartName="/ppt/slideLayouts/slideLayout3616.xml" ContentType="application/vnd.openxmlformats-officedocument.presentationml.slideLayout+xml"/>
  <Override PartName="/ppt/slideLayouts/slideLayout3617.xml" ContentType="application/vnd.openxmlformats-officedocument.presentationml.slideLayout+xml"/>
  <Override PartName="/ppt/slideLayouts/slideLayout3618.xml" ContentType="application/vnd.openxmlformats-officedocument.presentationml.slideLayout+xml"/>
  <Override PartName="/ppt/slideLayouts/slideLayout3619.xml" ContentType="application/vnd.openxmlformats-officedocument.presentationml.slideLayout+xml"/>
  <Override PartName="/ppt/slideLayouts/slideLayout3620.xml" ContentType="application/vnd.openxmlformats-officedocument.presentationml.slideLayout+xml"/>
  <Override PartName="/ppt/slideLayouts/slideLayout3621.xml" ContentType="application/vnd.openxmlformats-officedocument.presentationml.slideLayout+xml"/>
  <Override PartName="/ppt/slideLayouts/slideLayout3622.xml" ContentType="application/vnd.openxmlformats-officedocument.presentationml.slideLayout+xml"/>
  <Override PartName="/ppt/slideLayouts/slideLayout3623.xml" ContentType="application/vnd.openxmlformats-officedocument.presentationml.slideLayout+xml"/>
  <Override PartName="/ppt/slideLayouts/slideLayout3624.xml" ContentType="application/vnd.openxmlformats-officedocument.presentationml.slideLayout+xml"/>
  <Override PartName="/ppt/slideLayouts/slideLayout3625.xml" ContentType="application/vnd.openxmlformats-officedocument.presentationml.slideLayout+xml"/>
  <Override PartName="/ppt/slideLayouts/slideLayout3626.xml" ContentType="application/vnd.openxmlformats-officedocument.presentationml.slideLayout+xml"/>
  <Override PartName="/ppt/slideLayouts/slideLayout3627.xml" ContentType="application/vnd.openxmlformats-officedocument.presentationml.slideLayout+xml"/>
  <Override PartName="/ppt/slideLayouts/slideLayout3628.xml" ContentType="application/vnd.openxmlformats-officedocument.presentationml.slideLayout+xml"/>
  <Override PartName="/ppt/slideLayouts/slideLayout3629.xml" ContentType="application/vnd.openxmlformats-officedocument.presentationml.slideLayout+xml"/>
  <Override PartName="/ppt/slideLayouts/slideLayout3630.xml" ContentType="application/vnd.openxmlformats-officedocument.presentationml.slideLayout+xml"/>
  <Override PartName="/ppt/theme/theme156.xml" ContentType="application/vnd.openxmlformats-officedocument.theme+xml"/>
  <Override PartName="/ppt/slideLayouts/slideLayout3631.xml" ContentType="application/vnd.openxmlformats-officedocument.presentationml.slideLayout+xml"/>
  <Override PartName="/ppt/slideLayouts/slideLayout3632.xml" ContentType="application/vnd.openxmlformats-officedocument.presentationml.slideLayout+xml"/>
  <Override PartName="/ppt/slideLayouts/slideLayout3633.xml" ContentType="application/vnd.openxmlformats-officedocument.presentationml.slideLayout+xml"/>
  <Override PartName="/ppt/slideLayouts/slideLayout3634.xml" ContentType="application/vnd.openxmlformats-officedocument.presentationml.slideLayout+xml"/>
  <Override PartName="/ppt/slideLayouts/slideLayout3635.xml" ContentType="application/vnd.openxmlformats-officedocument.presentationml.slideLayout+xml"/>
  <Override PartName="/ppt/slideLayouts/slideLayout3636.xml" ContentType="application/vnd.openxmlformats-officedocument.presentationml.slideLayout+xml"/>
  <Override PartName="/ppt/slideLayouts/slideLayout3637.xml" ContentType="application/vnd.openxmlformats-officedocument.presentationml.slideLayout+xml"/>
  <Override PartName="/ppt/slideLayouts/slideLayout3638.xml" ContentType="application/vnd.openxmlformats-officedocument.presentationml.slideLayout+xml"/>
  <Override PartName="/ppt/slideLayouts/slideLayout3639.xml" ContentType="application/vnd.openxmlformats-officedocument.presentationml.slideLayout+xml"/>
  <Override PartName="/ppt/slideLayouts/slideLayout3640.xml" ContentType="application/vnd.openxmlformats-officedocument.presentationml.slideLayout+xml"/>
  <Override PartName="/ppt/slideLayouts/slideLayout3641.xml" ContentType="application/vnd.openxmlformats-officedocument.presentationml.slideLayout+xml"/>
  <Override PartName="/ppt/slideLayouts/slideLayout3642.xml" ContentType="application/vnd.openxmlformats-officedocument.presentationml.slideLayout+xml"/>
  <Override PartName="/ppt/slideLayouts/slideLayout3643.xml" ContentType="application/vnd.openxmlformats-officedocument.presentationml.slideLayout+xml"/>
  <Override PartName="/ppt/slideLayouts/slideLayout3644.xml" ContentType="application/vnd.openxmlformats-officedocument.presentationml.slideLayout+xml"/>
  <Override PartName="/ppt/slideLayouts/slideLayout3645.xml" ContentType="application/vnd.openxmlformats-officedocument.presentationml.slideLayout+xml"/>
  <Override PartName="/ppt/slideLayouts/slideLayout3646.xml" ContentType="application/vnd.openxmlformats-officedocument.presentationml.slideLayout+xml"/>
  <Override PartName="/ppt/slideLayouts/slideLayout3647.xml" ContentType="application/vnd.openxmlformats-officedocument.presentationml.slideLayout+xml"/>
  <Override PartName="/ppt/slideLayouts/slideLayout3648.xml" ContentType="application/vnd.openxmlformats-officedocument.presentationml.slideLayout+xml"/>
  <Override PartName="/ppt/slideLayouts/slideLayout3649.xml" ContentType="application/vnd.openxmlformats-officedocument.presentationml.slideLayout+xml"/>
  <Override PartName="/ppt/slideLayouts/slideLayout3650.xml" ContentType="application/vnd.openxmlformats-officedocument.presentationml.slideLayout+xml"/>
  <Override PartName="/ppt/slideLayouts/slideLayout3651.xml" ContentType="application/vnd.openxmlformats-officedocument.presentationml.slideLayout+xml"/>
  <Override PartName="/ppt/slideLayouts/slideLayout3652.xml" ContentType="application/vnd.openxmlformats-officedocument.presentationml.slideLayout+xml"/>
  <Override PartName="/ppt/slideLayouts/slideLayout3653.xml" ContentType="application/vnd.openxmlformats-officedocument.presentationml.slideLayout+xml"/>
  <Override PartName="/ppt/slideLayouts/slideLayout3654.xml" ContentType="application/vnd.openxmlformats-officedocument.presentationml.slideLayout+xml"/>
  <Override PartName="/ppt/slideLayouts/slideLayout3655.xml" ContentType="application/vnd.openxmlformats-officedocument.presentationml.slideLayout+xml"/>
  <Override PartName="/ppt/slideLayouts/slideLayout3656.xml" ContentType="application/vnd.openxmlformats-officedocument.presentationml.slideLayout+xml"/>
  <Override PartName="/ppt/slideLayouts/slideLayout3657.xml" ContentType="application/vnd.openxmlformats-officedocument.presentationml.slideLayout+xml"/>
  <Override PartName="/ppt/slideLayouts/slideLayout3658.xml" ContentType="application/vnd.openxmlformats-officedocument.presentationml.slideLayout+xml"/>
  <Override PartName="/ppt/slideLayouts/slideLayout3659.xml" ContentType="application/vnd.openxmlformats-officedocument.presentationml.slideLayout+xml"/>
  <Override PartName="/ppt/slideLayouts/slideLayout3660.xml" ContentType="application/vnd.openxmlformats-officedocument.presentationml.slideLayout+xml"/>
  <Override PartName="/ppt/slideLayouts/slideLayout3661.xml" ContentType="application/vnd.openxmlformats-officedocument.presentationml.slideLayout+xml"/>
  <Override PartName="/ppt/slideLayouts/slideLayout3662.xml" ContentType="application/vnd.openxmlformats-officedocument.presentationml.slideLayout+xml"/>
  <Override PartName="/ppt/slideLayouts/slideLayout3663.xml" ContentType="application/vnd.openxmlformats-officedocument.presentationml.slideLayout+xml"/>
  <Override PartName="/ppt/slideLayouts/slideLayout3664.xml" ContentType="application/vnd.openxmlformats-officedocument.presentationml.slideLayout+xml"/>
  <Override PartName="/ppt/slideLayouts/slideLayout3665.xml" ContentType="application/vnd.openxmlformats-officedocument.presentationml.slideLayout+xml"/>
  <Override PartName="/ppt/slideLayouts/slideLayout3666.xml" ContentType="application/vnd.openxmlformats-officedocument.presentationml.slideLayout+xml"/>
  <Override PartName="/ppt/slideLayouts/slideLayout3667.xml" ContentType="application/vnd.openxmlformats-officedocument.presentationml.slideLayout+xml"/>
  <Override PartName="/ppt/slideLayouts/slideLayout3668.xml" ContentType="application/vnd.openxmlformats-officedocument.presentationml.slideLayout+xml"/>
  <Override PartName="/ppt/slideLayouts/slideLayout3669.xml" ContentType="application/vnd.openxmlformats-officedocument.presentationml.slideLayout+xml"/>
  <Override PartName="/ppt/slideLayouts/slideLayout3670.xml" ContentType="application/vnd.openxmlformats-officedocument.presentationml.slideLayout+xml"/>
  <Override PartName="/ppt/slideLayouts/slideLayout3671.xml" ContentType="application/vnd.openxmlformats-officedocument.presentationml.slideLayout+xml"/>
  <Override PartName="/ppt/slideLayouts/slideLayout3672.xml" ContentType="application/vnd.openxmlformats-officedocument.presentationml.slideLayout+xml"/>
  <Override PartName="/ppt/slideLayouts/slideLayout3673.xml" ContentType="application/vnd.openxmlformats-officedocument.presentationml.slideLayout+xml"/>
  <Override PartName="/ppt/slideLayouts/slideLayout3674.xml" ContentType="application/vnd.openxmlformats-officedocument.presentationml.slideLayout+xml"/>
  <Override PartName="/ppt/theme/theme157.xml" ContentType="application/vnd.openxmlformats-officedocument.theme+xml"/>
  <Override PartName="/ppt/slideLayouts/slideLayout3675.xml" ContentType="application/vnd.openxmlformats-officedocument.presentationml.slideLayout+xml"/>
  <Override PartName="/ppt/slideLayouts/slideLayout3676.xml" ContentType="application/vnd.openxmlformats-officedocument.presentationml.slideLayout+xml"/>
  <Override PartName="/ppt/slideLayouts/slideLayout3677.xml" ContentType="application/vnd.openxmlformats-officedocument.presentationml.slideLayout+xml"/>
  <Override PartName="/ppt/slideLayouts/slideLayout3678.xml" ContentType="application/vnd.openxmlformats-officedocument.presentationml.slideLayout+xml"/>
  <Override PartName="/ppt/slideLayouts/slideLayout3679.xml" ContentType="application/vnd.openxmlformats-officedocument.presentationml.slideLayout+xml"/>
  <Override PartName="/ppt/slideLayouts/slideLayout3680.xml" ContentType="application/vnd.openxmlformats-officedocument.presentationml.slideLayout+xml"/>
  <Override PartName="/ppt/slideLayouts/slideLayout3681.xml" ContentType="application/vnd.openxmlformats-officedocument.presentationml.slideLayout+xml"/>
  <Override PartName="/ppt/slideLayouts/slideLayout3682.xml" ContentType="application/vnd.openxmlformats-officedocument.presentationml.slideLayout+xml"/>
  <Override PartName="/ppt/slideLayouts/slideLayout3683.xml" ContentType="application/vnd.openxmlformats-officedocument.presentationml.slideLayout+xml"/>
  <Override PartName="/ppt/slideLayouts/slideLayout3684.xml" ContentType="application/vnd.openxmlformats-officedocument.presentationml.slideLayout+xml"/>
  <Override PartName="/ppt/slideLayouts/slideLayout3685.xml" ContentType="application/vnd.openxmlformats-officedocument.presentationml.slideLayout+xml"/>
  <Override PartName="/ppt/slideLayouts/slideLayout3686.xml" ContentType="application/vnd.openxmlformats-officedocument.presentationml.slideLayout+xml"/>
  <Override PartName="/ppt/slideLayouts/slideLayout3687.xml" ContentType="application/vnd.openxmlformats-officedocument.presentationml.slideLayout+xml"/>
  <Override PartName="/ppt/slideLayouts/slideLayout3688.xml" ContentType="application/vnd.openxmlformats-officedocument.presentationml.slideLayout+xml"/>
  <Override PartName="/ppt/slideLayouts/slideLayout3689.xml" ContentType="application/vnd.openxmlformats-officedocument.presentationml.slideLayout+xml"/>
  <Override PartName="/ppt/slideLayouts/slideLayout3690.xml" ContentType="application/vnd.openxmlformats-officedocument.presentationml.slideLayout+xml"/>
  <Override PartName="/ppt/slideLayouts/slideLayout3691.xml" ContentType="application/vnd.openxmlformats-officedocument.presentationml.slideLayout+xml"/>
  <Override PartName="/ppt/slideLayouts/slideLayout3692.xml" ContentType="application/vnd.openxmlformats-officedocument.presentationml.slideLayout+xml"/>
  <Override PartName="/ppt/slideLayouts/slideLayout3693.xml" ContentType="application/vnd.openxmlformats-officedocument.presentationml.slideLayout+xml"/>
  <Override PartName="/ppt/slideLayouts/slideLayout3694.xml" ContentType="application/vnd.openxmlformats-officedocument.presentationml.slideLayout+xml"/>
  <Override PartName="/ppt/theme/theme158.xml" ContentType="application/vnd.openxmlformats-officedocument.theme+xml"/>
  <Override PartName="/ppt/slideLayouts/slideLayout3695.xml" ContentType="application/vnd.openxmlformats-officedocument.presentationml.slideLayout+xml"/>
  <Override PartName="/ppt/slideLayouts/slideLayout3696.xml" ContentType="application/vnd.openxmlformats-officedocument.presentationml.slideLayout+xml"/>
  <Override PartName="/ppt/slideLayouts/slideLayout3697.xml" ContentType="application/vnd.openxmlformats-officedocument.presentationml.slideLayout+xml"/>
  <Override PartName="/ppt/slideLayouts/slideLayout3698.xml" ContentType="application/vnd.openxmlformats-officedocument.presentationml.slideLayout+xml"/>
  <Override PartName="/ppt/slideLayouts/slideLayout3699.xml" ContentType="application/vnd.openxmlformats-officedocument.presentationml.slideLayout+xml"/>
  <Override PartName="/ppt/slideLayouts/slideLayout3700.xml" ContentType="application/vnd.openxmlformats-officedocument.presentationml.slideLayout+xml"/>
  <Override PartName="/ppt/slideLayouts/slideLayout3701.xml" ContentType="application/vnd.openxmlformats-officedocument.presentationml.slideLayout+xml"/>
  <Override PartName="/ppt/slideLayouts/slideLayout3702.xml" ContentType="application/vnd.openxmlformats-officedocument.presentationml.slideLayout+xml"/>
  <Override PartName="/ppt/slideLayouts/slideLayout3703.xml" ContentType="application/vnd.openxmlformats-officedocument.presentationml.slideLayout+xml"/>
  <Override PartName="/ppt/slideLayouts/slideLayout3704.xml" ContentType="application/vnd.openxmlformats-officedocument.presentationml.slideLayout+xml"/>
  <Override PartName="/ppt/slideLayouts/slideLayout3705.xml" ContentType="application/vnd.openxmlformats-officedocument.presentationml.slideLayout+xml"/>
  <Override PartName="/ppt/slideLayouts/slideLayout3706.xml" ContentType="application/vnd.openxmlformats-officedocument.presentationml.slideLayout+xml"/>
  <Override PartName="/ppt/slideLayouts/slideLayout3707.xml" ContentType="application/vnd.openxmlformats-officedocument.presentationml.slideLayout+xml"/>
  <Override PartName="/ppt/slideLayouts/slideLayout3708.xml" ContentType="application/vnd.openxmlformats-officedocument.presentationml.slideLayout+xml"/>
  <Override PartName="/ppt/slideLayouts/slideLayout3709.xml" ContentType="application/vnd.openxmlformats-officedocument.presentationml.slideLayout+xml"/>
  <Override PartName="/ppt/slideLayouts/slideLayout3710.xml" ContentType="application/vnd.openxmlformats-officedocument.presentationml.slideLayout+xml"/>
  <Override PartName="/ppt/slideLayouts/slideLayout3711.xml" ContentType="application/vnd.openxmlformats-officedocument.presentationml.slideLayout+xml"/>
  <Override PartName="/ppt/theme/theme159.xml" ContentType="application/vnd.openxmlformats-officedocument.theme+xml"/>
  <Override PartName="/ppt/slideLayouts/slideLayout3712.xml" ContentType="application/vnd.openxmlformats-officedocument.presentationml.slideLayout+xml"/>
  <Override PartName="/ppt/slideLayouts/slideLayout3713.xml" ContentType="application/vnd.openxmlformats-officedocument.presentationml.slideLayout+xml"/>
  <Override PartName="/ppt/slideLayouts/slideLayout3714.xml" ContentType="application/vnd.openxmlformats-officedocument.presentationml.slideLayout+xml"/>
  <Override PartName="/ppt/slideLayouts/slideLayout3715.xml" ContentType="application/vnd.openxmlformats-officedocument.presentationml.slideLayout+xml"/>
  <Override PartName="/ppt/slideLayouts/slideLayout3716.xml" ContentType="application/vnd.openxmlformats-officedocument.presentationml.slideLayout+xml"/>
  <Override PartName="/ppt/slideLayouts/slideLayout3717.xml" ContentType="application/vnd.openxmlformats-officedocument.presentationml.slideLayout+xml"/>
  <Override PartName="/ppt/slideLayouts/slideLayout3718.xml" ContentType="application/vnd.openxmlformats-officedocument.presentationml.slideLayout+xml"/>
  <Override PartName="/ppt/slideLayouts/slideLayout3719.xml" ContentType="application/vnd.openxmlformats-officedocument.presentationml.slideLayout+xml"/>
  <Override PartName="/ppt/slideLayouts/slideLayout3720.xml" ContentType="application/vnd.openxmlformats-officedocument.presentationml.slideLayout+xml"/>
  <Override PartName="/ppt/slideLayouts/slideLayout3721.xml" ContentType="application/vnd.openxmlformats-officedocument.presentationml.slideLayout+xml"/>
  <Override PartName="/ppt/slideLayouts/slideLayout3722.xml" ContentType="application/vnd.openxmlformats-officedocument.presentationml.slideLayout+xml"/>
  <Override PartName="/ppt/slideLayouts/slideLayout3723.xml" ContentType="application/vnd.openxmlformats-officedocument.presentationml.slideLayout+xml"/>
  <Override PartName="/ppt/slideLayouts/slideLayout3724.xml" ContentType="application/vnd.openxmlformats-officedocument.presentationml.slideLayout+xml"/>
  <Override PartName="/ppt/slideLayouts/slideLayout3725.xml" ContentType="application/vnd.openxmlformats-officedocument.presentationml.slideLayout+xml"/>
  <Override PartName="/ppt/slideLayouts/slideLayout3726.xml" ContentType="application/vnd.openxmlformats-officedocument.presentationml.slideLayout+xml"/>
  <Override PartName="/ppt/slideLayouts/slideLayout3727.xml" ContentType="application/vnd.openxmlformats-officedocument.presentationml.slideLayout+xml"/>
  <Override PartName="/ppt/slideLayouts/slideLayout3728.xml" ContentType="application/vnd.openxmlformats-officedocument.presentationml.slideLayout+xml"/>
  <Override PartName="/ppt/slideLayouts/slideLayout3729.xml" ContentType="application/vnd.openxmlformats-officedocument.presentationml.slideLayout+xml"/>
  <Override PartName="/ppt/slideLayouts/slideLayout3730.xml" ContentType="application/vnd.openxmlformats-officedocument.presentationml.slideLayout+xml"/>
  <Override PartName="/ppt/slideLayouts/slideLayout3731.xml" ContentType="application/vnd.openxmlformats-officedocument.presentationml.slideLayout+xml"/>
  <Override PartName="/ppt/theme/theme160.xml" ContentType="application/vnd.openxmlformats-officedocument.theme+xml"/>
  <Override PartName="/ppt/slideLayouts/slideLayout3732.xml" ContentType="application/vnd.openxmlformats-officedocument.presentationml.slideLayout+xml"/>
  <Override PartName="/ppt/slideLayouts/slideLayout3733.xml" ContentType="application/vnd.openxmlformats-officedocument.presentationml.slideLayout+xml"/>
  <Override PartName="/ppt/slideLayouts/slideLayout3734.xml" ContentType="application/vnd.openxmlformats-officedocument.presentationml.slideLayout+xml"/>
  <Override PartName="/ppt/slideLayouts/slideLayout3735.xml" ContentType="application/vnd.openxmlformats-officedocument.presentationml.slideLayout+xml"/>
  <Override PartName="/ppt/slideLayouts/slideLayout3736.xml" ContentType="application/vnd.openxmlformats-officedocument.presentationml.slideLayout+xml"/>
  <Override PartName="/ppt/slideLayouts/slideLayout3737.xml" ContentType="application/vnd.openxmlformats-officedocument.presentationml.slideLayout+xml"/>
  <Override PartName="/ppt/slideLayouts/slideLayout3738.xml" ContentType="application/vnd.openxmlformats-officedocument.presentationml.slideLayout+xml"/>
  <Override PartName="/ppt/slideLayouts/slideLayout3739.xml" ContentType="application/vnd.openxmlformats-officedocument.presentationml.slideLayout+xml"/>
  <Override PartName="/ppt/slideLayouts/slideLayout3740.xml" ContentType="application/vnd.openxmlformats-officedocument.presentationml.slideLayout+xml"/>
  <Override PartName="/ppt/slideLayouts/slideLayout3741.xml" ContentType="application/vnd.openxmlformats-officedocument.presentationml.slideLayout+xml"/>
  <Override PartName="/ppt/slideLayouts/slideLayout3742.xml" ContentType="application/vnd.openxmlformats-officedocument.presentationml.slideLayout+xml"/>
  <Override PartName="/ppt/slideLayouts/slideLayout3743.xml" ContentType="application/vnd.openxmlformats-officedocument.presentationml.slideLayout+xml"/>
  <Override PartName="/ppt/slideLayouts/slideLayout3744.xml" ContentType="application/vnd.openxmlformats-officedocument.presentationml.slideLayout+xml"/>
  <Override PartName="/ppt/slideLayouts/slideLayout3745.xml" ContentType="application/vnd.openxmlformats-officedocument.presentationml.slideLayout+xml"/>
  <Override PartName="/ppt/slideLayouts/slideLayout3746.xml" ContentType="application/vnd.openxmlformats-officedocument.presentationml.slideLayout+xml"/>
  <Override PartName="/ppt/slideLayouts/slideLayout3747.xml" ContentType="application/vnd.openxmlformats-officedocument.presentationml.slideLayout+xml"/>
  <Override PartName="/ppt/slideLayouts/slideLayout3748.xml" ContentType="application/vnd.openxmlformats-officedocument.presentationml.slideLayout+xml"/>
  <Override PartName="/ppt/theme/theme161.xml" ContentType="application/vnd.openxmlformats-officedocument.theme+xml"/>
  <Override PartName="/ppt/slideLayouts/slideLayout3749.xml" ContentType="application/vnd.openxmlformats-officedocument.presentationml.slideLayout+xml"/>
  <Override PartName="/ppt/slideLayouts/slideLayout3750.xml" ContentType="application/vnd.openxmlformats-officedocument.presentationml.slideLayout+xml"/>
  <Override PartName="/ppt/slideLayouts/slideLayout3751.xml" ContentType="application/vnd.openxmlformats-officedocument.presentationml.slideLayout+xml"/>
  <Override PartName="/ppt/slideLayouts/slideLayout3752.xml" ContentType="application/vnd.openxmlformats-officedocument.presentationml.slideLayout+xml"/>
  <Override PartName="/ppt/slideLayouts/slideLayout3753.xml" ContentType="application/vnd.openxmlformats-officedocument.presentationml.slideLayout+xml"/>
  <Override PartName="/ppt/slideLayouts/slideLayout3754.xml" ContentType="application/vnd.openxmlformats-officedocument.presentationml.slideLayout+xml"/>
  <Override PartName="/ppt/slideLayouts/slideLayout3755.xml" ContentType="application/vnd.openxmlformats-officedocument.presentationml.slideLayout+xml"/>
  <Override PartName="/ppt/slideLayouts/slideLayout3756.xml" ContentType="application/vnd.openxmlformats-officedocument.presentationml.slideLayout+xml"/>
  <Override PartName="/ppt/slideLayouts/slideLayout3757.xml" ContentType="application/vnd.openxmlformats-officedocument.presentationml.slideLayout+xml"/>
  <Override PartName="/ppt/slideLayouts/slideLayout3758.xml" ContentType="application/vnd.openxmlformats-officedocument.presentationml.slideLayout+xml"/>
  <Override PartName="/ppt/slideLayouts/slideLayout3759.xml" ContentType="application/vnd.openxmlformats-officedocument.presentationml.slideLayout+xml"/>
  <Override PartName="/ppt/slideLayouts/slideLayout3760.xml" ContentType="application/vnd.openxmlformats-officedocument.presentationml.slideLayout+xml"/>
  <Override PartName="/ppt/slideLayouts/slideLayout3761.xml" ContentType="application/vnd.openxmlformats-officedocument.presentationml.slideLayout+xml"/>
  <Override PartName="/ppt/slideLayouts/slideLayout3762.xml" ContentType="application/vnd.openxmlformats-officedocument.presentationml.slideLayout+xml"/>
  <Override PartName="/ppt/slideLayouts/slideLayout3763.xml" ContentType="application/vnd.openxmlformats-officedocument.presentationml.slideLayout+xml"/>
  <Override PartName="/ppt/slideLayouts/slideLayout3764.xml" ContentType="application/vnd.openxmlformats-officedocument.presentationml.slideLayout+xml"/>
  <Override PartName="/ppt/slideLayouts/slideLayout3765.xml" ContentType="application/vnd.openxmlformats-officedocument.presentationml.slideLayout+xml"/>
  <Override PartName="/ppt/slideLayouts/slideLayout3766.xml" ContentType="application/vnd.openxmlformats-officedocument.presentationml.slideLayout+xml"/>
  <Override PartName="/ppt/theme/theme162.xml" ContentType="application/vnd.openxmlformats-officedocument.theme+xml"/>
  <Override PartName="/ppt/slideLayouts/slideLayout3767.xml" ContentType="application/vnd.openxmlformats-officedocument.presentationml.slideLayout+xml"/>
  <Override PartName="/ppt/slideLayouts/slideLayout3768.xml" ContentType="application/vnd.openxmlformats-officedocument.presentationml.slideLayout+xml"/>
  <Override PartName="/ppt/slideLayouts/slideLayout3769.xml" ContentType="application/vnd.openxmlformats-officedocument.presentationml.slideLayout+xml"/>
  <Override PartName="/ppt/slideLayouts/slideLayout3770.xml" ContentType="application/vnd.openxmlformats-officedocument.presentationml.slideLayout+xml"/>
  <Override PartName="/ppt/slideLayouts/slideLayout3771.xml" ContentType="application/vnd.openxmlformats-officedocument.presentationml.slideLayout+xml"/>
  <Override PartName="/ppt/slideLayouts/slideLayout3772.xml" ContentType="application/vnd.openxmlformats-officedocument.presentationml.slideLayout+xml"/>
  <Override PartName="/ppt/slideLayouts/slideLayout3773.xml" ContentType="application/vnd.openxmlformats-officedocument.presentationml.slideLayout+xml"/>
  <Override PartName="/ppt/slideLayouts/slideLayout3774.xml" ContentType="application/vnd.openxmlformats-officedocument.presentationml.slideLayout+xml"/>
  <Override PartName="/ppt/slideLayouts/slideLayout3775.xml" ContentType="application/vnd.openxmlformats-officedocument.presentationml.slideLayout+xml"/>
  <Override PartName="/ppt/slideLayouts/slideLayout3776.xml" ContentType="application/vnd.openxmlformats-officedocument.presentationml.slideLayout+xml"/>
  <Override PartName="/ppt/slideLayouts/slideLayout3777.xml" ContentType="application/vnd.openxmlformats-officedocument.presentationml.slideLayout+xml"/>
  <Override PartName="/ppt/slideLayouts/slideLayout3778.xml" ContentType="application/vnd.openxmlformats-officedocument.presentationml.slideLayout+xml"/>
  <Override PartName="/ppt/slideLayouts/slideLayout3779.xml" ContentType="application/vnd.openxmlformats-officedocument.presentationml.slideLayout+xml"/>
  <Override PartName="/ppt/slideLayouts/slideLayout3780.xml" ContentType="application/vnd.openxmlformats-officedocument.presentationml.slideLayout+xml"/>
  <Override PartName="/ppt/slideLayouts/slideLayout3781.xml" ContentType="application/vnd.openxmlformats-officedocument.presentationml.slideLayout+xml"/>
  <Override PartName="/ppt/slideLayouts/slideLayout3782.xml" ContentType="application/vnd.openxmlformats-officedocument.presentationml.slideLayout+xml"/>
  <Override PartName="/ppt/slideLayouts/slideLayout3783.xml" ContentType="application/vnd.openxmlformats-officedocument.presentationml.slideLayout+xml"/>
  <Override PartName="/ppt/slideLayouts/slideLayout3784.xml" ContentType="application/vnd.openxmlformats-officedocument.presentationml.slideLayout+xml"/>
  <Override PartName="/ppt/slideLayouts/slideLayout3785.xml" ContentType="application/vnd.openxmlformats-officedocument.presentationml.slideLayout+xml"/>
  <Override PartName="/ppt/slideLayouts/slideLayout3786.xml" ContentType="application/vnd.openxmlformats-officedocument.presentationml.slideLayout+xml"/>
  <Override PartName="/ppt/slideLayouts/slideLayout3787.xml" ContentType="application/vnd.openxmlformats-officedocument.presentationml.slideLayout+xml"/>
  <Override PartName="/ppt/theme/theme163.xml" ContentType="application/vnd.openxmlformats-officedocument.theme+xml"/>
  <Override PartName="/ppt/slideLayouts/slideLayout3788.xml" ContentType="application/vnd.openxmlformats-officedocument.presentationml.slideLayout+xml"/>
  <Override PartName="/ppt/slideLayouts/slideLayout3789.xml" ContentType="application/vnd.openxmlformats-officedocument.presentationml.slideLayout+xml"/>
  <Override PartName="/ppt/slideLayouts/slideLayout3790.xml" ContentType="application/vnd.openxmlformats-officedocument.presentationml.slideLayout+xml"/>
  <Override PartName="/ppt/slideLayouts/slideLayout3791.xml" ContentType="application/vnd.openxmlformats-officedocument.presentationml.slideLayout+xml"/>
  <Override PartName="/ppt/slideLayouts/slideLayout3792.xml" ContentType="application/vnd.openxmlformats-officedocument.presentationml.slideLayout+xml"/>
  <Override PartName="/ppt/slideLayouts/slideLayout3793.xml" ContentType="application/vnd.openxmlformats-officedocument.presentationml.slideLayout+xml"/>
  <Override PartName="/ppt/slideLayouts/slideLayout3794.xml" ContentType="application/vnd.openxmlformats-officedocument.presentationml.slideLayout+xml"/>
  <Override PartName="/ppt/slideLayouts/slideLayout3795.xml" ContentType="application/vnd.openxmlformats-officedocument.presentationml.slideLayout+xml"/>
  <Override PartName="/ppt/slideLayouts/slideLayout3796.xml" ContentType="application/vnd.openxmlformats-officedocument.presentationml.slideLayout+xml"/>
  <Override PartName="/ppt/slideLayouts/slideLayout3797.xml" ContentType="application/vnd.openxmlformats-officedocument.presentationml.slideLayout+xml"/>
  <Override PartName="/ppt/slideLayouts/slideLayout3798.xml" ContentType="application/vnd.openxmlformats-officedocument.presentationml.slideLayout+xml"/>
  <Override PartName="/ppt/slideLayouts/slideLayout3799.xml" ContentType="application/vnd.openxmlformats-officedocument.presentationml.slideLayout+xml"/>
  <Override PartName="/ppt/slideLayouts/slideLayout3800.xml" ContentType="application/vnd.openxmlformats-officedocument.presentationml.slideLayout+xml"/>
  <Override PartName="/ppt/slideLayouts/slideLayout3801.xml" ContentType="application/vnd.openxmlformats-officedocument.presentationml.slideLayout+xml"/>
  <Override PartName="/ppt/slideLayouts/slideLayout3802.xml" ContentType="application/vnd.openxmlformats-officedocument.presentationml.slideLayout+xml"/>
  <Override PartName="/ppt/theme/theme164.xml" ContentType="application/vnd.openxmlformats-officedocument.theme+xml"/>
  <Override PartName="/ppt/slideLayouts/slideLayout3803.xml" ContentType="application/vnd.openxmlformats-officedocument.presentationml.slideLayout+xml"/>
  <Override PartName="/ppt/slideLayouts/slideLayout3804.xml" ContentType="application/vnd.openxmlformats-officedocument.presentationml.slideLayout+xml"/>
  <Override PartName="/ppt/slideLayouts/slideLayout3805.xml" ContentType="application/vnd.openxmlformats-officedocument.presentationml.slideLayout+xml"/>
  <Override PartName="/ppt/slideLayouts/slideLayout3806.xml" ContentType="application/vnd.openxmlformats-officedocument.presentationml.slideLayout+xml"/>
  <Override PartName="/ppt/slideLayouts/slideLayout3807.xml" ContentType="application/vnd.openxmlformats-officedocument.presentationml.slideLayout+xml"/>
  <Override PartName="/ppt/slideLayouts/slideLayout3808.xml" ContentType="application/vnd.openxmlformats-officedocument.presentationml.slideLayout+xml"/>
  <Override PartName="/ppt/slideLayouts/slideLayout3809.xml" ContentType="application/vnd.openxmlformats-officedocument.presentationml.slideLayout+xml"/>
  <Override PartName="/ppt/slideLayouts/slideLayout3810.xml" ContentType="application/vnd.openxmlformats-officedocument.presentationml.slideLayout+xml"/>
  <Override PartName="/ppt/slideLayouts/slideLayout3811.xml" ContentType="application/vnd.openxmlformats-officedocument.presentationml.slideLayout+xml"/>
  <Override PartName="/ppt/slideLayouts/slideLayout3812.xml" ContentType="application/vnd.openxmlformats-officedocument.presentationml.slideLayout+xml"/>
  <Override PartName="/ppt/slideLayouts/slideLayout3813.xml" ContentType="application/vnd.openxmlformats-officedocument.presentationml.slideLayout+xml"/>
  <Override PartName="/ppt/slideLayouts/slideLayout3814.xml" ContentType="application/vnd.openxmlformats-officedocument.presentationml.slideLayout+xml"/>
  <Override PartName="/ppt/slideLayouts/slideLayout3815.xml" ContentType="application/vnd.openxmlformats-officedocument.presentationml.slideLayout+xml"/>
  <Override PartName="/ppt/slideLayouts/slideLayout3816.xml" ContentType="application/vnd.openxmlformats-officedocument.presentationml.slideLayout+xml"/>
  <Override PartName="/ppt/slideLayouts/slideLayout3817.xml" ContentType="application/vnd.openxmlformats-officedocument.presentationml.slideLayout+xml"/>
  <Override PartName="/ppt/slideLayouts/slideLayout3818.xml" ContentType="application/vnd.openxmlformats-officedocument.presentationml.slideLayout+xml"/>
  <Override PartName="/ppt/slideLayouts/slideLayout3819.xml" ContentType="application/vnd.openxmlformats-officedocument.presentationml.slideLayout+xml"/>
  <Override PartName="/ppt/slideLayouts/slideLayout3820.xml" ContentType="application/vnd.openxmlformats-officedocument.presentationml.slideLayout+xml"/>
  <Override PartName="/ppt/slideLayouts/slideLayout3821.xml" ContentType="application/vnd.openxmlformats-officedocument.presentationml.slideLayout+xml"/>
  <Override PartName="/ppt/slideLayouts/slideLayout3822.xml" ContentType="application/vnd.openxmlformats-officedocument.presentationml.slideLayout+xml"/>
  <Override PartName="/ppt/slideLayouts/slideLayout3823.xml" ContentType="application/vnd.openxmlformats-officedocument.presentationml.slideLayout+xml"/>
  <Override PartName="/ppt/theme/theme165.xml" ContentType="application/vnd.openxmlformats-officedocument.theme+xml"/>
  <Override PartName="/ppt/slideLayouts/slideLayout3824.xml" ContentType="application/vnd.openxmlformats-officedocument.presentationml.slideLayout+xml"/>
  <Override PartName="/ppt/slideLayouts/slideLayout3825.xml" ContentType="application/vnd.openxmlformats-officedocument.presentationml.slideLayout+xml"/>
  <Override PartName="/ppt/slideLayouts/slideLayout3826.xml" ContentType="application/vnd.openxmlformats-officedocument.presentationml.slideLayout+xml"/>
  <Override PartName="/ppt/slideLayouts/slideLayout3827.xml" ContentType="application/vnd.openxmlformats-officedocument.presentationml.slideLayout+xml"/>
  <Override PartName="/ppt/slideLayouts/slideLayout3828.xml" ContentType="application/vnd.openxmlformats-officedocument.presentationml.slideLayout+xml"/>
  <Override PartName="/ppt/slideLayouts/slideLayout3829.xml" ContentType="application/vnd.openxmlformats-officedocument.presentationml.slideLayout+xml"/>
  <Override PartName="/ppt/slideLayouts/slideLayout3830.xml" ContentType="application/vnd.openxmlformats-officedocument.presentationml.slideLayout+xml"/>
  <Override PartName="/ppt/slideLayouts/slideLayout3831.xml" ContentType="application/vnd.openxmlformats-officedocument.presentationml.slideLayout+xml"/>
  <Override PartName="/ppt/slideLayouts/slideLayout3832.xml" ContentType="application/vnd.openxmlformats-officedocument.presentationml.slideLayout+xml"/>
  <Override PartName="/ppt/slideLayouts/slideLayout3833.xml" ContentType="application/vnd.openxmlformats-officedocument.presentationml.slideLayout+xml"/>
  <Override PartName="/ppt/slideLayouts/slideLayout3834.xml" ContentType="application/vnd.openxmlformats-officedocument.presentationml.slideLayout+xml"/>
  <Override PartName="/ppt/slideLayouts/slideLayout3835.xml" ContentType="application/vnd.openxmlformats-officedocument.presentationml.slideLayout+xml"/>
  <Override PartName="/ppt/slideLayouts/slideLayout3836.xml" ContentType="application/vnd.openxmlformats-officedocument.presentationml.slideLayout+xml"/>
  <Override PartName="/ppt/slideLayouts/slideLayout3837.xml" ContentType="application/vnd.openxmlformats-officedocument.presentationml.slideLayout+xml"/>
  <Override PartName="/ppt/slideLayouts/slideLayout3838.xml" ContentType="application/vnd.openxmlformats-officedocument.presentationml.slideLayout+xml"/>
  <Override PartName="/ppt/slideLayouts/slideLayout3839.xml" ContentType="application/vnd.openxmlformats-officedocument.presentationml.slideLayout+xml"/>
  <Override PartName="/ppt/slideLayouts/slideLayout3840.xml" ContentType="application/vnd.openxmlformats-officedocument.presentationml.slideLayout+xml"/>
  <Override PartName="/ppt/slideLayouts/slideLayout3841.xml" ContentType="application/vnd.openxmlformats-officedocument.presentationml.slideLayout+xml"/>
  <Override PartName="/ppt/slideLayouts/slideLayout3842.xml" ContentType="application/vnd.openxmlformats-officedocument.presentationml.slideLayout+xml"/>
  <Override PartName="/ppt/slideLayouts/slideLayout3843.xml" ContentType="application/vnd.openxmlformats-officedocument.presentationml.slideLayout+xml"/>
  <Override PartName="/ppt/slideLayouts/slideLayout3844.xml" ContentType="application/vnd.openxmlformats-officedocument.presentationml.slideLayout+xml"/>
  <Override PartName="/ppt/slideLayouts/slideLayout3845.xml" ContentType="application/vnd.openxmlformats-officedocument.presentationml.slideLayout+xml"/>
  <Override PartName="/ppt/slideLayouts/slideLayout3846.xml" ContentType="application/vnd.openxmlformats-officedocument.presentationml.slideLayout+xml"/>
  <Override PartName="/ppt/slideLayouts/slideLayout3847.xml" ContentType="application/vnd.openxmlformats-officedocument.presentationml.slideLayout+xml"/>
  <Override PartName="/ppt/slideLayouts/slideLayout3848.xml" ContentType="application/vnd.openxmlformats-officedocument.presentationml.slideLayout+xml"/>
  <Override PartName="/ppt/slideLayouts/slideLayout3849.xml" ContentType="application/vnd.openxmlformats-officedocument.presentationml.slideLayout+xml"/>
  <Override PartName="/ppt/slideLayouts/slideLayout3850.xml" ContentType="application/vnd.openxmlformats-officedocument.presentationml.slideLayout+xml"/>
  <Override PartName="/ppt/slideLayouts/slideLayout3851.xml" ContentType="application/vnd.openxmlformats-officedocument.presentationml.slideLayout+xml"/>
  <Override PartName="/ppt/slideLayouts/slideLayout3852.xml" ContentType="application/vnd.openxmlformats-officedocument.presentationml.slideLayout+xml"/>
  <Override PartName="/ppt/slideLayouts/slideLayout3853.xml" ContentType="application/vnd.openxmlformats-officedocument.presentationml.slideLayout+xml"/>
  <Override PartName="/ppt/slideLayouts/slideLayout3854.xml" ContentType="application/vnd.openxmlformats-officedocument.presentationml.slideLayout+xml"/>
  <Override PartName="/ppt/slideLayouts/slideLayout3855.xml" ContentType="application/vnd.openxmlformats-officedocument.presentationml.slideLayout+xml"/>
  <Override PartName="/ppt/slideLayouts/slideLayout3856.xml" ContentType="application/vnd.openxmlformats-officedocument.presentationml.slideLayout+xml"/>
  <Override PartName="/ppt/slideLayouts/slideLayout3857.xml" ContentType="application/vnd.openxmlformats-officedocument.presentationml.slideLayout+xml"/>
  <Override PartName="/ppt/slideLayouts/slideLayout3858.xml" ContentType="application/vnd.openxmlformats-officedocument.presentationml.slideLayout+xml"/>
  <Override PartName="/ppt/slideLayouts/slideLayout3859.xml" ContentType="application/vnd.openxmlformats-officedocument.presentationml.slideLayout+xml"/>
  <Override PartName="/ppt/slideLayouts/slideLayout3860.xml" ContentType="application/vnd.openxmlformats-officedocument.presentationml.slideLayout+xml"/>
  <Override PartName="/ppt/slideLayouts/slideLayout3861.xml" ContentType="application/vnd.openxmlformats-officedocument.presentationml.slideLayout+xml"/>
  <Override PartName="/ppt/slideLayouts/slideLayout3862.xml" ContentType="application/vnd.openxmlformats-officedocument.presentationml.slideLayout+xml"/>
  <Override PartName="/ppt/slideLayouts/slideLayout3863.xml" ContentType="application/vnd.openxmlformats-officedocument.presentationml.slideLayout+xml"/>
  <Override PartName="/ppt/slideLayouts/slideLayout3864.xml" ContentType="application/vnd.openxmlformats-officedocument.presentationml.slideLayout+xml"/>
  <Override PartName="/ppt/slideLayouts/slideLayout3865.xml" ContentType="application/vnd.openxmlformats-officedocument.presentationml.slideLayout+xml"/>
  <Override PartName="/ppt/slideLayouts/slideLayout3866.xml" ContentType="application/vnd.openxmlformats-officedocument.presentationml.slideLayout+xml"/>
  <Override PartName="/ppt/slideLayouts/slideLayout3867.xml" ContentType="application/vnd.openxmlformats-officedocument.presentationml.slideLayout+xml"/>
  <Override PartName="/ppt/slideLayouts/slideLayout3868.xml" ContentType="application/vnd.openxmlformats-officedocument.presentationml.slideLayout+xml"/>
  <Override PartName="/ppt/theme/theme166.xml" ContentType="application/vnd.openxmlformats-officedocument.theme+xml"/>
  <Override PartName="/ppt/slideLayouts/slideLayout3869.xml" ContentType="application/vnd.openxmlformats-officedocument.presentationml.slideLayout+xml"/>
  <Override PartName="/ppt/slideLayouts/slideLayout3870.xml" ContentType="application/vnd.openxmlformats-officedocument.presentationml.slideLayout+xml"/>
  <Override PartName="/ppt/slideLayouts/slideLayout3871.xml" ContentType="application/vnd.openxmlformats-officedocument.presentationml.slideLayout+xml"/>
  <Override PartName="/ppt/slideLayouts/slideLayout3872.xml" ContentType="application/vnd.openxmlformats-officedocument.presentationml.slideLayout+xml"/>
  <Override PartName="/ppt/slideLayouts/slideLayout3873.xml" ContentType="application/vnd.openxmlformats-officedocument.presentationml.slideLayout+xml"/>
  <Override PartName="/ppt/slideLayouts/slideLayout3874.xml" ContentType="application/vnd.openxmlformats-officedocument.presentationml.slideLayout+xml"/>
  <Override PartName="/ppt/slideLayouts/slideLayout3875.xml" ContentType="application/vnd.openxmlformats-officedocument.presentationml.slideLayout+xml"/>
  <Override PartName="/ppt/slideLayouts/slideLayout3876.xml" ContentType="application/vnd.openxmlformats-officedocument.presentationml.slideLayout+xml"/>
  <Override PartName="/ppt/slideLayouts/slideLayout3877.xml" ContentType="application/vnd.openxmlformats-officedocument.presentationml.slideLayout+xml"/>
  <Override PartName="/ppt/slideLayouts/slideLayout3878.xml" ContentType="application/vnd.openxmlformats-officedocument.presentationml.slideLayout+xml"/>
  <Override PartName="/ppt/slideLayouts/slideLayout3879.xml" ContentType="application/vnd.openxmlformats-officedocument.presentationml.slideLayout+xml"/>
  <Override PartName="/ppt/slideLayouts/slideLayout3880.xml" ContentType="application/vnd.openxmlformats-officedocument.presentationml.slideLayout+xml"/>
  <Override PartName="/ppt/slideLayouts/slideLayout3881.xml" ContentType="application/vnd.openxmlformats-officedocument.presentationml.slideLayout+xml"/>
  <Override PartName="/ppt/slideLayouts/slideLayout3882.xml" ContentType="application/vnd.openxmlformats-officedocument.presentationml.slideLayout+xml"/>
  <Override PartName="/ppt/slideLayouts/slideLayout3883.xml" ContentType="application/vnd.openxmlformats-officedocument.presentationml.slideLayout+xml"/>
  <Override PartName="/ppt/slideLayouts/slideLayout3884.xml" ContentType="application/vnd.openxmlformats-officedocument.presentationml.slideLayout+xml"/>
  <Override PartName="/ppt/slideLayouts/slideLayout3885.xml" ContentType="application/vnd.openxmlformats-officedocument.presentationml.slideLayout+xml"/>
  <Override PartName="/ppt/theme/theme167.xml" ContentType="application/vnd.openxmlformats-officedocument.theme+xml"/>
  <Override PartName="/ppt/slideLayouts/slideLayout3886.xml" ContentType="application/vnd.openxmlformats-officedocument.presentationml.slideLayout+xml"/>
  <Override PartName="/ppt/slideLayouts/slideLayout3887.xml" ContentType="application/vnd.openxmlformats-officedocument.presentationml.slideLayout+xml"/>
  <Override PartName="/ppt/slideLayouts/slideLayout3888.xml" ContentType="application/vnd.openxmlformats-officedocument.presentationml.slideLayout+xml"/>
  <Override PartName="/ppt/slideLayouts/slideLayout3889.xml" ContentType="application/vnd.openxmlformats-officedocument.presentationml.slideLayout+xml"/>
  <Override PartName="/ppt/slideLayouts/slideLayout3890.xml" ContentType="application/vnd.openxmlformats-officedocument.presentationml.slideLayout+xml"/>
  <Override PartName="/ppt/slideLayouts/slideLayout3891.xml" ContentType="application/vnd.openxmlformats-officedocument.presentationml.slideLayout+xml"/>
  <Override PartName="/ppt/slideLayouts/slideLayout3892.xml" ContentType="application/vnd.openxmlformats-officedocument.presentationml.slideLayout+xml"/>
  <Override PartName="/ppt/slideLayouts/slideLayout3893.xml" ContentType="application/vnd.openxmlformats-officedocument.presentationml.slideLayout+xml"/>
  <Override PartName="/ppt/slideLayouts/slideLayout3894.xml" ContentType="application/vnd.openxmlformats-officedocument.presentationml.slideLayout+xml"/>
  <Override PartName="/ppt/slideLayouts/slideLayout3895.xml" ContentType="application/vnd.openxmlformats-officedocument.presentationml.slideLayout+xml"/>
  <Override PartName="/ppt/slideLayouts/slideLayout3896.xml" ContentType="application/vnd.openxmlformats-officedocument.presentationml.slideLayout+xml"/>
  <Override PartName="/ppt/slideLayouts/slideLayout3897.xml" ContentType="application/vnd.openxmlformats-officedocument.presentationml.slideLayout+xml"/>
  <Override PartName="/ppt/slideLayouts/slideLayout3898.xml" ContentType="application/vnd.openxmlformats-officedocument.presentationml.slideLayout+xml"/>
  <Override PartName="/ppt/slideLayouts/slideLayout3899.xml" ContentType="application/vnd.openxmlformats-officedocument.presentationml.slideLayout+xml"/>
  <Override PartName="/ppt/slideLayouts/slideLayout3900.xml" ContentType="application/vnd.openxmlformats-officedocument.presentationml.slideLayout+xml"/>
  <Override PartName="/ppt/theme/theme168.xml" ContentType="application/vnd.openxmlformats-officedocument.theme+xml"/>
  <Override PartName="/ppt/slideLayouts/slideLayout3901.xml" ContentType="application/vnd.openxmlformats-officedocument.presentationml.slideLayout+xml"/>
  <Override PartName="/ppt/slideLayouts/slideLayout3902.xml" ContentType="application/vnd.openxmlformats-officedocument.presentationml.slideLayout+xml"/>
  <Override PartName="/ppt/slideLayouts/slideLayout3903.xml" ContentType="application/vnd.openxmlformats-officedocument.presentationml.slideLayout+xml"/>
  <Override PartName="/ppt/slideLayouts/slideLayout3904.xml" ContentType="application/vnd.openxmlformats-officedocument.presentationml.slideLayout+xml"/>
  <Override PartName="/ppt/slideLayouts/slideLayout3905.xml" ContentType="application/vnd.openxmlformats-officedocument.presentationml.slideLayout+xml"/>
  <Override PartName="/ppt/slideLayouts/slideLayout3906.xml" ContentType="application/vnd.openxmlformats-officedocument.presentationml.slideLayout+xml"/>
  <Override PartName="/ppt/slideLayouts/slideLayout3907.xml" ContentType="application/vnd.openxmlformats-officedocument.presentationml.slideLayout+xml"/>
  <Override PartName="/ppt/slideLayouts/slideLayout3908.xml" ContentType="application/vnd.openxmlformats-officedocument.presentationml.slideLayout+xml"/>
  <Override PartName="/ppt/slideLayouts/slideLayout3909.xml" ContentType="application/vnd.openxmlformats-officedocument.presentationml.slideLayout+xml"/>
  <Override PartName="/ppt/slideLayouts/slideLayout3910.xml" ContentType="application/vnd.openxmlformats-officedocument.presentationml.slideLayout+xml"/>
  <Override PartName="/ppt/slideLayouts/slideLayout3911.xml" ContentType="application/vnd.openxmlformats-officedocument.presentationml.slideLayout+xml"/>
  <Override PartName="/ppt/slideLayouts/slideLayout3912.xml" ContentType="application/vnd.openxmlformats-officedocument.presentationml.slideLayout+xml"/>
  <Override PartName="/ppt/slideLayouts/slideLayout3913.xml" ContentType="application/vnd.openxmlformats-officedocument.presentationml.slideLayout+xml"/>
  <Override PartName="/ppt/slideLayouts/slideLayout3914.xml" ContentType="application/vnd.openxmlformats-officedocument.presentationml.slideLayout+xml"/>
  <Override PartName="/ppt/slideLayouts/slideLayout3915.xml" ContentType="application/vnd.openxmlformats-officedocument.presentationml.slideLayout+xml"/>
  <Override PartName="/ppt/slideLayouts/slideLayout3916.xml" ContentType="application/vnd.openxmlformats-officedocument.presentationml.slideLayout+xml"/>
  <Override PartName="/ppt/slideLayouts/slideLayout3917.xml" ContentType="application/vnd.openxmlformats-officedocument.presentationml.slideLayout+xml"/>
  <Override PartName="/ppt/slideLayouts/slideLayout3918.xml" ContentType="application/vnd.openxmlformats-officedocument.presentationml.slideLayout+xml"/>
  <Override PartName="/ppt/slideLayouts/slideLayout3919.xml" ContentType="application/vnd.openxmlformats-officedocument.presentationml.slideLayout+xml"/>
  <Override PartName="/ppt/slideLayouts/slideLayout3920.xml" ContentType="application/vnd.openxmlformats-officedocument.presentationml.slideLayout+xml"/>
  <Override PartName="/ppt/slideLayouts/slideLayout3921.xml" ContentType="application/vnd.openxmlformats-officedocument.presentationml.slideLayout+xml"/>
  <Override PartName="/ppt/slideLayouts/slideLayout3922.xml" ContentType="application/vnd.openxmlformats-officedocument.presentationml.slideLayout+xml"/>
  <Override PartName="/ppt/slideLayouts/slideLayout3923.xml" ContentType="application/vnd.openxmlformats-officedocument.presentationml.slideLayout+xml"/>
  <Override PartName="/ppt/slideLayouts/slideLayout3924.xml" ContentType="application/vnd.openxmlformats-officedocument.presentationml.slideLayout+xml"/>
  <Override PartName="/ppt/slideLayouts/slideLayout3925.xml" ContentType="application/vnd.openxmlformats-officedocument.presentationml.slideLayout+xml"/>
  <Override PartName="/ppt/slideLayouts/slideLayout3926.xml" ContentType="application/vnd.openxmlformats-officedocument.presentationml.slideLayout+xml"/>
  <Override PartName="/ppt/slideLayouts/slideLayout3927.xml" ContentType="application/vnd.openxmlformats-officedocument.presentationml.slideLayout+xml"/>
  <Override PartName="/ppt/slideLayouts/slideLayout3928.xml" ContentType="application/vnd.openxmlformats-officedocument.presentationml.slideLayout+xml"/>
  <Override PartName="/ppt/slideLayouts/slideLayout3929.xml" ContentType="application/vnd.openxmlformats-officedocument.presentationml.slideLayout+xml"/>
  <Override PartName="/ppt/slideLayouts/slideLayout3930.xml" ContentType="application/vnd.openxmlformats-officedocument.presentationml.slideLayout+xml"/>
  <Override PartName="/ppt/slideLayouts/slideLayout3931.xml" ContentType="application/vnd.openxmlformats-officedocument.presentationml.slideLayout+xml"/>
  <Override PartName="/ppt/slideLayouts/slideLayout3932.xml" ContentType="application/vnd.openxmlformats-officedocument.presentationml.slideLayout+xml"/>
  <Override PartName="/ppt/slideLayouts/slideLayout3933.xml" ContentType="application/vnd.openxmlformats-officedocument.presentationml.slideLayout+xml"/>
  <Override PartName="/ppt/slideLayouts/slideLayout3934.xml" ContentType="application/vnd.openxmlformats-officedocument.presentationml.slideLayout+xml"/>
  <Override PartName="/ppt/slideLayouts/slideLayout3935.xml" ContentType="application/vnd.openxmlformats-officedocument.presentationml.slideLayout+xml"/>
  <Override PartName="/ppt/slideLayouts/slideLayout3936.xml" ContentType="application/vnd.openxmlformats-officedocument.presentationml.slideLayout+xml"/>
  <Override PartName="/ppt/slideLayouts/slideLayout3937.xml" ContentType="application/vnd.openxmlformats-officedocument.presentationml.slideLayout+xml"/>
  <Override PartName="/ppt/slideLayouts/slideLayout3938.xml" ContentType="application/vnd.openxmlformats-officedocument.presentationml.slideLayout+xml"/>
  <Override PartName="/ppt/slideLayouts/slideLayout3939.xml" ContentType="application/vnd.openxmlformats-officedocument.presentationml.slideLayout+xml"/>
  <Override PartName="/ppt/slideLayouts/slideLayout3940.xml" ContentType="application/vnd.openxmlformats-officedocument.presentationml.slideLayout+xml"/>
  <Override PartName="/ppt/slideLayouts/slideLayout3941.xml" ContentType="application/vnd.openxmlformats-officedocument.presentationml.slideLayout+xml"/>
  <Override PartName="/ppt/slideLayouts/slideLayout3942.xml" ContentType="application/vnd.openxmlformats-officedocument.presentationml.slideLayout+xml"/>
  <Override PartName="/ppt/slideLayouts/slideLayout3943.xml" ContentType="application/vnd.openxmlformats-officedocument.presentationml.slideLayout+xml"/>
  <Override PartName="/ppt/slideLayouts/slideLayout3944.xml" ContentType="application/vnd.openxmlformats-officedocument.presentationml.slideLayout+xml"/>
  <Override PartName="/ppt/theme/theme169.xml" ContentType="application/vnd.openxmlformats-officedocument.theme+xml"/>
  <Override PartName="/ppt/slideLayouts/slideLayout3945.xml" ContentType="application/vnd.openxmlformats-officedocument.presentationml.slideLayout+xml"/>
  <Override PartName="/ppt/slideLayouts/slideLayout3946.xml" ContentType="application/vnd.openxmlformats-officedocument.presentationml.slideLayout+xml"/>
  <Override PartName="/ppt/slideLayouts/slideLayout3947.xml" ContentType="application/vnd.openxmlformats-officedocument.presentationml.slideLayout+xml"/>
  <Override PartName="/ppt/slideLayouts/slideLayout3948.xml" ContentType="application/vnd.openxmlformats-officedocument.presentationml.slideLayout+xml"/>
  <Override PartName="/ppt/slideLayouts/slideLayout3949.xml" ContentType="application/vnd.openxmlformats-officedocument.presentationml.slideLayout+xml"/>
  <Override PartName="/ppt/slideLayouts/slideLayout3950.xml" ContentType="application/vnd.openxmlformats-officedocument.presentationml.slideLayout+xml"/>
  <Override PartName="/ppt/slideLayouts/slideLayout3951.xml" ContentType="application/vnd.openxmlformats-officedocument.presentationml.slideLayout+xml"/>
  <Override PartName="/ppt/slideLayouts/slideLayout3952.xml" ContentType="application/vnd.openxmlformats-officedocument.presentationml.slideLayout+xml"/>
  <Override PartName="/ppt/slideLayouts/slideLayout3953.xml" ContentType="application/vnd.openxmlformats-officedocument.presentationml.slideLayout+xml"/>
  <Override PartName="/ppt/slideLayouts/slideLayout3954.xml" ContentType="application/vnd.openxmlformats-officedocument.presentationml.slideLayout+xml"/>
  <Override PartName="/ppt/slideLayouts/slideLayout3955.xml" ContentType="application/vnd.openxmlformats-officedocument.presentationml.slideLayout+xml"/>
  <Override PartName="/ppt/slideLayouts/slideLayout3956.xml" ContentType="application/vnd.openxmlformats-officedocument.presentationml.slideLayout+xml"/>
  <Override PartName="/ppt/slideLayouts/slideLayout3957.xml" ContentType="application/vnd.openxmlformats-officedocument.presentationml.slideLayout+xml"/>
  <Override PartName="/ppt/slideLayouts/slideLayout3958.xml" ContentType="application/vnd.openxmlformats-officedocument.presentationml.slideLayout+xml"/>
  <Override PartName="/ppt/slideLayouts/slideLayout3959.xml" ContentType="application/vnd.openxmlformats-officedocument.presentationml.slideLayout+xml"/>
  <Override PartName="/ppt/slideLayouts/slideLayout3960.xml" ContentType="application/vnd.openxmlformats-officedocument.presentationml.slideLayout+xml"/>
  <Override PartName="/ppt/slideLayouts/slideLayout3961.xml" ContentType="application/vnd.openxmlformats-officedocument.presentationml.slideLayout+xml"/>
  <Override PartName="/ppt/theme/theme170.xml" ContentType="application/vnd.openxmlformats-officedocument.theme+xml"/>
  <Override PartName="/ppt/slideLayouts/slideLayout3962.xml" ContentType="application/vnd.openxmlformats-officedocument.presentationml.slideLayout+xml"/>
  <Override PartName="/ppt/slideLayouts/slideLayout3963.xml" ContentType="application/vnd.openxmlformats-officedocument.presentationml.slideLayout+xml"/>
  <Override PartName="/ppt/slideLayouts/slideLayout3964.xml" ContentType="application/vnd.openxmlformats-officedocument.presentationml.slideLayout+xml"/>
  <Override PartName="/ppt/slideLayouts/slideLayout3965.xml" ContentType="application/vnd.openxmlformats-officedocument.presentationml.slideLayout+xml"/>
  <Override PartName="/ppt/slideLayouts/slideLayout3966.xml" ContentType="application/vnd.openxmlformats-officedocument.presentationml.slideLayout+xml"/>
  <Override PartName="/ppt/slideLayouts/slideLayout3967.xml" ContentType="application/vnd.openxmlformats-officedocument.presentationml.slideLayout+xml"/>
  <Override PartName="/ppt/slideLayouts/slideLayout3968.xml" ContentType="application/vnd.openxmlformats-officedocument.presentationml.slideLayout+xml"/>
  <Override PartName="/ppt/slideLayouts/slideLayout3969.xml" ContentType="application/vnd.openxmlformats-officedocument.presentationml.slideLayout+xml"/>
  <Override PartName="/ppt/slideLayouts/slideLayout3970.xml" ContentType="application/vnd.openxmlformats-officedocument.presentationml.slideLayout+xml"/>
  <Override PartName="/ppt/slideLayouts/slideLayout3971.xml" ContentType="application/vnd.openxmlformats-officedocument.presentationml.slideLayout+xml"/>
  <Override PartName="/ppt/slideLayouts/slideLayout3972.xml" ContentType="application/vnd.openxmlformats-officedocument.presentationml.slideLayout+xml"/>
  <Override PartName="/ppt/slideLayouts/slideLayout3973.xml" ContentType="application/vnd.openxmlformats-officedocument.presentationml.slideLayout+xml"/>
  <Override PartName="/ppt/slideLayouts/slideLayout3974.xml" ContentType="application/vnd.openxmlformats-officedocument.presentationml.slideLayout+xml"/>
  <Override PartName="/ppt/slideLayouts/slideLayout3975.xml" ContentType="application/vnd.openxmlformats-officedocument.presentationml.slideLayout+xml"/>
  <Override PartName="/ppt/slideLayouts/slideLayout3976.xml" ContentType="application/vnd.openxmlformats-officedocument.presentationml.slideLayout+xml"/>
  <Override PartName="/ppt/slideLayouts/slideLayout3977.xml" ContentType="application/vnd.openxmlformats-officedocument.presentationml.slideLayout+xml"/>
  <Override PartName="/ppt/slideLayouts/slideLayout3978.xml" ContentType="application/vnd.openxmlformats-officedocument.presentationml.slideLayout+xml"/>
  <Override PartName="/ppt/slideLayouts/slideLayout3979.xml" ContentType="application/vnd.openxmlformats-officedocument.presentationml.slideLayout+xml"/>
  <Override PartName="/ppt/slideLayouts/slideLayout3980.xml" ContentType="application/vnd.openxmlformats-officedocument.presentationml.slideLayout+xml"/>
  <Override PartName="/ppt/slideLayouts/slideLayout3981.xml" ContentType="application/vnd.openxmlformats-officedocument.presentationml.slideLayout+xml"/>
  <Override PartName="/ppt/theme/theme171.xml" ContentType="application/vnd.openxmlformats-officedocument.theme+xml"/>
  <Override PartName="/ppt/slideLayouts/slideLayout3982.xml" ContentType="application/vnd.openxmlformats-officedocument.presentationml.slideLayout+xml"/>
  <Override PartName="/ppt/slideLayouts/slideLayout3983.xml" ContentType="application/vnd.openxmlformats-officedocument.presentationml.slideLayout+xml"/>
  <Override PartName="/ppt/slideLayouts/slideLayout3984.xml" ContentType="application/vnd.openxmlformats-officedocument.presentationml.slideLayout+xml"/>
  <Override PartName="/ppt/slideLayouts/slideLayout3985.xml" ContentType="application/vnd.openxmlformats-officedocument.presentationml.slideLayout+xml"/>
  <Override PartName="/ppt/slideLayouts/slideLayout3986.xml" ContentType="application/vnd.openxmlformats-officedocument.presentationml.slideLayout+xml"/>
  <Override PartName="/ppt/slideLayouts/slideLayout3987.xml" ContentType="application/vnd.openxmlformats-officedocument.presentationml.slideLayout+xml"/>
  <Override PartName="/ppt/slideLayouts/slideLayout3988.xml" ContentType="application/vnd.openxmlformats-officedocument.presentationml.slideLayout+xml"/>
  <Override PartName="/ppt/slideLayouts/slideLayout3989.xml" ContentType="application/vnd.openxmlformats-officedocument.presentationml.slideLayout+xml"/>
  <Override PartName="/ppt/slideLayouts/slideLayout3990.xml" ContentType="application/vnd.openxmlformats-officedocument.presentationml.slideLayout+xml"/>
  <Override PartName="/ppt/slideLayouts/slideLayout3991.xml" ContentType="application/vnd.openxmlformats-officedocument.presentationml.slideLayout+xml"/>
  <Override PartName="/ppt/slideLayouts/slideLayout3992.xml" ContentType="application/vnd.openxmlformats-officedocument.presentationml.slideLayout+xml"/>
  <Override PartName="/ppt/slideLayouts/slideLayout3993.xml" ContentType="application/vnd.openxmlformats-officedocument.presentationml.slideLayout+xml"/>
  <Override PartName="/ppt/slideLayouts/slideLayout3994.xml" ContentType="application/vnd.openxmlformats-officedocument.presentationml.slideLayout+xml"/>
  <Override PartName="/ppt/slideLayouts/slideLayout3995.xml" ContentType="application/vnd.openxmlformats-officedocument.presentationml.slideLayout+xml"/>
  <Override PartName="/ppt/slideLayouts/slideLayout3996.xml" ContentType="application/vnd.openxmlformats-officedocument.presentationml.slideLayout+xml"/>
  <Override PartName="/ppt/slideLayouts/slideLayout3997.xml" ContentType="application/vnd.openxmlformats-officedocument.presentationml.slideLayout+xml"/>
  <Override PartName="/ppt/slideLayouts/slideLayout3998.xml" ContentType="application/vnd.openxmlformats-officedocument.presentationml.slideLayout+xml"/>
  <Override PartName="/ppt/slideLayouts/slideLayout3999.xml" ContentType="application/vnd.openxmlformats-officedocument.presentationml.slideLayout+xml"/>
  <Override PartName="/ppt/slideLayouts/slideLayout4000.xml" ContentType="application/vnd.openxmlformats-officedocument.presentationml.slideLayout+xml"/>
  <Override PartName="/ppt/slideLayouts/slideLayout4001.xml" ContentType="application/vnd.openxmlformats-officedocument.presentationml.slideLayout+xml"/>
  <Override PartName="/ppt/slideLayouts/slideLayout4002.xml" ContentType="application/vnd.openxmlformats-officedocument.presentationml.slideLayout+xml"/>
  <Override PartName="/ppt/slideLayouts/slideLayout4003.xml" ContentType="application/vnd.openxmlformats-officedocument.presentationml.slideLayout+xml"/>
  <Override PartName="/ppt/slideLayouts/slideLayout4004.xml" ContentType="application/vnd.openxmlformats-officedocument.presentationml.slideLayout+xml"/>
  <Override PartName="/ppt/slideLayouts/slideLayout4005.xml" ContentType="application/vnd.openxmlformats-officedocument.presentationml.slideLayout+xml"/>
  <Override PartName="/ppt/slideLayouts/slideLayout4006.xml" ContentType="application/vnd.openxmlformats-officedocument.presentationml.slideLayout+xml"/>
  <Override PartName="/ppt/slideLayouts/slideLayout4007.xml" ContentType="application/vnd.openxmlformats-officedocument.presentationml.slideLayout+xml"/>
  <Override PartName="/ppt/slideLayouts/slideLayout4008.xml" ContentType="application/vnd.openxmlformats-officedocument.presentationml.slideLayout+xml"/>
  <Override PartName="/ppt/slideLayouts/slideLayout4009.xml" ContentType="application/vnd.openxmlformats-officedocument.presentationml.slideLayout+xml"/>
  <Override PartName="/ppt/slideLayouts/slideLayout4010.xml" ContentType="application/vnd.openxmlformats-officedocument.presentationml.slideLayout+xml"/>
  <Override PartName="/ppt/slideLayouts/slideLayout4011.xml" ContentType="application/vnd.openxmlformats-officedocument.presentationml.slideLayout+xml"/>
  <Override PartName="/ppt/slideLayouts/slideLayout4012.xml" ContentType="application/vnd.openxmlformats-officedocument.presentationml.slideLayout+xml"/>
  <Override PartName="/ppt/slideLayouts/slideLayout4013.xml" ContentType="application/vnd.openxmlformats-officedocument.presentationml.slideLayout+xml"/>
  <Override PartName="/ppt/slideLayouts/slideLayout4014.xml" ContentType="application/vnd.openxmlformats-officedocument.presentationml.slideLayout+xml"/>
  <Override PartName="/ppt/slideLayouts/slideLayout4015.xml" ContentType="application/vnd.openxmlformats-officedocument.presentationml.slideLayout+xml"/>
  <Override PartName="/ppt/slideLayouts/slideLayout4016.xml" ContentType="application/vnd.openxmlformats-officedocument.presentationml.slideLayout+xml"/>
  <Override PartName="/ppt/slideLayouts/slideLayout4017.xml" ContentType="application/vnd.openxmlformats-officedocument.presentationml.slideLayout+xml"/>
  <Override PartName="/ppt/theme/theme172.xml" ContentType="application/vnd.openxmlformats-officedocument.theme+xml"/>
  <Override PartName="/ppt/slideLayouts/slideLayout4018.xml" ContentType="application/vnd.openxmlformats-officedocument.presentationml.slideLayout+xml"/>
  <Override PartName="/ppt/slideLayouts/slideLayout4019.xml" ContentType="application/vnd.openxmlformats-officedocument.presentationml.slideLayout+xml"/>
  <Override PartName="/ppt/slideLayouts/slideLayout4020.xml" ContentType="application/vnd.openxmlformats-officedocument.presentationml.slideLayout+xml"/>
  <Override PartName="/ppt/slideLayouts/slideLayout4021.xml" ContentType="application/vnd.openxmlformats-officedocument.presentationml.slideLayout+xml"/>
  <Override PartName="/ppt/slideLayouts/slideLayout4022.xml" ContentType="application/vnd.openxmlformats-officedocument.presentationml.slideLayout+xml"/>
  <Override PartName="/ppt/slideLayouts/slideLayout4023.xml" ContentType="application/vnd.openxmlformats-officedocument.presentationml.slideLayout+xml"/>
  <Override PartName="/ppt/slideLayouts/slideLayout4024.xml" ContentType="application/vnd.openxmlformats-officedocument.presentationml.slideLayout+xml"/>
  <Override PartName="/ppt/slideLayouts/slideLayout4025.xml" ContentType="application/vnd.openxmlformats-officedocument.presentationml.slideLayout+xml"/>
  <Override PartName="/ppt/slideLayouts/slideLayout4026.xml" ContentType="application/vnd.openxmlformats-officedocument.presentationml.slideLayout+xml"/>
  <Override PartName="/ppt/slideLayouts/slideLayout4027.xml" ContentType="application/vnd.openxmlformats-officedocument.presentationml.slideLayout+xml"/>
  <Override PartName="/ppt/slideLayouts/slideLayout4028.xml" ContentType="application/vnd.openxmlformats-officedocument.presentationml.slideLayout+xml"/>
  <Override PartName="/ppt/slideLayouts/slideLayout4029.xml" ContentType="application/vnd.openxmlformats-officedocument.presentationml.slideLayout+xml"/>
  <Override PartName="/ppt/slideLayouts/slideLayout4030.xml" ContentType="application/vnd.openxmlformats-officedocument.presentationml.slideLayout+xml"/>
  <Override PartName="/ppt/slideLayouts/slideLayout4031.xml" ContentType="application/vnd.openxmlformats-officedocument.presentationml.slideLayout+xml"/>
  <Override PartName="/ppt/slideLayouts/slideLayout4032.xml" ContentType="application/vnd.openxmlformats-officedocument.presentationml.slideLayout+xml"/>
  <Override PartName="/ppt/slideLayouts/slideLayout4033.xml" ContentType="application/vnd.openxmlformats-officedocument.presentationml.slideLayout+xml"/>
  <Override PartName="/ppt/slideLayouts/slideLayout4034.xml" ContentType="application/vnd.openxmlformats-officedocument.presentationml.slideLayout+xml"/>
  <Override PartName="/ppt/theme/theme173.xml" ContentType="application/vnd.openxmlformats-officedocument.theme+xml"/>
  <Override PartName="/ppt/slideLayouts/slideLayout4035.xml" ContentType="application/vnd.openxmlformats-officedocument.presentationml.slideLayout+xml"/>
  <Override PartName="/ppt/slideLayouts/slideLayout4036.xml" ContentType="application/vnd.openxmlformats-officedocument.presentationml.slideLayout+xml"/>
  <Override PartName="/ppt/slideLayouts/slideLayout4037.xml" ContentType="application/vnd.openxmlformats-officedocument.presentationml.slideLayout+xml"/>
  <Override PartName="/ppt/slideLayouts/slideLayout4038.xml" ContentType="application/vnd.openxmlformats-officedocument.presentationml.slideLayout+xml"/>
  <Override PartName="/ppt/slideLayouts/slideLayout4039.xml" ContentType="application/vnd.openxmlformats-officedocument.presentationml.slideLayout+xml"/>
  <Override PartName="/ppt/slideLayouts/slideLayout4040.xml" ContentType="application/vnd.openxmlformats-officedocument.presentationml.slideLayout+xml"/>
  <Override PartName="/ppt/slideLayouts/slideLayout4041.xml" ContentType="application/vnd.openxmlformats-officedocument.presentationml.slideLayout+xml"/>
  <Override PartName="/ppt/slideLayouts/slideLayout4042.xml" ContentType="application/vnd.openxmlformats-officedocument.presentationml.slideLayout+xml"/>
  <Override PartName="/ppt/slideLayouts/slideLayout4043.xml" ContentType="application/vnd.openxmlformats-officedocument.presentationml.slideLayout+xml"/>
  <Override PartName="/ppt/slideLayouts/slideLayout4044.xml" ContentType="application/vnd.openxmlformats-officedocument.presentationml.slideLayout+xml"/>
  <Override PartName="/ppt/slideLayouts/slideLayout4045.xml" ContentType="application/vnd.openxmlformats-officedocument.presentationml.slideLayout+xml"/>
  <Override PartName="/ppt/slideLayouts/slideLayout4046.xml" ContentType="application/vnd.openxmlformats-officedocument.presentationml.slideLayout+xml"/>
  <Override PartName="/ppt/slideLayouts/slideLayout4047.xml" ContentType="application/vnd.openxmlformats-officedocument.presentationml.slideLayout+xml"/>
  <Override PartName="/ppt/slideLayouts/slideLayout4048.xml" ContentType="application/vnd.openxmlformats-officedocument.presentationml.slideLayout+xml"/>
  <Override PartName="/ppt/slideLayouts/slideLayout4049.xml" ContentType="application/vnd.openxmlformats-officedocument.presentationml.slideLayout+xml"/>
  <Override PartName="/ppt/slideLayouts/slideLayout4050.xml" ContentType="application/vnd.openxmlformats-officedocument.presentationml.slideLayout+xml"/>
  <Override PartName="/ppt/slideLayouts/slideLayout4051.xml" ContentType="application/vnd.openxmlformats-officedocument.presentationml.slideLayout+xml"/>
  <Override PartName="/ppt/slideLayouts/slideLayout4052.xml" ContentType="application/vnd.openxmlformats-officedocument.presentationml.slideLayout+xml"/>
  <Override PartName="/ppt/slideLayouts/slideLayout4053.xml" ContentType="application/vnd.openxmlformats-officedocument.presentationml.slideLayout+xml"/>
  <Override PartName="/ppt/slideLayouts/slideLayout4054.xml" ContentType="application/vnd.openxmlformats-officedocument.presentationml.slideLayout+xml"/>
  <Override PartName="/ppt/slideLayouts/slideLayout4055.xml" ContentType="application/vnd.openxmlformats-officedocument.presentationml.slideLayout+xml"/>
  <Override PartName="/ppt/slideLayouts/slideLayout4056.xml" ContentType="application/vnd.openxmlformats-officedocument.presentationml.slideLayout+xml"/>
  <Override PartName="/ppt/slideLayouts/slideLayout4057.xml" ContentType="application/vnd.openxmlformats-officedocument.presentationml.slideLayout+xml"/>
  <Override PartName="/ppt/slideLayouts/slideLayout4058.xml" ContentType="application/vnd.openxmlformats-officedocument.presentationml.slideLayout+xml"/>
  <Override PartName="/ppt/slideLayouts/slideLayout4059.xml" ContentType="application/vnd.openxmlformats-officedocument.presentationml.slideLayout+xml"/>
  <Override PartName="/ppt/slideLayouts/slideLayout4060.xml" ContentType="application/vnd.openxmlformats-officedocument.presentationml.slideLayout+xml"/>
  <Override PartName="/ppt/slideLayouts/slideLayout4061.xml" ContentType="application/vnd.openxmlformats-officedocument.presentationml.slideLayout+xml"/>
  <Override PartName="/ppt/slideLayouts/slideLayout4062.xml" ContentType="application/vnd.openxmlformats-officedocument.presentationml.slideLayout+xml"/>
  <Override PartName="/ppt/slideLayouts/slideLayout4063.xml" ContentType="application/vnd.openxmlformats-officedocument.presentationml.slideLayout+xml"/>
  <Override PartName="/ppt/slideLayouts/slideLayout4064.xml" ContentType="application/vnd.openxmlformats-officedocument.presentationml.slideLayout+xml"/>
  <Override PartName="/ppt/slideLayouts/slideLayout4065.xml" ContentType="application/vnd.openxmlformats-officedocument.presentationml.slideLayout+xml"/>
  <Override PartName="/ppt/slideLayouts/slideLayout4066.xml" ContentType="application/vnd.openxmlformats-officedocument.presentationml.slideLayout+xml"/>
  <Override PartName="/ppt/slideLayouts/slideLayout4067.xml" ContentType="application/vnd.openxmlformats-officedocument.presentationml.slideLayout+xml"/>
  <Override PartName="/ppt/slideLayouts/slideLayout4068.xml" ContentType="application/vnd.openxmlformats-officedocument.presentationml.slideLayout+xml"/>
  <Override PartName="/ppt/slideLayouts/slideLayout4069.xml" ContentType="application/vnd.openxmlformats-officedocument.presentationml.slideLayout+xml"/>
  <Override PartName="/ppt/slideLayouts/slideLayout4070.xml" ContentType="application/vnd.openxmlformats-officedocument.presentationml.slideLayout+xml"/>
  <Override PartName="/ppt/theme/theme174.xml" ContentType="application/vnd.openxmlformats-officedocument.theme+xml"/>
  <Override PartName="/ppt/slideLayouts/slideLayout4071.xml" ContentType="application/vnd.openxmlformats-officedocument.presentationml.slideLayout+xml"/>
  <Override PartName="/ppt/slideLayouts/slideLayout4072.xml" ContentType="application/vnd.openxmlformats-officedocument.presentationml.slideLayout+xml"/>
  <Override PartName="/ppt/slideLayouts/slideLayout4073.xml" ContentType="application/vnd.openxmlformats-officedocument.presentationml.slideLayout+xml"/>
  <Override PartName="/ppt/slideLayouts/slideLayout4074.xml" ContentType="application/vnd.openxmlformats-officedocument.presentationml.slideLayout+xml"/>
  <Override PartName="/ppt/slideLayouts/slideLayout4075.xml" ContentType="application/vnd.openxmlformats-officedocument.presentationml.slideLayout+xml"/>
  <Override PartName="/ppt/slideLayouts/slideLayout4076.xml" ContentType="application/vnd.openxmlformats-officedocument.presentationml.slideLayout+xml"/>
  <Override PartName="/ppt/slideLayouts/slideLayout4077.xml" ContentType="application/vnd.openxmlformats-officedocument.presentationml.slideLayout+xml"/>
  <Override PartName="/ppt/slideLayouts/slideLayout4078.xml" ContentType="application/vnd.openxmlformats-officedocument.presentationml.slideLayout+xml"/>
  <Override PartName="/ppt/slideLayouts/slideLayout4079.xml" ContentType="application/vnd.openxmlformats-officedocument.presentationml.slideLayout+xml"/>
  <Override PartName="/ppt/slideLayouts/slideLayout4080.xml" ContentType="application/vnd.openxmlformats-officedocument.presentationml.slideLayout+xml"/>
  <Override PartName="/ppt/slideLayouts/slideLayout4081.xml" ContentType="application/vnd.openxmlformats-officedocument.presentationml.slideLayout+xml"/>
  <Override PartName="/ppt/slideLayouts/slideLayout4082.xml" ContentType="application/vnd.openxmlformats-officedocument.presentationml.slideLayout+xml"/>
  <Override PartName="/ppt/slideLayouts/slideLayout4083.xml" ContentType="application/vnd.openxmlformats-officedocument.presentationml.slideLayout+xml"/>
  <Override PartName="/ppt/slideLayouts/slideLayout4084.xml" ContentType="application/vnd.openxmlformats-officedocument.presentationml.slideLayout+xml"/>
  <Override PartName="/ppt/slideLayouts/slideLayout4085.xml" ContentType="application/vnd.openxmlformats-officedocument.presentationml.slideLayout+xml"/>
  <Override PartName="/ppt/slideLayouts/slideLayout4086.xml" ContentType="application/vnd.openxmlformats-officedocument.presentationml.slideLayout+xml"/>
  <Override PartName="/ppt/slideLayouts/slideLayout4087.xml" ContentType="application/vnd.openxmlformats-officedocument.presentationml.slideLayout+xml"/>
  <Override PartName="/ppt/slideLayouts/slideLayout4088.xml" ContentType="application/vnd.openxmlformats-officedocument.presentationml.slideLayout+xml"/>
  <Override PartName="/ppt/slideLayouts/slideLayout4089.xml" ContentType="application/vnd.openxmlformats-officedocument.presentationml.slideLayout+xml"/>
  <Override PartName="/ppt/theme/theme175.xml" ContentType="application/vnd.openxmlformats-officedocument.theme+xml"/>
  <Override PartName="/ppt/slideLayouts/slideLayout4090.xml" ContentType="application/vnd.openxmlformats-officedocument.presentationml.slideLayout+xml"/>
  <Override PartName="/ppt/slideLayouts/slideLayout4091.xml" ContentType="application/vnd.openxmlformats-officedocument.presentationml.slideLayout+xml"/>
  <Override PartName="/ppt/slideLayouts/slideLayout4092.xml" ContentType="application/vnd.openxmlformats-officedocument.presentationml.slideLayout+xml"/>
  <Override PartName="/ppt/slideLayouts/slideLayout4093.xml" ContentType="application/vnd.openxmlformats-officedocument.presentationml.slideLayout+xml"/>
  <Override PartName="/ppt/slideLayouts/slideLayout4094.xml" ContentType="application/vnd.openxmlformats-officedocument.presentationml.slideLayout+xml"/>
  <Override PartName="/ppt/slideLayouts/slideLayout4095.xml" ContentType="application/vnd.openxmlformats-officedocument.presentationml.slideLayout+xml"/>
  <Override PartName="/ppt/slideLayouts/slideLayout4096.xml" ContentType="application/vnd.openxmlformats-officedocument.presentationml.slideLayout+xml"/>
  <Override PartName="/ppt/slideLayouts/slideLayout4097.xml" ContentType="application/vnd.openxmlformats-officedocument.presentationml.slideLayout+xml"/>
  <Override PartName="/ppt/slideLayouts/slideLayout4098.xml" ContentType="application/vnd.openxmlformats-officedocument.presentationml.slideLayout+xml"/>
  <Override PartName="/ppt/slideLayouts/slideLayout4099.xml" ContentType="application/vnd.openxmlformats-officedocument.presentationml.slideLayout+xml"/>
  <Override PartName="/ppt/slideLayouts/slideLayout4100.xml" ContentType="application/vnd.openxmlformats-officedocument.presentationml.slideLayout+xml"/>
  <Override PartName="/ppt/slideLayouts/slideLayout4101.xml" ContentType="application/vnd.openxmlformats-officedocument.presentationml.slideLayout+xml"/>
  <Override PartName="/ppt/slideLayouts/slideLayout4102.xml" ContentType="application/vnd.openxmlformats-officedocument.presentationml.slideLayout+xml"/>
  <Override PartName="/ppt/slideLayouts/slideLayout4103.xml" ContentType="application/vnd.openxmlformats-officedocument.presentationml.slideLayout+xml"/>
  <Override PartName="/ppt/slideLayouts/slideLayout4104.xml" ContentType="application/vnd.openxmlformats-officedocument.presentationml.slideLayout+xml"/>
  <Override PartName="/ppt/slideLayouts/slideLayout4105.xml" ContentType="application/vnd.openxmlformats-officedocument.presentationml.slideLayout+xml"/>
  <Override PartName="/ppt/slideLayouts/slideLayout4106.xml" ContentType="application/vnd.openxmlformats-officedocument.presentationml.slideLayout+xml"/>
  <Override PartName="/ppt/theme/theme176.xml" ContentType="application/vnd.openxmlformats-officedocument.theme+xml"/>
  <Override PartName="/ppt/slideLayouts/slideLayout4107.xml" ContentType="application/vnd.openxmlformats-officedocument.presentationml.slideLayout+xml"/>
  <Override PartName="/ppt/slideLayouts/slideLayout4108.xml" ContentType="application/vnd.openxmlformats-officedocument.presentationml.slideLayout+xml"/>
  <Override PartName="/ppt/slideLayouts/slideLayout4109.xml" ContentType="application/vnd.openxmlformats-officedocument.presentationml.slideLayout+xml"/>
  <Override PartName="/ppt/slideLayouts/slideLayout4110.xml" ContentType="application/vnd.openxmlformats-officedocument.presentationml.slideLayout+xml"/>
  <Override PartName="/ppt/slideLayouts/slideLayout4111.xml" ContentType="application/vnd.openxmlformats-officedocument.presentationml.slideLayout+xml"/>
  <Override PartName="/ppt/slideLayouts/slideLayout4112.xml" ContentType="application/vnd.openxmlformats-officedocument.presentationml.slideLayout+xml"/>
  <Override PartName="/ppt/slideLayouts/slideLayout4113.xml" ContentType="application/vnd.openxmlformats-officedocument.presentationml.slideLayout+xml"/>
  <Override PartName="/ppt/slideLayouts/slideLayout4114.xml" ContentType="application/vnd.openxmlformats-officedocument.presentationml.slideLayout+xml"/>
  <Override PartName="/ppt/slideLayouts/slideLayout4115.xml" ContentType="application/vnd.openxmlformats-officedocument.presentationml.slideLayout+xml"/>
  <Override PartName="/ppt/slideLayouts/slideLayout4116.xml" ContentType="application/vnd.openxmlformats-officedocument.presentationml.slideLayout+xml"/>
  <Override PartName="/ppt/slideLayouts/slideLayout4117.xml" ContentType="application/vnd.openxmlformats-officedocument.presentationml.slideLayout+xml"/>
  <Override PartName="/ppt/slideLayouts/slideLayout4118.xml" ContentType="application/vnd.openxmlformats-officedocument.presentationml.slideLayout+xml"/>
  <Override PartName="/ppt/slideLayouts/slideLayout4119.xml" ContentType="application/vnd.openxmlformats-officedocument.presentationml.slideLayout+xml"/>
  <Override PartName="/ppt/slideLayouts/slideLayout4120.xml" ContentType="application/vnd.openxmlformats-officedocument.presentationml.slideLayout+xml"/>
  <Override PartName="/ppt/slideLayouts/slideLayout4121.xml" ContentType="application/vnd.openxmlformats-officedocument.presentationml.slideLayout+xml"/>
  <Override PartName="/ppt/slideLayouts/slideLayout4122.xml" ContentType="application/vnd.openxmlformats-officedocument.presentationml.slideLayout+xml"/>
  <Override PartName="/ppt/slideLayouts/slideLayout4123.xml" ContentType="application/vnd.openxmlformats-officedocument.presentationml.slideLayout+xml"/>
  <Override PartName="/ppt/theme/theme177.xml" ContentType="application/vnd.openxmlformats-officedocument.theme+xml"/>
  <Override PartName="/ppt/slideLayouts/slideLayout4124.xml" ContentType="application/vnd.openxmlformats-officedocument.presentationml.slideLayout+xml"/>
  <Override PartName="/ppt/slideLayouts/slideLayout4125.xml" ContentType="application/vnd.openxmlformats-officedocument.presentationml.slideLayout+xml"/>
  <Override PartName="/ppt/slideLayouts/slideLayout4126.xml" ContentType="application/vnd.openxmlformats-officedocument.presentationml.slideLayout+xml"/>
  <Override PartName="/ppt/slideLayouts/slideLayout4127.xml" ContentType="application/vnd.openxmlformats-officedocument.presentationml.slideLayout+xml"/>
  <Override PartName="/ppt/slideLayouts/slideLayout4128.xml" ContentType="application/vnd.openxmlformats-officedocument.presentationml.slideLayout+xml"/>
  <Override PartName="/ppt/slideLayouts/slideLayout4129.xml" ContentType="application/vnd.openxmlformats-officedocument.presentationml.slideLayout+xml"/>
  <Override PartName="/ppt/slideLayouts/slideLayout4130.xml" ContentType="application/vnd.openxmlformats-officedocument.presentationml.slideLayout+xml"/>
  <Override PartName="/ppt/slideLayouts/slideLayout4131.xml" ContentType="application/vnd.openxmlformats-officedocument.presentationml.slideLayout+xml"/>
  <Override PartName="/ppt/slideLayouts/slideLayout4132.xml" ContentType="application/vnd.openxmlformats-officedocument.presentationml.slideLayout+xml"/>
  <Override PartName="/ppt/slideLayouts/slideLayout4133.xml" ContentType="application/vnd.openxmlformats-officedocument.presentationml.slideLayout+xml"/>
  <Override PartName="/ppt/slideLayouts/slideLayout4134.xml" ContentType="application/vnd.openxmlformats-officedocument.presentationml.slideLayout+xml"/>
  <Override PartName="/ppt/slideLayouts/slideLayout4135.xml" ContentType="application/vnd.openxmlformats-officedocument.presentationml.slideLayout+xml"/>
  <Override PartName="/ppt/slideLayouts/slideLayout4136.xml" ContentType="application/vnd.openxmlformats-officedocument.presentationml.slideLayout+xml"/>
  <Override PartName="/ppt/slideLayouts/slideLayout4137.xml" ContentType="application/vnd.openxmlformats-officedocument.presentationml.slideLayout+xml"/>
  <Override PartName="/ppt/slideLayouts/slideLayout4138.xml" ContentType="application/vnd.openxmlformats-officedocument.presentationml.slideLayout+xml"/>
  <Override PartName="/ppt/slideLayouts/slideLayout4139.xml" ContentType="application/vnd.openxmlformats-officedocument.presentationml.slideLayout+xml"/>
  <Override PartName="/ppt/slideLayouts/slideLayout4140.xml" ContentType="application/vnd.openxmlformats-officedocument.presentationml.slideLayout+xml"/>
  <Override PartName="/ppt/slideLayouts/slideLayout4141.xml" ContentType="application/vnd.openxmlformats-officedocument.presentationml.slideLayout+xml"/>
  <Override PartName="/ppt/slideLayouts/slideLayout4142.xml" ContentType="application/vnd.openxmlformats-officedocument.presentationml.slideLayout+xml"/>
  <Override PartName="/ppt/slideLayouts/slideLayout4143.xml" ContentType="application/vnd.openxmlformats-officedocument.presentationml.slideLayout+xml"/>
  <Override PartName="/ppt/slideLayouts/slideLayout4144.xml" ContentType="application/vnd.openxmlformats-officedocument.presentationml.slideLayout+xml"/>
  <Override PartName="/ppt/slideLayouts/slideLayout4145.xml" ContentType="application/vnd.openxmlformats-officedocument.presentationml.slideLayout+xml"/>
  <Override PartName="/ppt/slideLayouts/slideLayout4146.xml" ContentType="application/vnd.openxmlformats-officedocument.presentationml.slideLayout+xml"/>
  <Override PartName="/ppt/slideLayouts/slideLayout4147.xml" ContentType="application/vnd.openxmlformats-officedocument.presentationml.slideLayout+xml"/>
  <Override PartName="/ppt/slideLayouts/slideLayout4148.xml" ContentType="application/vnd.openxmlformats-officedocument.presentationml.slideLayout+xml"/>
  <Override PartName="/ppt/slideLayouts/slideLayout4149.xml" ContentType="application/vnd.openxmlformats-officedocument.presentationml.slideLayout+xml"/>
  <Override PartName="/ppt/slideLayouts/slideLayout4150.xml" ContentType="application/vnd.openxmlformats-officedocument.presentationml.slideLayout+xml"/>
  <Override PartName="/ppt/slideLayouts/slideLayout4151.xml" ContentType="application/vnd.openxmlformats-officedocument.presentationml.slideLayout+xml"/>
  <Override PartName="/ppt/slideLayouts/slideLayout4152.xml" ContentType="application/vnd.openxmlformats-officedocument.presentationml.slideLayout+xml"/>
  <Override PartName="/ppt/slideLayouts/slideLayout4153.xml" ContentType="application/vnd.openxmlformats-officedocument.presentationml.slideLayout+xml"/>
  <Override PartName="/ppt/slideLayouts/slideLayout4154.xml" ContentType="application/vnd.openxmlformats-officedocument.presentationml.slideLayout+xml"/>
  <Override PartName="/ppt/slideLayouts/slideLayout4155.xml" ContentType="application/vnd.openxmlformats-officedocument.presentationml.slideLayout+xml"/>
  <Override PartName="/ppt/slideLayouts/slideLayout4156.xml" ContentType="application/vnd.openxmlformats-officedocument.presentationml.slideLayout+xml"/>
  <Override PartName="/ppt/slideLayouts/slideLayout4157.xml" ContentType="application/vnd.openxmlformats-officedocument.presentationml.slideLayout+xml"/>
  <Override PartName="/ppt/slideLayouts/slideLayout4158.xml" ContentType="application/vnd.openxmlformats-officedocument.presentationml.slideLayout+xml"/>
  <Override PartName="/ppt/slideLayouts/slideLayout4159.xml" ContentType="application/vnd.openxmlformats-officedocument.presentationml.slideLayout+xml"/>
  <Override PartName="/ppt/slideLayouts/slideLayout4160.xml" ContentType="application/vnd.openxmlformats-officedocument.presentationml.slideLayout+xml"/>
  <Override PartName="/ppt/slideLayouts/slideLayout4161.xml" ContentType="application/vnd.openxmlformats-officedocument.presentationml.slideLayout+xml"/>
  <Override PartName="/ppt/slideLayouts/slideLayout4162.xml" ContentType="application/vnd.openxmlformats-officedocument.presentationml.slideLayout+xml"/>
  <Override PartName="/ppt/slideLayouts/slideLayout4163.xml" ContentType="application/vnd.openxmlformats-officedocument.presentationml.slideLayout+xml"/>
  <Override PartName="/ppt/slideLayouts/slideLayout4164.xml" ContentType="application/vnd.openxmlformats-officedocument.presentationml.slideLayout+xml"/>
  <Override PartName="/ppt/slideLayouts/slideLayout4165.xml" ContentType="application/vnd.openxmlformats-officedocument.presentationml.slideLayout+xml"/>
  <Override PartName="/ppt/slideLayouts/slideLayout4166.xml" ContentType="application/vnd.openxmlformats-officedocument.presentationml.slideLayout+xml"/>
  <Override PartName="/ppt/slideLayouts/slideLayout4167.xml" ContentType="application/vnd.openxmlformats-officedocument.presentationml.slideLayout+xml"/>
  <Override PartName="/ppt/slideLayouts/slideLayout4168.xml" ContentType="application/vnd.openxmlformats-officedocument.presentationml.slideLayout+xml"/>
  <Override PartName="/ppt/theme/theme178.xml" ContentType="application/vnd.openxmlformats-officedocument.theme+xml"/>
  <Override PartName="/ppt/slideLayouts/slideLayout4169.xml" ContentType="application/vnd.openxmlformats-officedocument.presentationml.slideLayout+xml"/>
  <Override PartName="/ppt/slideLayouts/slideLayout4170.xml" ContentType="application/vnd.openxmlformats-officedocument.presentationml.slideLayout+xml"/>
  <Override PartName="/ppt/slideLayouts/slideLayout4171.xml" ContentType="application/vnd.openxmlformats-officedocument.presentationml.slideLayout+xml"/>
  <Override PartName="/ppt/slideLayouts/slideLayout4172.xml" ContentType="application/vnd.openxmlformats-officedocument.presentationml.slideLayout+xml"/>
  <Override PartName="/ppt/slideLayouts/slideLayout4173.xml" ContentType="application/vnd.openxmlformats-officedocument.presentationml.slideLayout+xml"/>
  <Override PartName="/ppt/slideLayouts/slideLayout4174.xml" ContentType="application/vnd.openxmlformats-officedocument.presentationml.slideLayout+xml"/>
  <Override PartName="/ppt/slideLayouts/slideLayout4175.xml" ContentType="application/vnd.openxmlformats-officedocument.presentationml.slideLayout+xml"/>
  <Override PartName="/ppt/slideLayouts/slideLayout4176.xml" ContentType="application/vnd.openxmlformats-officedocument.presentationml.slideLayout+xml"/>
  <Override PartName="/ppt/slideLayouts/slideLayout4177.xml" ContentType="application/vnd.openxmlformats-officedocument.presentationml.slideLayout+xml"/>
  <Override PartName="/ppt/slideLayouts/slideLayout4178.xml" ContentType="application/vnd.openxmlformats-officedocument.presentationml.slideLayout+xml"/>
  <Override PartName="/ppt/slideLayouts/slideLayout4179.xml" ContentType="application/vnd.openxmlformats-officedocument.presentationml.slideLayout+xml"/>
  <Override PartName="/ppt/slideLayouts/slideLayout4180.xml" ContentType="application/vnd.openxmlformats-officedocument.presentationml.slideLayout+xml"/>
  <Override PartName="/ppt/slideLayouts/slideLayout4181.xml" ContentType="application/vnd.openxmlformats-officedocument.presentationml.slideLayout+xml"/>
  <Override PartName="/ppt/slideLayouts/slideLayout4182.xml" ContentType="application/vnd.openxmlformats-officedocument.presentationml.slideLayout+xml"/>
  <Override PartName="/ppt/slideLayouts/slideLayout4183.xml" ContentType="application/vnd.openxmlformats-officedocument.presentationml.slideLayout+xml"/>
  <Override PartName="/ppt/slideLayouts/slideLayout4184.xml" ContentType="application/vnd.openxmlformats-officedocument.presentationml.slideLayout+xml"/>
  <Override PartName="/ppt/slideLayouts/slideLayout4185.xml" ContentType="application/vnd.openxmlformats-officedocument.presentationml.slideLayout+xml"/>
  <Override PartName="/ppt/theme/theme179.xml" ContentType="application/vnd.openxmlformats-officedocument.theme+xml"/>
  <Override PartName="/ppt/slideLayouts/slideLayout4186.xml" ContentType="application/vnd.openxmlformats-officedocument.presentationml.slideLayout+xml"/>
  <Override PartName="/ppt/slideLayouts/slideLayout4187.xml" ContentType="application/vnd.openxmlformats-officedocument.presentationml.slideLayout+xml"/>
  <Override PartName="/ppt/slideLayouts/slideLayout4188.xml" ContentType="application/vnd.openxmlformats-officedocument.presentationml.slideLayout+xml"/>
  <Override PartName="/ppt/slideLayouts/slideLayout4189.xml" ContentType="application/vnd.openxmlformats-officedocument.presentationml.slideLayout+xml"/>
  <Override PartName="/ppt/slideLayouts/slideLayout4190.xml" ContentType="application/vnd.openxmlformats-officedocument.presentationml.slideLayout+xml"/>
  <Override PartName="/ppt/slideLayouts/slideLayout4191.xml" ContentType="application/vnd.openxmlformats-officedocument.presentationml.slideLayout+xml"/>
  <Override PartName="/ppt/slideLayouts/slideLayout4192.xml" ContentType="application/vnd.openxmlformats-officedocument.presentationml.slideLayout+xml"/>
  <Override PartName="/ppt/slideLayouts/slideLayout4193.xml" ContentType="application/vnd.openxmlformats-officedocument.presentationml.slideLayout+xml"/>
  <Override PartName="/ppt/slideLayouts/slideLayout4194.xml" ContentType="application/vnd.openxmlformats-officedocument.presentationml.slideLayout+xml"/>
  <Override PartName="/ppt/slideLayouts/slideLayout4195.xml" ContentType="application/vnd.openxmlformats-officedocument.presentationml.slideLayout+xml"/>
  <Override PartName="/ppt/slideLayouts/slideLayout4196.xml" ContentType="application/vnd.openxmlformats-officedocument.presentationml.slideLayout+xml"/>
  <Override PartName="/ppt/theme/theme180.xml" ContentType="application/vnd.openxmlformats-officedocument.theme+xml"/>
  <Override PartName="/ppt/slideLayouts/slideLayout4197.xml" ContentType="application/vnd.openxmlformats-officedocument.presentationml.slideLayout+xml"/>
  <Override PartName="/ppt/slideLayouts/slideLayout4198.xml" ContentType="application/vnd.openxmlformats-officedocument.presentationml.slideLayout+xml"/>
  <Override PartName="/ppt/slideLayouts/slideLayout4199.xml" ContentType="application/vnd.openxmlformats-officedocument.presentationml.slideLayout+xml"/>
  <Override PartName="/ppt/slideLayouts/slideLayout4200.xml" ContentType="application/vnd.openxmlformats-officedocument.presentationml.slideLayout+xml"/>
  <Override PartName="/ppt/slideLayouts/slideLayout4201.xml" ContentType="application/vnd.openxmlformats-officedocument.presentationml.slideLayout+xml"/>
  <Override PartName="/ppt/slideLayouts/slideLayout4202.xml" ContentType="application/vnd.openxmlformats-officedocument.presentationml.slideLayout+xml"/>
  <Override PartName="/ppt/slideLayouts/slideLayout4203.xml" ContentType="application/vnd.openxmlformats-officedocument.presentationml.slideLayout+xml"/>
  <Override PartName="/ppt/slideLayouts/slideLayout4204.xml" ContentType="application/vnd.openxmlformats-officedocument.presentationml.slideLayout+xml"/>
  <Override PartName="/ppt/slideLayouts/slideLayout4205.xml" ContentType="application/vnd.openxmlformats-officedocument.presentationml.slideLayout+xml"/>
  <Override PartName="/ppt/slideLayouts/slideLayout4206.xml" ContentType="application/vnd.openxmlformats-officedocument.presentationml.slideLayout+xml"/>
  <Override PartName="/ppt/slideLayouts/slideLayout4207.xml" ContentType="application/vnd.openxmlformats-officedocument.presentationml.slideLayout+xml"/>
  <Override PartName="/ppt/slideLayouts/slideLayout4208.xml" ContentType="application/vnd.openxmlformats-officedocument.presentationml.slideLayout+xml"/>
  <Override PartName="/ppt/theme/theme181.xml" ContentType="application/vnd.openxmlformats-officedocument.theme+xml"/>
  <Override PartName="/ppt/slideLayouts/slideLayout4209.xml" ContentType="application/vnd.openxmlformats-officedocument.presentationml.slideLayout+xml"/>
  <Override PartName="/ppt/slideLayouts/slideLayout4210.xml" ContentType="application/vnd.openxmlformats-officedocument.presentationml.slideLayout+xml"/>
  <Override PartName="/ppt/slideLayouts/slideLayout4211.xml" ContentType="application/vnd.openxmlformats-officedocument.presentationml.slideLayout+xml"/>
  <Override PartName="/ppt/slideLayouts/slideLayout4212.xml" ContentType="application/vnd.openxmlformats-officedocument.presentationml.slideLayout+xml"/>
  <Override PartName="/ppt/slideLayouts/slideLayout4213.xml" ContentType="application/vnd.openxmlformats-officedocument.presentationml.slideLayout+xml"/>
  <Override PartName="/ppt/slideLayouts/slideLayout4214.xml" ContentType="application/vnd.openxmlformats-officedocument.presentationml.slideLayout+xml"/>
  <Override PartName="/ppt/theme/theme182.xml" ContentType="application/vnd.openxmlformats-officedocument.theme+xml"/>
  <Override PartName="/ppt/slideLayouts/slideLayout4215.xml" ContentType="application/vnd.openxmlformats-officedocument.presentationml.slideLayout+xml"/>
  <Override PartName="/ppt/slideLayouts/slideLayout4216.xml" ContentType="application/vnd.openxmlformats-officedocument.presentationml.slideLayout+xml"/>
  <Override PartName="/ppt/slideLayouts/slideLayout4217.xml" ContentType="application/vnd.openxmlformats-officedocument.presentationml.slideLayout+xml"/>
  <Override PartName="/ppt/slideLayouts/slideLayout4218.xml" ContentType="application/vnd.openxmlformats-officedocument.presentationml.slideLayout+xml"/>
  <Override PartName="/ppt/slideLayouts/slideLayout4219.xml" ContentType="application/vnd.openxmlformats-officedocument.presentationml.slideLayout+xml"/>
  <Override PartName="/ppt/slideLayouts/slideLayout4220.xml" ContentType="application/vnd.openxmlformats-officedocument.presentationml.slideLayout+xml"/>
  <Override PartName="/ppt/slideLayouts/slideLayout4221.xml" ContentType="application/vnd.openxmlformats-officedocument.presentationml.slideLayout+xml"/>
  <Override PartName="/ppt/slideLayouts/slideLayout4222.xml" ContentType="application/vnd.openxmlformats-officedocument.presentationml.slideLayout+xml"/>
  <Override PartName="/ppt/slideLayouts/slideLayout4223.xml" ContentType="application/vnd.openxmlformats-officedocument.presentationml.slideLayout+xml"/>
  <Override PartName="/ppt/slideLayouts/slideLayout4224.xml" ContentType="application/vnd.openxmlformats-officedocument.presentationml.slideLayout+xml"/>
  <Override PartName="/ppt/slideLayouts/slideLayout4225.xml" ContentType="application/vnd.openxmlformats-officedocument.presentationml.slideLayout+xml"/>
  <Override PartName="/ppt/slideLayouts/slideLayout4226.xml" ContentType="application/vnd.openxmlformats-officedocument.presentationml.slideLayout+xml"/>
  <Override PartName="/ppt/slideLayouts/slideLayout4227.xml" ContentType="application/vnd.openxmlformats-officedocument.presentationml.slideLayout+xml"/>
  <Override PartName="/ppt/slideLayouts/slideLayout4228.xml" ContentType="application/vnd.openxmlformats-officedocument.presentationml.slideLayout+xml"/>
  <Override PartName="/ppt/slideLayouts/slideLayout4229.xml" ContentType="application/vnd.openxmlformats-officedocument.presentationml.slideLayout+xml"/>
  <Override PartName="/ppt/slideLayouts/slideLayout4230.xml" ContentType="application/vnd.openxmlformats-officedocument.presentationml.slideLayout+xml"/>
  <Override PartName="/ppt/slideLayouts/slideLayout4231.xml" ContentType="application/vnd.openxmlformats-officedocument.presentationml.slideLayout+xml"/>
  <Override PartName="/ppt/slideLayouts/slideLayout4232.xml" ContentType="application/vnd.openxmlformats-officedocument.presentationml.slideLayout+xml"/>
  <Override PartName="/ppt/slideLayouts/slideLayout4233.xml" ContentType="application/vnd.openxmlformats-officedocument.presentationml.slideLayout+xml"/>
  <Override PartName="/ppt/slideLayouts/slideLayout4234.xml" ContentType="application/vnd.openxmlformats-officedocument.presentationml.slideLayout+xml"/>
  <Override PartName="/ppt/theme/theme183.xml" ContentType="application/vnd.openxmlformats-officedocument.theme+xml"/>
  <Override PartName="/ppt/slideLayouts/slideLayout4235.xml" ContentType="application/vnd.openxmlformats-officedocument.presentationml.slideLayout+xml"/>
  <Override PartName="/ppt/slideLayouts/slideLayout4236.xml" ContentType="application/vnd.openxmlformats-officedocument.presentationml.slideLayout+xml"/>
  <Override PartName="/ppt/slideLayouts/slideLayout4237.xml" ContentType="application/vnd.openxmlformats-officedocument.presentationml.slideLayout+xml"/>
  <Override PartName="/ppt/slideLayouts/slideLayout4238.xml" ContentType="application/vnd.openxmlformats-officedocument.presentationml.slideLayout+xml"/>
  <Override PartName="/ppt/slideLayouts/slideLayout4239.xml" ContentType="application/vnd.openxmlformats-officedocument.presentationml.slideLayout+xml"/>
  <Override PartName="/ppt/slideLayouts/slideLayout4240.xml" ContentType="application/vnd.openxmlformats-officedocument.presentationml.slideLayout+xml"/>
  <Override PartName="/ppt/slideLayouts/slideLayout4241.xml" ContentType="application/vnd.openxmlformats-officedocument.presentationml.slideLayout+xml"/>
  <Override PartName="/ppt/slideLayouts/slideLayout4242.xml" ContentType="application/vnd.openxmlformats-officedocument.presentationml.slideLayout+xml"/>
  <Override PartName="/ppt/slideLayouts/slideLayout4243.xml" ContentType="application/vnd.openxmlformats-officedocument.presentationml.slideLayout+xml"/>
  <Override PartName="/ppt/slideLayouts/slideLayout4244.xml" ContentType="application/vnd.openxmlformats-officedocument.presentationml.slideLayout+xml"/>
  <Override PartName="/ppt/slideLayouts/slideLayout4245.xml" ContentType="application/vnd.openxmlformats-officedocument.presentationml.slideLayout+xml"/>
  <Override PartName="/ppt/slideLayouts/slideLayout4246.xml" ContentType="application/vnd.openxmlformats-officedocument.presentationml.slideLayout+xml"/>
  <Override PartName="/ppt/slideLayouts/slideLayout4247.xml" ContentType="application/vnd.openxmlformats-officedocument.presentationml.slideLayout+xml"/>
  <Override PartName="/ppt/slideLayouts/slideLayout4248.xml" ContentType="application/vnd.openxmlformats-officedocument.presentationml.slideLayout+xml"/>
  <Override PartName="/ppt/theme/theme184.xml" ContentType="application/vnd.openxmlformats-officedocument.theme+xml"/>
  <Override PartName="/ppt/slideLayouts/slideLayout4249.xml" ContentType="application/vnd.openxmlformats-officedocument.presentationml.slideLayout+xml"/>
  <Override PartName="/ppt/slideLayouts/slideLayout4250.xml" ContentType="application/vnd.openxmlformats-officedocument.presentationml.slideLayout+xml"/>
  <Override PartName="/ppt/slideLayouts/slideLayout4251.xml" ContentType="application/vnd.openxmlformats-officedocument.presentationml.slideLayout+xml"/>
  <Override PartName="/ppt/slideLayouts/slideLayout4252.xml" ContentType="application/vnd.openxmlformats-officedocument.presentationml.slideLayout+xml"/>
  <Override PartName="/ppt/slideLayouts/slideLayout4253.xml" ContentType="application/vnd.openxmlformats-officedocument.presentationml.slideLayout+xml"/>
  <Override PartName="/ppt/slideLayouts/slideLayout4254.xml" ContentType="application/vnd.openxmlformats-officedocument.presentationml.slideLayout+xml"/>
  <Override PartName="/ppt/slideLayouts/slideLayout4255.xml" ContentType="application/vnd.openxmlformats-officedocument.presentationml.slideLayout+xml"/>
  <Override PartName="/ppt/slideLayouts/slideLayout4256.xml" ContentType="application/vnd.openxmlformats-officedocument.presentationml.slideLayout+xml"/>
  <Override PartName="/ppt/slideLayouts/slideLayout4257.xml" ContentType="application/vnd.openxmlformats-officedocument.presentationml.slideLayout+xml"/>
  <Override PartName="/ppt/slideLayouts/slideLayout4258.xml" ContentType="application/vnd.openxmlformats-officedocument.presentationml.slideLayout+xml"/>
  <Override PartName="/ppt/slideLayouts/slideLayout4259.xml" ContentType="application/vnd.openxmlformats-officedocument.presentationml.slideLayout+xml"/>
  <Override PartName="/ppt/slideLayouts/slideLayout4260.xml" ContentType="application/vnd.openxmlformats-officedocument.presentationml.slideLayout+xml"/>
  <Override PartName="/ppt/slideLayouts/slideLayout4261.xml" ContentType="application/vnd.openxmlformats-officedocument.presentationml.slideLayout+xml"/>
  <Override PartName="/ppt/slideLayouts/slideLayout4262.xml" ContentType="application/vnd.openxmlformats-officedocument.presentationml.slideLayout+xml"/>
  <Override PartName="/ppt/slideLayouts/slideLayout4263.xml" ContentType="application/vnd.openxmlformats-officedocument.presentationml.slideLayout+xml"/>
  <Override PartName="/ppt/slideLayouts/slideLayout4264.xml" ContentType="application/vnd.openxmlformats-officedocument.presentationml.slideLayout+xml"/>
  <Override PartName="/ppt/slideLayouts/slideLayout4265.xml" ContentType="application/vnd.openxmlformats-officedocument.presentationml.slideLayout+xml"/>
  <Override PartName="/ppt/theme/theme185.xml" ContentType="application/vnd.openxmlformats-officedocument.theme+xml"/>
  <Override PartName="/ppt/slideLayouts/slideLayout4266.xml" ContentType="application/vnd.openxmlformats-officedocument.presentationml.slideLayout+xml"/>
  <Override PartName="/ppt/slideLayouts/slideLayout4267.xml" ContentType="application/vnd.openxmlformats-officedocument.presentationml.slideLayout+xml"/>
  <Override PartName="/ppt/slideLayouts/slideLayout4268.xml" ContentType="application/vnd.openxmlformats-officedocument.presentationml.slideLayout+xml"/>
  <Override PartName="/ppt/slideLayouts/slideLayout4269.xml" ContentType="application/vnd.openxmlformats-officedocument.presentationml.slideLayout+xml"/>
  <Override PartName="/ppt/slideLayouts/slideLayout4270.xml" ContentType="application/vnd.openxmlformats-officedocument.presentationml.slideLayout+xml"/>
  <Override PartName="/ppt/slideLayouts/slideLayout4271.xml" ContentType="application/vnd.openxmlformats-officedocument.presentationml.slideLayout+xml"/>
  <Override PartName="/ppt/slideLayouts/slideLayout4272.xml" ContentType="application/vnd.openxmlformats-officedocument.presentationml.slideLayout+xml"/>
  <Override PartName="/ppt/slideLayouts/slideLayout4273.xml" ContentType="application/vnd.openxmlformats-officedocument.presentationml.slideLayout+xml"/>
  <Override PartName="/ppt/slideLayouts/slideLayout4274.xml" ContentType="application/vnd.openxmlformats-officedocument.presentationml.slideLayout+xml"/>
  <Override PartName="/ppt/slideLayouts/slideLayout4275.xml" ContentType="application/vnd.openxmlformats-officedocument.presentationml.slideLayout+xml"/>
  <Override PartName="/ppt/slideLayouts/slideLayout4276.xml" ContentType="application/vnd.openxmlformats-officedocument.presentationml.slideLayout+xml"/>
  <Override PartName="/ppt/slideLayouts/slideLayout4277.xml" ContentType="application/vnd.openxmlformats-officedocument.presentationml.slideLayout+xml"/>
  <Override PartName="/ppt/slideLayouts/slideLayout4278.xml" ContentType="application/vnd.openxmlformats-officedocument.presentationml.slideLayout+xml"/>
  <Override PartName="/ppt/slideLayouts/slideLayout4279.xml" ContentType="application/vnd.openxmlformats-officedocument.presentationml.slideLayout+xml"/>
  <Override PartName="/ppt/slideLayouts/slideLayout4280.xml" ContentType="application/vnd.openxmlformats-officedocument.presentationml.slideLayout+xml"/>
  <Override PartName="/ppt/slideLayouts/slideLayout4281.xml" ContentType="application/vnd.openxmlformats-officedocument.presentationml.slideLayout+xml"/>
  <Override PartName="/ppt/slideLayouts/slideLayout4282.xml" ContentType="application/vnd.openxmlformats-officedocument.presentationml.slideLayout+xml"/>
  <Override PartName="/ppt/theme/theme186.xml" ContentType="application/vnd.openxmlformats-officedocument.theme+xml"/>
  <Override PartName="/ppt/slideLayouts/slideLayout4283.xml" ContentType="application/vnd.openxmlformats-officedocument.presentationml.slideLayout+xml"/>
  <Override PartName="/ppt/slideLayouts/slideLayout4284.xml" ContentType="application/vnd.openxmlformats-officedocument.presentationml.slideLayout+xml"/>
  <Override PartName="/ppt/slideLayouts/slideLayout4285.xml" ContentType="application/vnd.openxmlformats-officedocument.presentationml.slideLayout+xml"/>
  <Override PartName="/ppt/slideLayouts/slideLayout4286.xml" ContentType="application/vnd.openxmlformats-officedocument.presentationml.slideLayout+xml"/>
  <Override PartName="/ppt/slideLayouts/slideLayout4287.xml" ContentType="application/vnd.openxmlformats-officedocument.presentationml.slideLayout+xml"/>
  <Override PartName="/ppt/slideLayouts/slideLayout4288.xml" ContentType="application/vnd.openxmlformats-officedocument.presentationml.slideLayout+xml"/>
  <Override PartName="/ppt/slideLayouts/slideLayout4289.xml" ContentType="application/vnd.openxmlformats-officedocument.presentationml.slideLayout+xml"/>
  <Override PartName="/ppt/slideLayouts/slideLayout4290.xml" ContentType="application/vnd.openxmlformats-officedocument.presentationml.slideLayout+xml"/>
  <Override PartName="/ppt/slideLayouts/slideLayout4291.xml" ContentType="application/vnd.openxmlformats-officedocument.presentationml.slideLayout+xml"/>
  <Override PartName="/ppt/slideLayouts/slideLayout4292.xml" ContentType="application/vnd.openxmlformats-officedocument.presentationml.slideLayout+xml"/>
  <Override PartName="/ppt/slideLayouts/slideLayout4293.xml" ContentType="application/vnd.openxmlformats-officedocument.presentationml.slideLayout+xml"/>
  <Override PartName="/ppt/slideLayouts/slideLayout4294.xml" ContentType="application/vnd.openxmlformats-officedocument.presentationml.slideLayout+xml"/>
  <Override PartName="/ppt/slideLayouts/slideLayout4295.xml" ContentType="application/vnd.openxmlformats-officedocument.presentationml.slideLayout+xml"/>
  <Override PartName="/ppt/slideLayouts/slideLayout4296.xml" ContentType="application/vnd.openxmlformats-officedocument.presentationml.slideLayout+xml"/>
  <Override PartName="/ppt/theme/theme187.xml" ContentType="application/vnd.openxmlformats-officedocument.theme+xml"/>
  <Override PartName="/ppt/slideLayouts/slideLayout4297.xml" ContentType="application/vnd.openxmlformats-officedocument.presentationml.slideLayout+xml"/>
  <Override PartName="/ppt/slideLayouts/slideLayout4298.xml" ContentType="application/vnd.openxmlformats-officedocument.presentationml.slideLayout+xml"/>
  <Override PartName="/ppt/slideLayouts/slideLayout4299.xml" ContentType="application/vnd.openxmlformats-officedocument.presentationml.slideLayout+xml"/>
  <Override PartName="/ppt/slideLayouts/slideLayout4300.xml" ContentType="application/vnd.openxmlformats-officedocument.presentationml.slideLayout+xml"/>
  <Override PartName="/ppt/slideLayouts/slideLayout4301.xml" ContentType="application/vnd.openxmlformats-officedocument.presentationml.slideLayout+xml"/>
  <Override PartName="/ppt/slideLayouts/slideLayout4302.xml" ContentType="application/vnd.openxmlformats-officedocument.presentationml.slideLayout+xml"/>
  <Override PartName="/ppt/slideLayouts/slideLayout4303.xml" ContentType="application/vnd.openxmlformats-officedocument.presentationml.slideLayout+xml"/>
  <Override PartName="/ppt/slideLayouts/slideLayout4304.xml" ContentType="application/vnd.openxmlformats-officedocument.presentationml.slideLayout+xml"/>
  <Override PartName="/ppt/slideLayouts/slideLayout4305.xml" ContentType="application/vnd.openxmlformats-officedocument.presentationml.slideLayout+xml"/>
  <Override PartName="/ppt/slideLayouts/slideLayout4306.xml" ContentType="application/vnd.openxmlformats-officedocument.presentationml.slideLayout+xml"/>
  <Override PartName="/ppt/slideLayouts/slideLayout4307.xml" ContentType="application/vnd.openxmlformats-officedocument.presentationml.slideLayout+xml"/>
  <Override PartName="/ppt/slideLayouts/slideLayout4308.xml" ContentType="application/vnd.openxmlformats-officedocument.presentationml.slideLayout+xml"/>
  <Override PartName="/ppt/slideLayouts/slideLayout4309.xml" ContentType="application/vnd.openxmlformats-officedocument.presentationml.slideLayout+xml"/>
  <Override PartName="/ppt/slideLayouts/slideLayout4310.xml" ContentType="application/vnd.openxmlformats-officedocument.presentationml.slideLayout+xml"/>
  <Override PartName="/ppt/slideLayouts/slideLayout4311.xml" ContentType="application/vnd.openxmlformats-officedocument.presentationml.slideLayout+xml"/>
  <Override PartName="/ppt/slideLayouts/slideLayout4312.xml" ContentType="application/vnd.openxmlformats-officedocument.presentationml.slideLayout+xml"/>
  <Override PartName="/ppt/slideLayouts/slideLayout4313.xml" ContentType="application/vnd.openxmlformats-officedocument.presentationml.slideLayout+xml"/>
  <Override PartName="/ppt/slideLayouts/slideLayout4314.xml" ContentType="application/vnd.openxmlformats-officedocument.presentationml.slideLayout+xml"/>
  <Override PartName="/ppt/slideLayouts/slideLayout4315.xml" ContentType="application/vnd.openxmlformats-officedocument.presentationml.slideLayout+xml"/>
  <Override PartName="/ppt/slideLayouts/slideLayout4316.xml" ContentType="application/vnd.openxmlformats-officedocument.presentationml.slideLayout+xml"/>
  <Override PartName="/ppt/slideLayouts/slideLayout4317.xml" ContentType="application/vnd.openxmlformats-officedocument.presentationml.slideLayout+xml"/>
  <Override PartName="/ppt/slideLayouts/slideLayout4318.xml" ContentType="application/vnd.openxmlformats-officedocument.presentationml.slideLayout+xml"/>
  <Override PartName="/ppt/slideLayouts/slideLayout4319.xml" ContentType="application/vnd.openxmlformats-officedocument.presentationml.slideLayout+xml"/>
  <Override PartName="/ppt/slideLayouts/slideLayout4320.xml" ContentType="application/vnd.openxmlformats-officedocument.presentationml.slideLayout+xml"/>
  <Override PartName="/ppt/slideLayouts/slideLayout4321.xml" ContentType="application/vnd.openxmlformats-officedocument.presentationml.slideLayout+xml"/>
  <Override PartName="/ppt/slideLayouts/slideLayout4322.xml" ContentType="application/vnd.openxmlformats-officedocument.presentationml.slideLayout+xml"/>
  <Override PartName="/ppt/slideLayouts/slideLayout4323.xml" ContentType="application/vnd.openxmlformats-officedocument.presentationml.slideLayout+xml"/>
  <Override PartName="/ppt/slideLayouts/slideLayout4324.xml" ContentType="application/vnd.openxmlformats-officedocument.presentationml.slideLayout+xml"/>
  <Override PartName="/ppt/slideLayouts/slideLayout4325.xml" ContentType="application/vnd.openxmlformats-officedocument.presentationml.slideLayout+xml"/>
  <Override PartName="/ppt/slideLayouts/slideLayout4326.xml" ContentType="application/vnd.openxmlformats-officedocument.presentationml.slideLayout+xml"/>
  <Override PartName="/ppt/slideLayouts/slideLayout4327.xml" ContentType="application/vnd.openxmlformats-officedocument.presentationml.slideLayout+xml"/>
  <Override PartName="/ppt/slideLayouts/slideLayout4328.xml" ContentType="application/vnd.openxmlformats-officedocument.presentationml.slideLayout+xml"/>
  <Override PartName="/ppt/slideLayouts/slideLayout4329.xml" ContentType="application/vnd.openxmlformats-officedocument.presentationml.slideLayout+xml"/>
  <Override PartName="/ppt/slideLayouts/slideLayout4330.xml" ContentType="application/vnd.openxmlformats-officedocument.presentationml.slideLayout+xml"/>
  <Override PartName="/ppt/slideLayouts/slideLayout4331.xml" ContentType="application/vnd.openxmlformats-officedocument.presentationml.slideLayout+xml"/>
  <Override PartName="/ppt/slideLayouts/slideLayout4332.xml" ContentType="application/vnd.openxmlformats-officedocument.presentationml.slideLayout+xml"/>
  <Override PartName="/ppt/slideLayouts/slideLayout4333.xml" ContentType="application/vnd.openxmlformats-officedocument.presentationml.slideLayout+xml"/>
  <Override PartName="/ppt/slideLayouts/slideLayout4334.xml" ContentType="application/vnd.openxmlformats-officedocument.presentationml.slideLayout+xml"/>
  <Override PartName="/ppt/slideLayouts/slideLayout4335.xml" ContentType="application/vnd.openxmlformats-officedocument.presentationml.slideLayout+xml"/>
  <Override PartName="/ppt/slideLayouts/slideLayout4336.xml" ContentType="application/vnd.openxmlformats-officedocument.presentationml.slideLayout+xml"/>
  <Override PartName="/ppt/slideLayouts/slideLayout4337.xml" ContentType="application/vnd.openxmlformats-officedocument.presentationml.slideLayout+xml"/>
  <Override PartName="/ppt/slideLayouts/slideLayout4338.xml" ContentType="application/vnd.openxmlformats-officedocument.presentationml.slideLayout+xml"/>
  <Override PartName="/ppt/slideLayouts/slideLayout4339.xml" ContentType="application/vnd.openxmlformats-officedocument.presentationml.slideLayout+xml"/>
  <Override PartName="/ppt/slideLayouts/slideLayout4340.xml" ContentType="application/vnd.openxmlformats-officedocument.presentationml.slideLayout+xml"/>
  <Override PartName="/ppt/slideLayouts/slideLayout4341.xml" ContentType="application/vnd.openxmlformats-officedocument.presentationml.slideLayout+xml"/>
  <Override PartName="/ppt/theme/theme188.xml" ContentType="application/vnd.openxmlformats-officedocument.theme+xml"/>
  <Override PartName="/ppt/slideLayouts/slideLayout4342.xml" ContentType="application/vnd.openxmlformats-officedocument.presentationml.slideLayout+xml"/>
  <Override PartName="/ppt/slideLayouts/slideLayout4343.xml" ContentType="application/vnd.openxmlformats-officedocument.presentationml.slideLayout+xml"/>
  <Override PartName="/ppt/slideLayouts/slideLayout4344.xml" ContentType="application/vnd.openxmlformats-officedocument.presentationml.slideLayout+xml"/>
  <Override PartName="/ppt/slideLayouts/slideLayout4345.xml" ContentType="application/vnd.openxmlformats-officedocument.presentationml.slideLayout+xml"/>
  <Override PartName="/ppt/slideLayouts/slideLayout4346.xml" ContentType="application/vnd.openxmlformats-officedocument.presentationml.slideLayout+xml"/>
  <Override PartName="/ppt/slideLayouts/slideLayout4347.xml" ContentType="application/vnd.openxmlformats-officedocument.presentationml.slideLayout+xml"/>
  <Override PartName="/ppt/slideLayouts/slideLayout4348.xml" ContentType="application/vnd.openxmlformats-officedocument.presentationml.slideLayout+xml"/>
  <Override PartName="/ppt/slideLayouts/slideLayout4349.xml" ContentType="application/vnd.openxmlformats-officedocument.presentationml.slideLayout+xml"/>
  <Override PartName="/ppt/slideLayouts/slideLayout4350.xml" ContentType="application/vnd.openxmlformats-officedocument.presentationml.slideLayout+xml"/>
  <Override PartName="/ppt/slideLayouts/slideLayout4351.xml" ContentType="application/vnd.openxmlformats-officedocument.presentationml.slideLayout+xml"/>
  <Override PartName="/ppt/slideLayouts/slideLayout4352.xml" ContentType="application/vnd.openxmlformats-officedocument.presentationml.slideLayout+xml"/>
  <Override PartName="/ppt/slideLayouts/slideLayout4353.xml" ContentType="application/vnd.openxmlformats-officedocument.presentationml.slideLayout+xml"/>
  <Override PartName="/ppt/slideLayouts/slideLayout4354.xml" ContentType="application/vnd.openxmlformats-officedocument.presentationml.slideLayout+xml"/>
  <Override PartName="/ppt/slideLayouts/slideLayout4355.xml" ContentType="application/vnd.openxmlformats-officedocument.presentationml.slideLayout+xml"/>
  <Override PartName="/ppt/slideLayouts/slideLayout4356.xml" ContentType="application/vnd.openxmlformats-officedocument.presentationml.slideLayout+xml"/>
  <Override PartName="/ppt/slideLayouts/slideLayout4357.xml" ContentType="application/vnd.openxmlformats-officedocument.presentationml.slideLayout+xml"/>
  <Override PartName="/ppt/slideLayouts/slideLayout4358.xml" ContentType="application/vnd.openxmlformats-officedocument.presentationml.slideLayout+xml"/>
  <Override PartName="/ppt/slideLayouts/slideLayout4359.xml" ContentType="application/vnd.openxmlformats-officedocument.presentationml.slideLayout+xml"/>
  <Override PartName="/ppt/slideLayouts/slideLayout4360.xml" ContentType="application/vnd.openxmlformats-officedocument.presentationml.slideLayout+xml"/>
  <Override PartName="/ppt/slideLayouts/slideLayout4361.xml" ContentType="application/vnd.openxmlformats-officedocument.presentationml.slideLayout+xml"/>
  <Override PartName="/ppt/slideLayouts/slideLayout4362.xml" ContentType="application/vnd.openxmlformats-officedocument.presentationml.slideLayout+xml"/>
  <Override PartName="/ppt/slideLayouts/slideLayout4363.xml" ContentType="application/vnd.openxmlformats-officedocument.presentationml.slideLayout+xml"/>
  <Override PartName="/ppt/slideLayouts/slideLayout4364.xml" ContentType="application/vnd.openxmlformats-officedocument.presentationml.slideLayout+xml"/>
  <Override PartName="/ppt/slideLayouts/slideLayout4365.xml" ContentType="application/vnd.openxmlformats-officedocument.presentationml.slideLayout+xml"/>
  <Override PartName="/ppt/slideLayouts/slideLayout4366.xml" ContentType="application/vnd.openxmlformats-officedocument.presentationml.slideLayout+xml"/>
  <Override PartName="/ppt/slideLayouts/slideLayout4367.xml" ContentType="application/vnd.openxmlformats-officedocument.presentationml.slideLayout+xml"/>
  <Override PartName="/ppt/slideLayouts/slideLayout4368.xml" ContentType="application/vnd.openxmlformats-officedocument.presentationml.slideLayout+xml"/>
  <Override PartName="/ppt/slideLayouts/slideLayout4369.xml" ContentType="application/vnd.openxmlformats-officedocument.presentationml.slideLayout+xml"/>
  <Override PartName="/ppt/slideLayouts/slideLayout4370.xml" ContentType="application/vnd.openxmlformats-officedocument.presentationml.slideLayout+xml"/>
  <Override PartName="/ppt/slideLayouts/slideLayout4371.xml" ContentType="application/vnd.openxmlformats-officedocument.presentationml.slideLayout+xml"/>
  <Override PartName="/ppt/slideLayouts/slideLayout4372.xml" ContentType="application/vnd.openxmlformats-officedocument.presentationml.slideLayout+xml"/>
  <Override PartName="/ppt/slideLayouts/slideLayout4373.xml" ContentType="application/vnd.openxmlformats-officedocument.presentationml.slideLayout+xml"/>
  <Override PartName="/ppt/slideLayouts/slideLayout4374.xml" ContentType="application/vnd.openxmlformats-officedocument.presentationml.slideLayout+xml"/>
  <Override PartName="/ppt/slideLayouts/slideLayout4375.xml" ContentType="application/vnd.openxmlformats-officedocument.presentationml.slideLayout+xml"/>
  <Override PartName="/ppt/slideLayouts/slideLayout4376.xml" ContentType="application/vnd.openxmlformats-officedocument.presentationml.slideLayout+xml"/>
  <Override PartName="/ppt/slideLayouts/slideLayout4377.xml" ContentType="application/vnd.openxmlformats-officedocument.presentationml.slideLayout+xml"/>
  <Override PartName="/ppt/theme/theme189.xml" ContentType="application/vnd.openxmlformats-officedocument.theme+xml"/>
  <Override PartName="/ppt/slideLayouts/slideLayout4378.xml" ContentType="application/vnd.openxmlformats-officedocument.presentationml.slideLayout+xml"/>
  <Override PartName="/ppt/slideLayouts/slideLayout4379.xml" ContentType="application/vnd.openxmlformats-officedocument.presentationml.slideLayout+xml"/>
  <Override PartName="/ppt/slideLayouts/slideLayout4380.xml" ContentType="application/vnd.openxmlformats-officedocument.presentationml.slideLayout+xml"/>
  <Override PartName="/ppt/slideLayouts/slideLayout4381.xml" ContentType="application/vnd.openxmlformats-officedocument.presentationml.slideLayout+xml"/>
  <Override PartName="/ppt/slideLayouts/slideLayout4382.xml" ContentType="application/vnd.openxmlformats-officedocument.presentationml.slideLayout+xml"/>
  <Override PartName="/ppt/slideLayouts/slideLayout4383.xml" ContentType="application/vnd.openxmlformats-officedocument.presentationml.slideLayout+xml"/>
  <Override PartName="/ppt/slideLayouts/slideLayout4384.xml" ContentType="application/vnd.openxmlformats-officedocument.presentationml.slideLayout+xml"/>
  <Override PartName="/ppt/slideLayouts/slideLayout4385.xml" ContentType="application/vnd.openxmlformats-officedocument.presentationml.slideLayout+xml"/>
  <Override PartName="/ppt/slideLayouts/slideLayout4386.xml" ContentType="application/vnd.openxmlformats-officedocument.presentationml.slideLayout+xml"/>
  <Override PartName="/ppt/slideLayouts/slideLayout4387.xml" ContentType="application/vnd.openxmlformats-officedocument.presentationml.slideLayout+xml"/>
  <Override PartName="/ppt/slideLayouts/slideLayout4388.xml" ContentType="application/vnd.openxmlformats-officedocument.presentationml.slideLayout+xml"/>
  <Override PartName="/ppt/slideLayouts/slideLayout4389.xml" ContentType="application/vnd.openxmlformats-officedocument.presentationml.slideLayout+xml"/>
  <Override PartName="/ppt/slideLayouts/slideLayout4390.xml" ContentType="application/vnd.openxmlformats-officedocument.presentationml.slideLayout+xml"/>
  <Override PartName="/ppt/slideLayouts/slideLayout4391.xml" ContentType="application/vnd.openxmlformats-officedocument.presentationml.slideLayout+xml"/>
  <Override PartName="/ppt/slideLayouts/slideLayout4392.xml" ContentType="application/vnd.openxmlformats-officedocument.presentationml.slideLayout+xml"/>
  <Override PartName="/ppt/slideLayouts/slideLayout4393.xml" ContentType="application/vnd.openxmlformats-officedocument.presentationml.slideLayout+xml"/>
  <Override PartName="/ppt/slideLayouts/slideLayout4394.xml" ContentType="application/vnd.openxmlformats-officedocument.presentationml.slideLayout+xml"/>
  <Override PartName="/ppt/slideLayouts/slideLayout4395.xml" ContentType="application/vnd.openxmlformats-officedocument.presentationml.slideLayout+xml"/>
  <Override PartName="/ppt/slideLayouts/slideLayout4396.xml" ContentType="application/vnd.openxmlformats-officedocument.presentationml.slideLayout+xml"/>
  <Override PartName="/ppt/slideLayouts/slideLayout4397.xml" ContentType="application/vnd.openxmlformats-officedocument.presentationml.slideLayout+xml"/>
  <Override PartName="/ppt/theme/theme190.xml" ContentType="application/vnd.openxmlformats-officedocument.theme+xml"/>
  <Override PartName="/ppt/slideLayouts/slideLayout4398.xml" ContentType="application/vnd.openxmlformats-officedocument.presentationml.slideLayout+xml"/>
  <Override PartName="/ppt/slideLayouts/slideLayout4399.xml" ContentType="application/vnd.openxmlformats-officedocument.presentationml.slideLayout+xml"/>
  <Override PartName="/ppt/slideLayouts/slideLayout4400.xml" ContentType="application/vnd.openxmlformats-officedocument.presentationml.slideLayout+xml"/>
  <Override PartName="/ppt/slideLayouts/slideLayout4401.xml" ContentType="application/vnd.openxmlformats-officedocument.presentationml.slideLayout+xml"/>
  <Override PartName="/ppt/slideLayouts/slideLayout4402.xml" ContentType="application/vnd.openxmlformats-officedocument.presentationml.slideLayout+xml"/>
  <Override PartName="/ppt/slideLayouts/slideLayout4403.xml" ContentType="application/vnd.openxmlformats-officedocument.presentationml.slideLayout+xml"/>
  <Override PartName="/ppt/slideLayouts/slideLayout4404.xml" ContentType="application/vnd.openxmlformats-officedocument.presentationml.slideLayout+xml"/>
  <Override PartName="/ppt/slideLayouts/slideLayout4405.xml" ContentType="application/vnd.openxmlformats-officedocument.presentationml.slideLayout+xml"/>
  <Override PartName="/ppt/slideLayouts/slideLayout4406.xml" ContentType="application/vnd.openxmlformats-officedocument.presentationml.slideLayout+xml"/>
  <Override PartName="/ppt/slideLayouts/slideLayout4407.xml" ContentType="application/vnd.openxmlformats-officedocument.presentationml.slideLayout+xml"/>
  <Override PartName="/ppt/slideLayouts/slideLayout4408.xml" ContentType="application/vnd.openxmlformats-officedocument.presentationml.slideLayout+xml"/>
  <Override PartName="/ppt/slideLayouts/slideLayout4409.xml" ContentType="application/vnd.openxmlformats-officedocument.presentationml.slideLayout+xml"/>
  <Override PartName="/ppt/slideLayouts/slideLayout4410.xml" ContentType="application/vnd.openxmlformats-officedocument.presentationml.slideLayout+xml"/>
  <Override PartName="/ppt/slideLayouts/slideLayout4411.xml" ContentType="application/vnd.openxmlformats-officedocument.presentationml.slideLayout+xml"/>
  <Override PartName="/ppt/slideLayouts/slideLayout4412.xml" ContentType="application/vnd.openxmlformats-officedocument.presentationml.slideLayout+xml"/>
  <Override PartName="/ppt/slideLayouts/slideLayout4413.xml" ContentType="application/vnd.openxmlformats-officedocument.presentationml.slideLayout+xml"/>
  <Override PartName="/ppt/slideLayouts/slideLayout4414.xml" ContentType="application/vnd.openxmlformats-officedocument.presentationml.slideLayout+xml"/>
  <Override PartName="/ppt/slideLayouts/slideLayout4415.xml" ContentType="application/vnd.openxmlformats-officedocument.presentationml.slideLayout+xml"/>
  <Override PartName="/ppt/slideLayouts/slideLayout4416.xml" ContentType="application/vnd.openxmlformats-officedocument.presentationml.slideLayout+xml"/>
  <Override PartName="/ppt/slideLayouts/slideLayout4417.xml" ContentType="application/vnd.openxmlformats-officedocument.presentationml.slideLayout+xml"/>
  <Override PartName="/ppt/theme/theme191.xml" ContentType="application/vnd.openxmlformats-officedocument.theme+xml"/>
  <Override PartName="/ppt/slideLayouts/slideLayout4418.xml" ContentType="application/vnd.openxmlformats-officedocument.presentationml.slideLayout+xml"/>
  <Override PartName="/ppt/slideLayouts/slideLayout4419.xml" ContentType="application/vnd.openxmlformats-officedocument.presentationml.slideLayout+xml"/>
  <Override PartName="/ppt/slideLayouts/slideLayout4420.xml" ContentType="application/vnd.openxmlformats-officedocument.presentationml.slideLayout+xml"/>
  <Override PartName="/ppt/slideLayouts/slideLayout4421.xml" ContentType="application/vnd.openxmlformats-officedocument.presentationml.slideLayout+xml"/>
  <Override PartName="/ppt/slideLayouts/slideLayout4422.xml" ContentType="application/vnd.openxmlformats-officedocument.presentationml.slideLayout+xml"/>
  <Override PartName="/ppt/slideLayouts/slideLayout4423.xml" ContentType="application/vnd.openxmlformats-officedocument.presentationml.slideLayout+xml"/>
  <Override PartName="/ppt/slideLayouts/slideLayout4424.xml" ContentType="application/vnd.openxmlformats-officedocument.presentationml.slideLayout+xml"/>
  <Override PartName="/ppt/slideLayouts/slideLayout4425.xml" ContentType="application/vnd.openxmlformats-officedocument.presentationml.slideLayout+xml"/>
  <Override PartName="/ppt/slideLayouts/slideLayout4426.xml" ContentType="application/vnd.openxmlformats-officedocument.presentationml.slideLayout+xml"/>
  <Override PartName="/ppt/slideLayouts/slideLayout4427.xml" ContentType="application/vnd.openxmlformats-officedocument.presentationml.slideLayout+xml"/>
  <Override PartName="/ppt/slideLayouts/slideLayout4428.xml" ContentType="application/vnd.openxmlformats-officedocument.presentationml.slideLayout+xml"/>
  <Override PartName="/ppt/slideLayouts/slideLayout4429.xml" ContentType="application/vnd.openxmlformats-officedocument.presentationml.slideLayout+xml"/>
  <Override PartName="/ppt/slideLayouts/slideLayout4430.xml" ContentType="application/vnd.openxmlformats-officedocument.presentationml.slideLayout+xml"/>
  <Override PartName="/ppt/slideLayouts/slideLayout4431.xml" ContentType="application/vnd.openxmlformats-officedocument.presentationml.slideLayout+xml"/>
  <Override PartName="/ppt/slideLayouts/slideLayout4432.xml" ContentType="application/vnd.openxmlformats-officedocument.presentationml.slideLayout+xml"/>
  <Override PartName="/ppt/slideLayouts/slideLayout4433.xml" ContentType="application/vnd.openxmlformats-officedocument.presentationml.slideLayout+xml"/>
  <Override PartName="/ppt/slideLayouts/slideLayout4434.xml" ContentType="application/vnd.openxmlformats-officedocument.presentationml.slideLayout+xml"/>
  <Override PartName="/ppt/slideLayouts/slideLayout4435.xml" ContentType="application/vnd.openxmlformats-officedocument.presentationml.slideLayout+xml"/>
  <Override PartName="/ppt/slideLayouts/slideLayout4436.xml" ContentType="application/vnd.openxmlformats-officedocument.presentationml.slideLayout+xml"/>
  <Override PartName="/ppt/slideLayouts/slideLayout4437.xml" ContentType="application/vnd.openxmlformats-officedocument.presentationml.slideLayout+xml"/>
  <Override PartName="/ppt/slideLayouts/slideLayout4438.xml" ContentType="application/vnd.openxmlformats-officedocument.presentationml.slideLayout+xml"/>
  <Override PartName="/ppt/slideLayouts/slideLayout4439.xml" ContentType="application/vnd.openxmlformats-officedocument.presentationml.slideLayout+xml"/>
  <Override PartName="/ppt/slideLayouts/slideLayout4440.xml" ContentType="application/vnd.openxmlformats-officedocument.presentationml.slideLayout+xml"/>
  <Override PartName="/ppt/slideLayouts/slideLayout4441.xml" ContentType="application/vnd.openxmlformats-officedocument.presentationml.slideLayout+xml"/>
  <Override PartName="/ppt/slideLayouts/slideLayout4442.xml" ContentType="application/vnd.openxmlformats-officedocument.presentationml.slideLayout+xml"/>
  <Override PartName="/ppt/slideLayouts/slideLayout4443.xml" ContentType="application/vnd.openxmlformats-officedocument.presentationml.slideLayout+xml"/>
  <Override PartName="/ppt/slideLayouts/slideLayout4444.xml" ContentType="application/vnd.openxmlformats-officedocument.presentationml.slideLayout+xml"/>
  <Override PartName="/ppt/slideLayouts/slideLayout4445.xml" ContentType="application/vnd.openxmlformats-officedocument.presentationml.slideLayout+xml"/>
  <Override PartName="/ppt/slideLayouts/slideLayout4446.xml" ContentType="application/vnd.openxmlformats-officedocument.presentationml.slideLayout+xml"/>
  <Override PartName="/ppt/slideLayouts/slideLayout4447.xml" ContentType="application/vnd.openxmlformats-officedocument.presentationml.slideLayout+xml"/>
  <Override PartName="/ppt/slideLayouts/slideLayout4448.xml" ContentType="application/vnd.openxmlformats-officedocument.presentationml.slideLayout+xml"/>
  <Override PartName="/ppt/slideLayouts/slideLayout4449.xml" ContentType="application/vnd.openxmlformats-officedocument.presentationml.slideLayout+xml"/>
  <Override PartName="/ppt/slideLayouts/slideLayout4450.xml" ContentType="application/vnd.openxmlformats-officedocument.presentationml.slideLayout+xml"/>
  <Override PartName="/ppt/slideLayouts/slideLayout4451.xml" ContentType="application/vnd.openxmlformats-officedocument.presentationml.slideLayout+xml"/>
  <Override PartName="/ppt/slideLayouts/slideLayout4452.xml" ContentType="application/vnd.openxmlformats-officedocument.presentationml.slideLayout+xml"/>
  <Override PartName="/ppt/slideLayouts/slideLayout4453.xml" ContentType="application/vnd.openxmlformats-officedocument.presentationml.slideLayout+xml"/>
  <Override PartName="/ppt/slideLayouts/slideLayout4454.xml" ContentType="application/vnd.openxmlformats-officedocument.presentationml.slideLayout+xml"/>
  <Override PartName="/ppt/slideLayouts/slideLayout4455.xml" ContentType="application/vnd.openxmlformats-officedocument.presentationml.slideLayout+xml"/>
  <Override PartName="/ppt/slideLayouts/slideLayout4456.xml" ContentType="application/vnd.openxmlformats-officedocument.presentationml.slideLayout+xml"/>
  <Override PartName="/ppt/slideLayouts/slideLayout4457.xml" ContentType="application/vnd.openxmlformats-officedocument.presentationml.slideLayout+xml"/>
  <Override PartName="/ppt/slideLayouts/slideLayout4458.xml" ContentType="application/vnd.openxmlformats-officedocument.presentationml.slideLayout+xml"/>
  <Override PartName="/ppt/slideLayouts/slideLayout4459.xml" ContentType="application/vnd.openxmlformats-officedocument.presentationml.slideLayout+xml"/>
  <Override PartName="/ppt/slideLayouts/slideLayout4460.xml" ContentType="application/vnd.openxmlformats-officedocument.presentationml.slideLayout+xml"/>
  <Override PartName="/ppt/slideLayouts/slideLayout4461.xml" ContentType="application/vnd.openxmlformats-officedocument.presentationml.slideLayout+xml"/>
  <Override PartName="/ppt/slideLayouts/slideLayout4462.xml" ContentType="application/vnd.openxmlformats-officedocument.presentationml.slideLayout+xml"/>
  <Override PartName="/ppt/slideLayouts/slideLayout4463.xml" ContentType="application/vnd.openxmlformats-officedocument.presentationml.slideLayout+xml"/>
  <Override PartName="/ppt/theme/theme192.xml" ContentType="application/vnd.openxmlformats-officedocument.theme+xml"/>
  <Override PartName="/ppt/slideLayouts/slideLayout4464.xml" ContentType="application/vnd.openxmlformats-officedocument.presentationml.slideLayout+xml"/>
  <Override PartName="/ppt/slideLayouts/slideLayout4465.xml" ContentType="application/vnd.openxmlformats-officedocument.presentationml.slideLayout+xml"/>
  <Override PartName="/ppt/slideLayouts/slideLayout4466.xml" ContentType="application/vnd.openxmlformats-officedocument.presentationml.slideLayout+xml"/>
  <Override PartName="/ppt/slideLayouts/slideLayout4467.xml" ContentType="application/vnd.openxmlformats-officedocument.presentationml.slideLayout+xml"/>
  <Override PartName="/ppt/slideLayouts/slideLayout4468.xml" ContentType="application/vnd.openxmlformats-officedocument.presentationml.slideLayout+xml"/>
  <Override PartName="/ppt/slideLayouts/slideLayout4469.xml" ContentType="application/vnd.openxmlformats-officedocument.presentationml.slideLayout+xml"/>
  <Override PartName="/ppt/slideLayouts/slideLayout4470.xml" ContentType="application/vnd.openxmlformats-officedocument.presentationml.slideLayout+xml"/>
  <Override PartName="/ppt/slideLayouts/slideLayout4471.xml" ContentType="application/vnd.openxmlformats-officedocument.presentationml.slideLayout+xml"/>
  <Override PartName="/ppt/slideLayouts/slideLayout4472.xml" ContentType="application/vnd.openxmlformats-officedocument.presentationml.slideLayout+xml"/>
  <Override PartName="/ppt/slideLayouts/slideLayout4473.xml" ContentType="application/vnd.openxmlformats-officedocument.presentationml.slideLayout+xml"/>
  <Override PartName="/ppt/slideLayouts/slideLayout4474.xml" ContentType="application/vnd.openxmlformats-officedocument.presentationml.slideLayout+xml"/>
  <Override PartName="/ppt/slideLayouts/slideLayout4475.xml" ContentType="application/vnd.openxmlformats-officedocument.presentationml.slideLayout+xml"/>
  <Override PartName="/ppt/slideLayouts/slideLayout4476.xml" ContentType="application/vnd.openxmlformats-officedocument.presentationml.slideLayout+xml"/>
  <Override PartName="/ppt/slideLayouts/slideLayout4477.xml" ContentType="application/vnd.openxmlformats-officedocument.presentationml.slideLayout+xml"/>
  <Override PartName="/ppt/slideLayouts/slideLayout4478.xml" ContentType="application/vnd.openxmlformats-officedocument.presentationml.slideLayout+xml"/>
  <Override PartName="/ppt/slideLayouts/slideLayout4479.xml" ContentType="application/vnd.openxmlformats-officedocument.presentationml.slideLayout+xml"/>
  <Override PartName="/ppt/slideLayouts/slideLayout4480.xml" ContentType="application/vnd.openxmlformats-officedocument.presentationml.slideLayout+xml"/>
  <Override PartName="/ppt/slideLayouts/slideLayout4481.xml" ContentType="application/vnd.openxmlformats-officedocument.presentationml.slideLayout+xml"/>
  <Override PartName="/ppt/slideLayouts/slideLayout4482.xml" ContentType="application/vnd.openxmlformats-officedocument.presentationml.slideLayout+xml"/>
  <Override PartName="/ppt/slideLayouts/slideLayout4483.xml" ContentType="application/vnd.openxmlformats-officedocument.presentationml.slideLayout+xml"/>
  <Override PartName="/ppt/slideLayouts/slideLayout4484.xml" ContentType="application/vnd.openxmlformats-officedocument.presentationml.slideLayout+xml"/>
  <Override PartName="/ppt/slideLayouts/slideLayout4485.xml" ContentType="application/vnd.openxmlformats-officedocument.presentationml.slideLayout+xml"/>
  <Override PartName="/ppt/slideLayouts/slideLayout4486.xml" ContentType="application/vnd.openxmlformats-officedocument.presentationml.slideLayout+xml"/>
  <Override PartName="/ppt/slideLayouts/slideLayout4487.xml" ContentType="application/vnd.openxmlformats-officedocument.presentationml.slideLayout+xml"/>
  <Override PartName="/ppt/slideLayouts/slideLayout4488.xml" ContentType="application/vnd.openxmlformats-officedocument.presentationml.slideLayout+xml"/>
  <Override PartName="/ppt/slideLayouts/slideLayout4489.xml" ContentType="application/vnd.openxmlformats-officedocument.presentationml.slideLayout+xml"/>
  <Override PartName="/ppt/slideLayouts/slideLayout4490.xml" ContentType="application/vnd.openxmlformats-officedocument.presentationml.slideLayout+xml"/>
  <Override PartName="/ppt/slideLayouts/slideLayout4491.xml" ContentType="application/vnd.openxmlformats-officedocument.presentationml.slideLayout+xml"/>
  <Override PartName="/ppt/slideLayouts/slideLayout4492.xml" ContentType="application/vnd.openxmlformats-officedocument.presentationml.slideLayout+xml"/>
  <Override PartName="/ppt/slideLayouts/slideLayout4493.xml" ContentType="application/vnd.openxmlformats-officedocument.presentationml.slideLayout+xml"/>
  <Override PartName="/ppt/slideLayouts/slideLayout4494.xml" ContentType="application/vnd.openxmlformats-officedocument.presentationml.slideLayout+xml"/>
  <Override PartName="/ppt/slideLayouts/slideLayout4495.xml" ContentType="application/vnd.openxmlformats-officedocument.presentationml.slideLayout+xml"/>
  <Override PartName="/ppt/slideLayouts/slideLayout4496.xml" ContentType="application/vnd.openxmlformats-officedocument.presentationml.slideLayout+xml"/>
  <Override PartName="/ppt/slideLayouts/slideLayout4497.xml" ContentType="application/vnd.openxmlformats-officedocument.presentationml.slideLayout+xml"/>
  <Override PartName="/ppt/slideLayouts/slideLayout4498.xml" ContentType="application/vnd.openxmlformats-officedocument.presentationml.slideLayout+xml"/>
  <Override PartName="/ppt/slideLayouts/slideLayout4499.xml" ContentType="application/vnd.openxmlformats-officedocument.presentationml.slideLayout+xml"/>
  <Override PartName="/ppt/slideLayouts/slideLayout4500.xml" ContentType="application/vnd.openxmlformats-officedocument.presentationml.slideLayout+xml"/>
  <Override PartName="/ppt/slideLayouts/slideLayout4501.xml" ContentType="application/vnd.openxmlformats-officedocument.presentationml.slideLayout+xml"/>
  <Override PartName="/ppt/slideLayouts/slideLayout4502.xml" ContentType="application/vnd.openxmlformats-officedocument.presentationml.slideLayout+xml"/>
  <Override PartName="/ppt/slideLayouts/slideLayout4503.xml" ContentType="application/vnd.openxmlformats-officedocument.presentationml.slideLayout+xml"/>
  <Override PartName="/ppt/slideLayouts/slideLayout4504.xml" ContentType="application/vnd.openxmlformats-officedocument.presentationml.slideLayout+xml"/>
  <Override PartName="/ppt/slideLayouts/slideLayout4505.xml" ContentType="application/vnd.openxmlformats-officedocument.presentationml.slideLayout+xml"/>
  <Override PartName="/ppt/slideLayouts/slideLayout4506.xml" ContentType="application/vnd.openxmlformats-officedocument.presentationml.slideLayout+xml"/>
  <Override PartName="/ppt/slideLayouts/slideLayout4507.xml" ContentType="application/vnd.openxmlformats-officedocument.presentationml.slideLayout+xml"/>
  <Override PartName="/ppt/theme/theme193.xml" ContentType="application/vnd.openxmlformats-officedocument.theme+xml"/>
  <Override PartName="/ppt/slideLayouts/slideLayout4508.xml" ContentType="application/vnd.openxmlformats-officedocument.presentationml.slideLayout+xml"/>
  <Override PartName="/ppt/slideLayouts/slideLayout4509.xml" ContentType="application/vnd.openxmlformats-officedocument.presentationml.slideLayout+xml"/>
  <Override PartName="/ppt/slideLayouts/slideLayout4510.xml" ContentType="application/vnd.openxmlformats-officedocument.presentationml.slideLayout+xml"/>
  <Override PartName="/ppt/slideLayouts/slideLayout4511.xml" ContentType="application/vnd.openxmlformats-officedocument.presentationml.slideLayout+xml"/>
  <Override PartName="/ppt/slideLayouts/slideLayout4512.xml" ContentType="application/vnd.openxmlformats-officedocument.presentationml.slideLayout+xml"/>
  <Override PartName="/ppt/slideLayouts/slideLayout4513.xml" ContentType="application/vnd.openxmlformats-officedocument.presentationml.slideLayout+xml"/>
  <Override PartName="/ppt/slideLayouts/slideLayout4514.xml" ContentType="application/vnd.openxmlformats-officedocument.presentationml.slideLayout+xml"/>
  <Override PartName="/ppt/slideLayouts/slideLayout4515.xml" ContentType="application/vnd.openxmlformats-officedocument.presentationml.slideLayout+xml"/>
  <Override PartName="/ppt/slideLayouts/slideLayout4516.xml" ContentType="application/vnd.openxmlformats-officedocument.presentationml.slideLayout+xml"/>
  <Override PartName="/ppt/slideLayouts/slideLayout4517.xml" ContentType="application/vnd.openxmlformats-officedocument.presentationml.slideLayout+xml"/>
  <Override PartName="/ppt/slideLayouts/slideLayout4518.xml" ContentType="application/vnd.openxmlformats-officedocument.presentationml.slideLayout+xml"/>
  <Override PartName="/ppt/slideLayouts/slideLayout4519.xml" ContentType="application/vnd.openxmlformats-officedocument.presentationml.slideLayout+xml"/>
  <Override PartName="/ppt/slideLayouts/slideLayout4520.xml" ContentType="application/vnd.openxmlformats-officedocument.presentationml.slideLayout+xml"/>
  <Override PartName="/ppt/slideLayouts/slideLayout4521.xml" ContentType="application/vnd.openxmlformats-officedocument.presentationml.slideLayout+xml"/>
  <Override PartName="/ppt/slideLayouts/slideLayout4522.xml" ContentType="application/vnd.openxmlformats-officedocument.presentationml.slideLayout+xml"/>
  <Override PartName="/ppt/slideLayouts/slideLayout4523.xml" ContentType="application/vnd.openxmlformats-officedocument.presentationml.slideLayout+xml"/>
  <Override PartName="/ppt/slideLayouts/slideLayout4524.xml" ContentType="application/vnd.openxmlformats-officedocument.presentationml.slideLayout+xml"/>
  <Override PartName="/ppt/theme/theme194.xml" ContentType="application/vnd.openxmlformats-officedocument.theme+xml"/>
  <Override PartName="/ppt/slideLayouts/slideLayout4525.xml" ContentType="application/vnd.openxmlformats-officedocument.presentationml.slideLayout+xml"/>
  <Override PartName="/ppt/slideLayouts/slideLayout4526.xml" ContentType="application/vnd.openxmlformats-officedocument.presentationml.slideLayout+xml"/>
  <Override PartName="/ppt/slideLayouts/slideLayout4527.xml" ContentType="application/vnd.openxmlformats-officedocument.presentationml.slideLayout+xml"/>
  <Override PartName="/ppt/slideLayouts/slideLayout4528.xml" ContentType="application/vnd.openxmlformats-officedocument.presentationml.slideLayout+xml"/>
  <Override PartName="/ppt/slideLayouts/slideLayout4529.xml" ContentType="application/vnd.openxmlformats-officedocument.presentationml.slideLayout+xml"/>
  <Override PartName="/ppt/slideLayouts/slideLayout4530.xml" ContentType="application/vnd.openxmlformats-officedocument.presentationml.slideLayout+xml"/>
  <Override PartName="/ppt/slideLayouts/slideLayout4531.xml" ContentType="application/vnd.openxmlformats-officedocument.presentationml.slideLayout+xml"/>
  <Override PartName="/ppt/slideLayouts/slideLayout4532.xml" ContentType="application/vnd.openxmlformats-officedocument.presentationml.slideLayout+xml"/>
  <Override PartName="/ppt/slideLayouts/slideLayout4533.xml" ContentType="application/vnd.openxmlformats-officedocument.presentationml.slideLayout+xml"/>
  <Override PartName="/ppt/slideLayouts/slideLayout4534.xml" ContentType="application/vnd.openxmlformats-officedocument.presentationml.slideLayout+xml"/>
  <Override PartName="/ppt/slideLayouts/slideLayout4535.xml" ContentType="application/vnd.openxmlformats-officedocument.presentationml.slideLayout+xml"/>
  <Override PartName="/ppt/slideLayouts/slideLayout4536.xml" ContentType="application/vnd.openxmlformats-officedocument.presentationml.slideLayout+xml"/>
  <Override PartName="/ppt/slideLayouts/slideLayout4537.xml" ContentType="application/vnd.openxmlformats-officedocument.presentationml.slideLayout+xml"/>
  <Override PartName="/ppt/slideLayouts/slideLayout4538.xml" ContentType="application/vnd.openxmlformats-officedocument.presentationml.slideLayout+xml"/>
  <Override PartName="/ppt/slideLayouts/slideLayout4539.xml" ContentType="application/vnd.openxmlformats-officedocument.presentationml.slideLayout+xml"/>
  <Override PartName="/ppt/slideLayouts/slideLayout4540.xml" ContentType="application/vnd.openxmlformats-officedocument.presentationml.slideLayout+xml"/>
  <Override PartName="/ppt/slideLayouts/slideLayout4541.xml" ContentType="application/vnd.openxmlformats-officedocument.presentationml.slideLayout+xml"/>
  <Override PartName="/ppt/slideLayouts/slideLayout4542.xml" ContentType="application/vnd.openxmlformats-officedocument.presentationml.slideLayout+xml"/>
  <Override PartName="/ppt/slideLayouts/slideLayout4543.xml" ContentType="application/vnd.openxmlformats-officedocument.presentationml.slideLayout+xml"/>
  <Override PartName="/ppt/slideLayouts/slideLayout4544.xml" ContentType="application/vnd.openxmlformats-officedocument.presentationml.slideLayout+xml"/>
  <Override PartName="/ppt/theme/theme195.xml" ContentType="application/vnd.openxmlformats-officedocument.theme+xml"/>
  <Override PartName="/ppt/slideLayouts/slideLayout4545.xml" ContentType="application/vnd.openxmlformats-officedocument.presentationml.slideLayout+xml"/>
  <Override PartName="/ppt/slideLayouts/slideLayout4546.xml" ContentType="application/vnd.openxmlformats-officedocument.presentationml.slideLayout+xml"/>
  <Override PartName="/ppt/slideLayouts/slideLayout4547.xml" ContentType="application/vnd.openxmlformats-officedocument.presentationml.slideLayout+xml"/>
  <Override PartName="/ppt/slideLayouts/slideLayout4548.xml" ContentType="application/vnd.openxmlformats-officedocument.presentationml.slideLayout+xml"/>
  <Override PartName="/ppt/slideLayouts/slideLayout4549.xml" ContentType="application/vnd.openxmlformats-officedocument.presentationml.slideLayout+xml"/>
  <Override PartName="/ppt/slideLayouts/slideLayout4550.xml" ContentType="application/vnd.openxmlformats-officedocument.presentationml.slideLayout+xml"/>
  <Override PartName="/ppt/slideLayouts/slideLayout4551.xml" ContentType="application/vnd.openxmlformats-officedocument.presentationml.slideLayout+xml"/>
  <Override PartName="/ppt/slideLayouts/slideLayout4552.xml" ContentType="application/vnd.openxmlformats-officedocument.presentationml.slideLayout+xml"/>
  <Override PartName="/ppt/slideLayouts/slideLayout4553.xml" ContentType="application/vnd.openxmlformats-officedocument.presentationml.slideLayout+xml"/>
  <Override PartName="/ppt/slideLayouts/slideLayout4554.xml" ContentType="application/vnd.openxmlformats-officedocument.presentationml.slideLayout+xml"/>
  <Override PartName="/ppt/slideLayouts/slideLayout4555.xml" ContentType="application/vnd.openxmlformats-officedocument.presentationml.slideLayout+xml"/>
  <Override PartName="/ppt/slideLayouts/slideLayout4556.xml" ContentType="application/vnd.openxmlformats-officedocument.presentationml.slideLayout+xml"/>
  <Override PartName="/ppt/slideLayouts/slideLayout4557.xml" ContentType="application/vnd.openxmlformats-officedocument.presentationml.slideLayout+xml"/>
  <Override PartName="/ppt/slideLayouts/slideLayout4558.xml" ContentType="application/vnd.openxmlformats-officedocument.presentationml.slideLayout+xml"/>
  <Override PartName="/ppt/slideLayouts/slideLayout4559.xml" ContentType="application/vnd.openxmlformats-officedocument.presentationml.slideLayout+xml"/>
  <Override PartName="/ppt/slideLayouts/slideLayout4560.xml" ContentType="application/vnd.openxmlformats-officedocument.presentationml.slideLayout+xml"/>
  <Override PartName="/ppt/slideLayouts/slideLayout4561.xml" ContentType="application/vnd.openxmlformats-officedocument.presentationml.slideLayout+xml"/>
  <Override PartName="/ppt/slideLayouts/slideLayout4562.xml" ContentType="application/vnd.openxmlformats-officedocument.presentationml.slideLayout+xml"/>
  <Override PartName="/ppt/slideLayouts/slideLayout4563.xml" ContentType="application/vnd.openxmlformats-officedocument.presentationml.slideLayout+xml"/>
  <Override PartName="/ppt/slideLayouts/slideLayout4564.xml" ContentType="application/vnd.openxmlformats-officedocument.presentationml.slideLayout+xml"/>
  <Override PartName="/ppt/slideLayouts/slideLayout4565.xml" ContentType="application/vnd.openxmlformats-officedocument.presentationml.slideLayout+xml"/>
  <Override PartName="/ppt/slideLayouts/slideLayout4566.xml" ContentType="application/vnd.openxmlformats-officedocument.presentationml.slideLayout+xml"/>
  <Override PartName="/ppt/slideLayouts/slideLayout4567.xml" ContentType="application/vnd.openxmlformats-officedocument.presentationml.slideLayout+xml"/>
  <Override PartName="/ppt/slideLayouts/slideLayout4568.xml" ContentType="application/vnd.openxmlformats-officedocument.presentationml.slideLayout+xml"/>
  <Override PartName="/ppt/slideLayouts/slideLayout4569.xml" ContentType="application/vnd.openxmlformats-officedocument.presentationml.slideLayout+xml"/>
  <Override PartName="/ppt/slideLayouts/slideLayout4570.xml" ContentType="application/vnd.openxmlformats-officedocument.presentationml.slideLayout+xml"/>
  <Override PartName="/ppt/slideLayouts/slideLayout4571.xml" ContentType="application/vnd.openxmlformats-officedocument.presentationml.slideLayout+xml"/>
  <Override PartName="/ppt/slideLayouts/slideLayout4572.xml" ContentType="application/vnd.openxmlformats-officedocument.presentationml.slideLayout+xml"/>
  <Override PartName="/ppt/slideLayouts/slideLayout4573.xml" ContentType="application/vnd.openxmlformats-officedocument.presentationml.slideLayout+xml"/>
  <Override PartName="/ppt/slideLayouts/slideLayout4574.xml" ContentType="application/vnd.openxmlformats-officedocument.presentationml.slideLayout+xml"/>
  <Override PartName="/ppt/slideLayouts/slideLayout4575.xml" ContentType="application/vnd.openxmlformats-officedocument.presentationml.slideLayout+xml"/>
  <Override PartName="/ppt/slideLayouts/slideLayout4576.xml" ContentType="application/vnd.openxmlformats-officedocument.presentationml.slideLayout+xml"/>
  <Override PartName="/ppt/slideLayouts/slideLayout4577.xml" ContentType="application/vnd.openxmlformats-officedocument.presentationml.slideLayout+xml"/>
  <Override PartName="/ppt/slideLayouts/slideLayout4578.xml" ContentType="application/vnd.openxmlformats-officedocument.presentationml.slideLayout+xml"/>
  <Override PartName="/ppt/slideLayouts/slideLayout4579.xml" ContentType="application/vnd.openxmlformats-officedocument.presentationml.slideLayout+xml"/>
  <Override PartName="/ppt/slideLayouts/slideLayout4580.xml" ContentType="application/vnd.openxmlformats-officedocument.presentationml.slideLayout+xml"/>
  <Override PartName="/ppt/slideLayouts/slideLayout4581.xml" ContentType="application/vnd.openxmlformats-officedocument.presentationml.slideLayout+xml"/>
  <Override PartName="/ppt/slideLayouts/slideLayout4582.xml" ContentType="application/vnd.openxmlformats-officedocument.presentationml.slideLayout+xml"/>
  <Override PartName="/ppt/slideLayouts/slideLayout4583.xml" ContentType="application/vnd.openxmlformats-officedocument.presentationml.slideLayout+xml"/>
  <Override PartName="/ppt/slideLayouts/slideLayout4584.xml" ContentType="application/vnd.openxmlformats-officedocument.presentationml.slideLayout+xml"/>
  <Override PartName="/ppt/slideLayouts/slideLayout4585.xml" ContentType="application/vnd.openxmlformats-officedocument.presentationml.slideLayout+xml"/>
  <Override PartName="/ppt/slideLayouts/slideLayout4586.xml" ContentType="application/vnd.openxmlformats-officedocument.presentationml.slideLayout+xml"/>
  <Override PartName="/ppt/slideLayouts/slideLayout4587.xml" ContentType="application/vnd.openxmlformats-officedocument.presentationml.slideLayout+xml"/>
  <Override PartName="/ppt/slideLayouts/slideLayout4588.xml" ContentType="application/vnd.openxmlformats-officedocument.presentationml.slideLayout+xml"/>
  <Override PartName="/ppt/slideLayouts/slideLayout4589.xml" ContentType="application/vnd.openxmlformats-officedocument.presentationml.slideLayout+xml"/>
  <Override PartName="/ppt/slideLayouts/slideLayout4590.xml" ContentType="application/vnd.openxmlformats-officedocument.presentationml.slideLayout+xml"/>
  <Override PartName="/ppt/theme/theme196.xml" ContentType="application/vnd.openxmlformats-officedocument.theme+xml"/>
  <Override PartName="/ppt/slideLayouts/slideLayout4591.xml" ContentType="application/vnd.openxmlformats-officedocument.presentationml.slideLayout+xml"/>
  <Override PartName="/ppt/slideLayouts/slideLayout4592.xml" ContentType="application/vnd.openxmlformats-officedocument.presentationml.slideLayout+xml"/>
  <Override PartName="/ppt/slideLayouts/slideLayout4593.xml" ContentType="application/vnd.openxmlformats-officedocument.presentationml.slideLayout+xml"/>
  <Override PartName="/ppt/slideLayouts/slideLayout4594.xml" ContentType="application/vnd.openxmlformats-officedocument.presentationml.slideLayout+xml"/>
  <Override PartName="/ppt/slideLayouts/slideLayout4595.xml" ContentType="application/vnd.openxmlformats-officedocument.presentationml.slideLayout+xml"/>
  <Override PartName="/ppt/slideLayouts/slideLayout4596.xml" ContentType="application/vnd.openxmlformats-officedocument.presentationml.slideLayout+xml"/>
  <Override PartName="/ppt/slideLayouts/slideLayout4597.xml" ContentType="application/vnd.openxmlformats-officedocument.presentationml.slideLayout+xml"/>
  <Override PartName="/ppt/slideLayouts/slideLayout4598.xml" ContentType="application/vnd.openxmlformats-officedocument.presentationml.slideLayout+xml"/>
  <Override PartName="/ppt/slideLayouts/slideLayout4599.xml" ContentType="application/vnd.openxmlformats-officedocument.presentationml.slideLayout+xml"/>
  <Override PartName="/ppt/slideLayouts/slideLayout4600.xml" ContentType="application/vnd.openxmlformats-officedocument.presentationml.slideLayout+xml"/>
  <Override PartName="/ppt/slideLayouts/slideLayout4601.xml" ContentType="application/vnd.openxmlformats-officedocument.presentationml.slideLayout+xml"/>
  <Override PartName="/ppt/slideLayouts/slideLayout4602.xml" ContentType="application/vnd.openxmlformats-officedocument.presentationml.slideLayout+xml"/>
  <Override PartName="/ppt/slideLayouts/slideLayout4603.xml" ContentType="application/vnd.openxmlformats-officedocument.presentationml.slideLayout+xml"/>
  <Override PartName="/ppt/slideLayouts/slideLayout4604.xml" ContentType="application/vnd.openxmlformats-officedocument.presentationml.slideLayout+xml"/>
  <Override PartName="/ppt/slideLayouts/slideLayout4605.xml" ContentType="application/vnd.openxmlformats-officedocument.presentationml.slideLayout+xml"/>
  <Override PartName="/ppt/slideLayouts/slideLayout4606.xml" ContentType="application/vnd.openxmlformats-officedocument.presentationml.slideLayout+xml"/>
  <Override PartName="/ppt/slideLayouts/slideLayout4607.xml" ContentType="application/vnd.openxmlformats-officedocument.presentationml.slideLayout+xml"/>
  <Override PartName="/ppt/slideLayouts/slideLayout4608.xml" ContentType="application/vnd.openxmlformats-officedocument.presentationml.slideLayout+xml"/>
  <Override PartName="/ppt/slideLayouts/slideLayout4609.xml" ContentType="application/vnd.openxmlformats-officedocument.presentationml.slideLayout+xml"/>
  <Override PartName="/ppt/slideLayouts/slideLayout4610.xml" ContentType="application/vnd.openxmlformats-officedocument.presentationml.slideLayout+xml"/>
  <Override PartName="/ppt/theme/theme197.xml" ContentType="application/vnd.openxmlformats-officedocument.theme+xml"/>
  <Override PartName="/ppt/slideLayouts/slideLayout4611.xml" ContentType="application/vnd.openxmlformats-officedocument.presentationml.slideLayout+xml"/>
  <Override PartName="/ppt/slideLayouts/slideLayout4612.xml" ContentType="application/vnd.openxmlformats-officedocument.presentationml.slideLayout+xml"/>
  <Override PartName="/ppt/slideLayouts/slideLayout4613.xml" ContentType="application/vnd.openxmlformats-officedocument.presentationml.slideLayout+xml"/>
  <Override PartName="/ppt/slideLayouts/slideLayout4614.xml" ContentType="application/vnd.openxmlformats-officedocument.presentationml.slideLayout+xml"/>
  <Override PartName="/ppt/slideLayouts/slideLayout4615.xml" ContentType="application/vnd.openxmlformats-officedocument.presentationml.slideLayout+xml"/>
  <Override PartName="/ppt/slideLayouts/slideLayout4616.xml" ContentType="application/vnd.openxmlformats-officedocument.presentationml.slideLayout+xml"/>
  <Override PartName="/ppt/slideLayouts/slideLayout4617.xml" ContentType="application/vnd.openxmlformats-officedocument.presentationml.slideLayout+xml"/>
  <Override PartName="/ppt/slideLayouts/slideLayout4618.xml" ContentType="application/vnd.openxmlformats-officedocument.presentationml.slideLayout+xml"/>
  <Override PartName="/ppt/slideLayouts/slideLayout4619.xml" ContentType="application/vnd.openxmlformats-officedocument.presentationml.slideLayout+xml"/>
  <Override PartName="/ppt/slideLayouts/slideLayout4620.xml" ContentType="application/vnd.openxmlformats-officedocument.presentationml.slideLayout+xml"/>
  <Override PartName="/ppt/slideLayouts/slideLayout4621.xml" ContentType="application/vnd.openxmlformats-officedocument.presentationml.slideLayout+xml"/>
  <Override PartName="/ppt/slideLayouts/slideLayout4622.xml" ContentType="application/vnd.openxmlformats-officedocument.presentationml.slideLayout+xml"/>
  <Override PartName="/ppt/slideLayouts/slideLayout4623.xml" ContentType="application/vnd.openxmlformats-officedocument.presentationml.slideLayout+xml"/>
  <Override PartName="/ppt/slideLayouts/slideLayout4624.xml" ContentType="application/vnd.openxmlformats-officedocument.presentationml.slideLayout+xml"/>
  <Override PartName="/ppt/slideLayouts/slideLayout4625.xml" ContentType="application/vnd.openxmlformats-officedocument.presentationml.slideLayout+xml"/>
  <Override PartName="/ppt/slideLayouts/slideLayout4626.xml" ContentType="application/vnd.openxmlformats-officedocument.presentationml.slideLayout+xml"/>
  <Override PartName="/ppt/slideLayouts/slideLayout4627.xml" ContentType="application/vnd.openxmlformats-officedocument.presentationml.slideLayout+xml"/>
  <Override PartName="/ppt/slideLayouts/slideLayout4628.xml" ContentType="application/vnd.openxmlformats-officedocument.presentationml.slideLayout+xml"/>
  <Override PartName="/ppt/slideLayouts/slideLayout4629.xml" ContentType="application/vnd.openxmlformats-officedocument.presentationml.slideLayout+xml"/>
  <Override PartName="/ppt/slideLayouts/slideLayout4630.xml" ContentType="application/vnd.openxmlformats-officedocument.presentationml.slideLayout+xml"/>
  <Override PartName="/ppt/theme/theme198.xml" ContentType="application/vnd.openxmlformats-officedocument.theme+xml"/>
  <Override PartName="/ppt/slideLayouts/slideLayout4631.xml" ContentType="application/vnd.openxmlformats-officedocument.presentationml.slideLayout+xml"/>
  <Override PartName="/ppt/slideLayouts/slideLayout4632.xml" ContentType="application/vnd.openxmlformats-officedocument.presentationml.slideLayout+xml"/>
  <Override PartName="/ppt/slideLayouts/slideLayout4633.xml" ContentType="application/vnd.openxmlformats-officedocument.presentationml.slideLayout+xml"/>
  <Override PartName="/ppt/slideLayouts/slideLayout4634.xml" ContentType="application/vnd.openxmlformats-officedocument.presentationml.slideLayout+xml"/>
  <Override PartName="/ppt/slideLayouts/slideLayout4635.xml" ContentType="application/vnd.openxmlformats-officedocument.presentationml.slideLayout+xml"/>
  <Override PartName="/ppt/slideLayouts/slideLayout4636.xml" ContentType="application/vnd.openxmlformats-officedocument.presentationml.slideLayout+xml"/>
  <Override PartName="/ppt/slideLayouts/slideLayout4637.xml" ContentType="application/vnd.openxmlformats-officedocument.presentationml.slideLayout+xml"/>
  <Override PartName="/ppt/slideLayouts/slideLayout4638.xml" ContentType="application/vnd.openxmlformats-officedocument.presentationml.slideLayout+xml"/>
  <Override PartName="/ppt/slideLayouts/slideLayout4639.xml" ContentType="application/vnd.openxmlformats-officedocument.presentationml.slideLayout+xml"/>
  <Override PartName="/ppt/slideLayouts/slideLayout4640.xml" ContentType="application/vnd.openxmlformats-officedocument.presentationml.slideLayout+xml"/>
  <Override PartName="/ppt/slideLayouts/slideLayout4641.xml" ContentType="application/vnd.openxmlformats-officedocument.presentationml.slideLayout+xml"/>
  <Override PartName="/ppt/theme/theme199.xml" ContentType="application/vnd.openxmlformats-officedocument.theme+xml"/>
  <Override PartName="/ppt/slideLayouts/slideLayout4642.xml" ContentType="application/vnd.openxmlformats-officedocument.presentationml.slideLayout+xml"/>
  <Override PartName="/ppt/slideLayouts/slideLayout4643.xml" ContentType="application/vnd.openxmlformats-officedocument.presentationml.slideLayout+xml"/>
  <Override PartName="/ppt/slideLayouts/slideLayout4644.xml" ContentType="application/vnd.openxmlformats-officedocument.presentationml.slideLayout+xml"/>
  <Override PartName="/ppt/slideLayouts/slideLayout4645.xml" ContentType="application/vnd.openxmlformats-officedocument.presentationml.slideLayout+xml"/>
  <Override PartName="/ppt/slideLayouts/slideLayout4646.xml" ContentType="application/vnd.openxmlformats-officedocument.presentationml.slideLayout+xml"/>
  <Override PartName="/ppt/slideLayouts/slideLayout4647.xml" ContentType="application/vnd.openxmlformats-officedocument.presentationml.slideLayout+xml"/>
  <Override PartName="/ppt/slideLayouts/slideLayout4648.xml" ContentType="application/vnd.openxmlformats-officedocument.presentationml.slideLayout+xml"/>
  <Override PartName="/ppt/slideLayouts/slideLayout4649.xml" ContentType="application/vnd.openxmlformats-officedocument.presentationml.slideLayout+xml"/>
  <Override PartName="/ppt/slideLayouts/slideLayout4650.xml" ContentType="application/vnd.openxmlformats-officedocument.presentationml.slideLayout+xml"/>
  <Override PartName="/ppt/slideLayouts/slideLayout4651.xml" ContentType="application/vnd.openxmlformats-officedocument.presentationml.slideLayout+xml"/>
  <Override PartName="/ppt/slideLayouts/slideLayout4652.xml" ContentType="application/vnd.openxmlformats-officedocument.presentationml.slideLayout+xml"/>
  <Override PartName="/ppt/slideLayouts/slideLayout4653.xml" ContentType="application/vnd.openxmlformats-officedocument.presentationml.slideLayout+xml"/>
  <Override PartName="/ppt/slideLayouts/slideLayout4654.xml" ContentType="application/vnd.openxmlformats-officedocument.presentationml.slideLayout+xml"/>
  <Override PartName="/ppt/slideLayouts/slideLayout4655.xml" ContentType="application/vnd.openxmlformats-officedocument.presentationml.slideLayout+xml"/>
  <Override PartName="/ppt/slideLayouts/slideLayout4656.xml" ContentType="application/vnd.openxmlformats-officedocument.presentationml.slideLayout+xml"/>
  <Override PartName="/ppt/slideLayouts/slideLayout4657.xml" ContentType="application/vnd.openxmlformats-officedocument.presentationml.slideLayout+xml"/>
  <Override PartName="/ppt/slideLayouts/slideLayout4658.xml" ContentType="application/vnd.openxmlformats-officedocument.presentationml.slideLayout+xml"/>
  <Override PartName="/ppt/slideLayouts/slideLayout4659.xml" ContentType="application/vnd.openxmlformats-officedocument.presentationml.slideLayout+xml"/>
  <Override PartName="/ppt/slideLayouts/slideLayout4660.xml" ContentType="application/vnd.openxmlformats-officedocument.presentationml.slideLayout+xml"/>
  <Override PartName="/ppt/slideLayouts/slideLayout4661.xml" ContentType="application/vnd.openxmlformats-officedocument.presentationml.slideLayout+xml"/>
  <Override PartName="/ppt/slideLayouts/slideLayout4662.xml" ContentType="application/vnd.openxmlformats-officedocument.presentationml.slideLayout+xml"/>
  <Override PartName="/ppt/slideLayouts/slideLayout4663.xml" ContentType="application/vnd.openxmlformats-officedocument.presentationml.slideLayout+xml"/>
  <Override PartName="/ppt/slideLayouts/slideLayout4664.xml" ContentType="application/vnd.openxmlformats-officedocument.presentationml.slideLayout+xml"/>
  <Override PartName="/ppt/slideLayouts/slideLayout4665.xml" ContentType="application/vnd.openxmlformats-officedocument.presentationml.slideLayout+xml"/>
  <Override PartName="/ppt/slideLayouts/slideLayout4666.xml" ContentType="application/vnd.openxmlformats-officedocument.presentationml.slideLayout+xml"/>
  <Override PartName="/ppt/slideLayouts/slideLayout4667.xml" ContentType="application/vnd.openxmlformats-officedocument.presentationml.slideLayout+xml"/>
  <Override PartName="/ppt/slideLayouts/slideLayout4668.xml" ContentType="application/vnd.openxmlformats-officedocument.presentationml.slideLayout+xml"/>
  <Override PartName="/ppt/slideLayouts/slideLayout4669.xml" ContentType="application/vnd.openxmlformats-officedocument.presentationml.slideLayout+xml"/>
  <Override PartName="/ppt/slideLayouts/slideLayout4670.xml" ContentType="application/vnd.openxmlformats-officedocument.presentationml.slideLayout+xml"/>
  <Override PartName="/ppt/slideLayouts/slideLayout4671.xml" ContentType="application/vnd.openxmlformats-officedocument.presentationml.slideLayout+xml"/>
  <Override PartName="/ppt/slideLayouts/slideLayout4672.xml" ContentType="application/vnd.openxmlformats-officedocument.presentationml.slideLayout+xml"/>
  <Override PartName="/ppt/slideLayouts/slideLayout4673.xml" ContentType="application/vnd.openxmlformats-officedocument.presentationml.slideLayout+xml"/>
  <Override PartName="/ppt/slideLayouts/slideLayout4674.xml" ContentType="application/vnd.openxmlformats-officedocument.presentationml.slideLayout+xml"/>
  <Override PartName="/ppt/slideLayouts/slideLayout4675.xml" ContentType="application/vnd.openxmlformats-officedocument.presentationml.slideLayout+xml"/>
  <Override PartName="/ppt/slideLayouts/slideLayout4676.xml" ContentType="application/vnd.openxmlformats-officedocument.presentationml.slideLayout+xml"/>
  <Override PartName="/ppt/slideLayouts/slideLayout4677.xml" ContentType="application/vnd.openxmlformats-officedocument.presentationml.slideLayout+xml"/>
  <Override PartName="/ppt/theme/theme200.xml" ContentType="application/vnd.openxmlformats-officedocument.theme+xml"/>
  <Override PartName="/ppt/slideLayouts/slideLayout4678.xml" ContentType="application/vnd.openxmlformats-officedocument.presentationml.slideLayout+xml"/>
  <Override PartName="/ppt/slideLayouts/slideLayout4679.xml" ContentType="application/vnd.openxmlformats-officedocument.presentationml.slideLayout+xml"/>
  <Override PartName="/ppt/slideLayouts/slideLayout4680.xml" ContentType="application/vnd.openxmlformats-officedocument.presentationml.slideLayout+xml"/>
  <Override PartName="/ppt/slideLayouts/slideLayout4681.xml" ContentType="application/vnd.openxmlformats-officedocument.presentationml.slideLayout+xml"/>
  <Override PartName="/ppt/slideLayouts/slideLayout4682.xml" ContentType="application/vnd.openxmlformats-officedocument.presentationml.slideLayout+xml"/>
  <Override PartName="/ppt/slideLayouts/slideLayout4683.xml" ContentType="application/vnd.openxmlformats-officedocument.presentationml.slideLayout+xml"/>
  <Override PartName="/ppt/slideLayouts/slideLayout4684.xml" ContentType="application/vnd.openxmlformats-officedocument.presentationml.slideLayout+xml"/>
  <Override PartName="/ppt/slideLayouts/slideLayout4685.xml" ContentType="application/vnd.openxmlformats-officedocument.presentationml.slideLayout+xml"/>
  <Override PartName="/ppt/slideLayouts/slideLayout4686.xml" ContentType="application/vnd.openxmlformats-officedocument.presentationml.slideLayout+xml"/>
  <Override PartName="/ppt/slideLayouts/slideLayout4687.xml" ContentType="application/vnd.openxmlformats-officedocument.presentationml.slideLayout+xml"/>
  <Override PartName="/ppt/slideLayouts/slideLayout4688.xml" ContentType="application/vnd.openxmlformats-officedocument.presentationml.slideLayout+xml"/>
  <Override PartName="/ppt/slideLayouts/slideLayout4689.xml" ContentType="application/vnd.openxmlformats-officedocument.presentationml.slideLayout+xml"/>
  <Override PartName="/ppt/slideLayouts/slideLayout4690.xml" ContentType="application/vnd.openxmlformats-officedocument.presentationml.slideLayout+xml"/>
  <Override PartName="/ppt/slideLayouts/slideLayout4691.xml" ContentType="application/vnd.openxmlformats-officedocument.presentationml.slideLayout+xml"/>
  <Override PartName="/ppt/slideLayouts/slideLayout4692.xml" ContentType="application/vnd.openxmlformats-officedocument.presentationml.slideLayout+xml"/>
  <Override PartName="/ppt/slideLayouts/slideLayout4693.xml" ContentType="application/vnd.openxmlformats-officedocument.presentationml.slideLayout+xml"/>
  <Override PartName="/ppt/slideLayouts/slideLayout4694.xml" ContentType="application/vnd.openxmlformats-officedocument.presentationml.slideLayout+xml"/>
  <Override PartName="/ppt/theme/theme201.xml" ContentType="application/vnd.openxmlformats-officedocument.theme+xml"/>
  <Override PartName="/ppt/slideLayouts/slideLayout4695.xml" ContentType="application/vnd.openxmlformats-officedocument.presentationml.slideLayout+xml"/>
  <Override PartName="/ppt/slideLayouts/slideLayout4696.xml" ContentType="application/vnd.openxmlformats-officedocument.presentationml.slideLayout+xml"/>
  <Override PartName="/ppt/slideLayouts/slideLayout4697.xml" ContentType="application/vnd.openxmlformats-officedocument.presentationml.slideLayout+xml"/>
  <Override PartName="/ppt/slideLayouts/slideLayout4698.xml" ContentType="application/vnd.openxmlformats-officedocument.presentationml.slideLayout+xml"/>
  <Override PartName="/ppt/slideLayouts/slideLayout4699.xml" ContentType="application/vnd.openxmlformats-officedocument.presentationml.slideLayout+xml"/>
  <Override PartName="/ppt/slideLayouts/slideLayout4700.xml" ContentType="application/vnd.openxmlformats-officedocument.presentationml.slideLayout+xml"/>
  <Override PartName="/ppt/slideLayouts/slideLayout4701.xml" ContentType="application/vnd.openxmlformats-officedocument.presentationml.slideLayout+xml"/>
  <Override PartName="/ppt/slideLayouts/slideLayout4702.xml" ContentType="application/vnd.openxmlformats-officedocument.presentationml.slideLayout+xml"/>
  <Override PartName="/ppt/slideLayouts/slideLayout4703.xml" ContentType="application/vnd.openxmlformats-officedocument.presentationml.slideLayout+xml"/>
  <Override PartName="/ppt/slideLayouts/slideLayout4704.xml" ContentType="application/vnd.openxmlformats-officedocument.presentationml.slideLayout+xml"/>
  <Override PartName="/ppt/slideLayouts/slideLayout4705.xml" ContentType="application/vnd.openxmlformats-officedocument.presentationml.slideLayout+xml"/>
  <Override PartName="/ppt/slideLayouts/slideLayout4706.xml" ContentType="application/vnd.openxmlformats-officedocument.presentationml.slideLayout+xml"/>
  <Override PartName="/ppt/slideLayouts/slideLayout4707.xml" ContentType="application/vnd.openxmlformats-officedocument.presentationml.slideLayout+xml"/>
  <Override PartName="/ppt/slideLayouts/slideLayout4708.xml" ContentType="application/vnd.openxmlformats-officedocument.presentationml.slideLayout+xml"/>
  <Override PartName="/ppt/slideLayouts/slideLayout4709.xml" ContentType="application/vnd.openxmlformats-officedocument.presentationml.slideLayout+xml"/>
  <Override PartName="/ppt/slideLayouts/slideLayout4710.xml" ContentType="application/vnd.openxmlformats-officedocument.presentationml.slideLayout+xml"/>
  <Override PartName="/ppt/slideLayouts/slideLayout4711.xml" ContentType="application/vnd.openxmlformats-officedocument.presentationml.slideLayout+xml"/>
  <Override PartName="/ppt/theme/theme202.xml" ContentType="application/vnd.openxmlformats-officedocument.theme+xml"/>
  <Override PartName="/ppt/slideLayouts/slideLayout4712.xml" ContentType="application/vnd.openxmlformats-officedocument.presentationml.slideLayout+xml"/>
  <Override PartName="/ppt/slideLayouts/slideLayout4713.xml" ContentType="application/vnd.openxmlformats-officedocument.presentationml.slideLayout+xml"/>
  <Override PartName="/ppt/slideLayouts/slideLayout4714.xml" ContentType="application/vnd.openxmlformats-officedocument.presentationml.slideLayout+xml"/>
  <Override PartName="/ppt/slideLayouts/slideLayout4715.xml" ContentType="application/vnd.openxmlformats-officedocument.presentationml.slideLayout+xml"/>
  <Override PartName="/ppt/slideLayouts/slideLayout4716.xml" ContentType="application/vnd.openxmlformats-officedocument.presentationml.slideLayout+xml"/>
  <Override PartName="/ppt/slideLayouts/slideLayout4717.xml" ContentType="application/vnd.openxmlformats-officedocument.presentationml.slideLayout+xml"/>
  <Override PartName="/ppt/slideLayouts/slideLayout4718.xml" ContentType="application/vnd.openxmlformats-officedocument.presentationml.slideLayout+xml"/>
  <Override PartName="/ppt/slideLayouts/slideLayout4719.xml" ContentType="application/vnd.openxmlformats-officedocument.presentationml.slideLayout+xml"/>
  <Override PartName="/ppt/slideLayouts/slideLayout4720.xml" ContentType="application/vnd.openxmlformats-officedocument.presentationml.slideLayout+xml"/>
  <Override PartName="/ppt/slideLayouts/slideLayout4721.xml" ContentType="application/vnd.openxmlformats-officedocument.presentationml.slideLayout+xml"/>
  <Override PartName="/ppt/slideLayouts/slideLayout4722.xml" ContentType="application/vnd.openxmlformats-officedocument.presentationml.slideLayout+xml"/>
  <Override PartName="/ppt/slideLayouts/slideLayout4723.xml" ContentType="application/vnd.openxmlformats-officedocument.presentationml.slideLayout+xml"/>
  <Override PartName="/ppt/slideLayouts/slideLayout4724.xml" ContentType="application/vnd.openxmlformats-officedocument.presentationml.slideLayout+xml"/>
  <Override PartName="/ppt/slideLayouts/slideLayout4725.xml" ContentType="application/vnd.openxmlformats-officedocument.presentationml.slideLayout+xml"/>
  <Override PartName="/ppt/slideLayouts/slideLayout4726.xml" ContentType="application/vnd.openxmlformats-officedocument.presentationml.slideLayout+xml"/>
  <Override PartName="/ppt/slideLayouts/slideLayout4727.xml" ContentType="application/vnd.openxmlformats-officedocument.presentationml.slideLayout+xml"/>
  <Override PartName="/ppt/slideLayouts/slideLayout4728.xml" ContentType="application/vnd.openxmlformats-officedocument.presentationml.slideLayout+xml"/>
  <Override PartName="/ppt/theme/theme203.xml" ContentType="application/vnd.openxmlformats-officedocument.theme+xml"/>
  <Override PartName="/ppt/slideLayouts/slideLayout4729.xml" ContentType="application/vnd.openxmlformats-officedocument.presentationml.slideLayout+xml"/>
  <Override PartName="/ppt/slideLayouts/slideLayout4730.xml" ContentType="application/vnd.openxmlformats-officedocument.presentationml.slideLayout+xml"/>
  <Override PartName="/ppt/slideLayouts/slideLayout4731.xml" ContentType="application/vnd.openxmlformats-officedocument.presentationml.slideLayout+xml"/>
  <Override PartName="/ppt/slideLayouts/slideLayout4732.xml" ContentType="application/vnd.openxmlformats-officedocument.presentationml.slideLayout+xml"/>
  <Override PartName="/ppt/slideLayouts/slideLayout4733.xml" ContentType="application/vnd.openxmlformats-officedocument.presentationml.slideLayout+xml"/>
  <Override PartName="/ppt/slideLayouts/slideLayout4734.xml" ContentType="application/vnd.openxmlformats-officedocument.presentationml.slideLayout+xml"/>
  <Override PartName="/ppt/slideLayouts/slideLayout4735.xml" ContentType="application/vnd.openxmlformats-officedocument.presentationml.slideLayout+xml"/>
  <Override PartName="/ppt/slideLayouts/slideLayout4736.xml" ContentType="application/vnd.openxmlformats-officedocument.presentationml.slideLayout+xml"/>
  <Override PartName="/ppt/slideLayouts/slideLayout4737.xml" ContentType="application/vnd.openxmlformats-officedocument.presentationml.slideLayout+xml"/>
  <Override PartName="/ppt/slideLayouts/slideLayout4738.xml" ContentType="application/vnd.openxmlformats-officedocument.presentationml.slideLayout+xml"/>
  <Override PartName="/ppt/slideLayouts/slideLayout4739.xml" ContentType="application/vnd.openxmlformats-officedocument.presentationml.slideLayout+xml"/>
  <Override PartName="/ppt/slideLayouts/slideLayout4740.xml" ContentType="application/vnd.openxmlformats-officedocument.presentationml.slideLayout+xml"/>
  <Override PartName="/ppt/slideLayouts/slideLayout4741.xml" ContentType="application/vnd.openxmlformats-officedocument.presentationml.slideLayout+xml"/>
  <Override PartName="/ppt/slideLayouts/slideLayout4742.xml" ContentType="application/vnd.openxmlformats-officedocument.presentationml.slideLayout+xml"/>
  <Override PartName="/ppt/slideLayouts/slideLayout4743.xml" ContentType="application/vnd.openxmlformats-officedocument.presentationml.slideLayout+xml"/>
  <Override PartName="/ppt/slideLayouts/slideLayout4744.xml" ContentType="application/vnd.openxmlformats-officedocument.presentationml.slideLayout+xml"/>
  <Override PartName="/ppt/slideLayouts/slideLayout4745.xml" ContentType="application/vnd.openxmlformats-officedocument.presentationml.slideLayout+xml"/>
  <Override PartName="/ppt/theme/theme204.xml" ContentType="application/vnd.openxmlformats-officedocument.theme+xml"/>
  <Override PartName="/ppt/slideLayouts/slideLayout4746.xml" ContentType="application/vnd.openxmlformats-officedocument.presentationml.slideLayout+xml"/>
  <Override PartName="/ppt/slideLayouts/slideLayout4747.xml" ContentType="application/vnd.openxmlformats-officedocument.presentationml.slideLayout+xml"/>
  <Override PartName="/ppt/slideLayouts/slideLayout4748.xml" ContentType="application/vnd.openxmlformats-officedocument.presentationml.slideLayout+xml"/>
  <Override PartName="/ppt/slideLayouts/slideLayout4749.xml" ContentType="application/vnd.openxmlformats-officedocument.presentationml.slideLayout+xml"/>
  <Override PartName="/ppt/slideLayouts/slideLayout4750.xml" ContentType="application/vnd.openxmlformats-officedocument.presentationml.slideLayout+xml"/>
  <Override PartName="/ppt/slideLayouts/slideLayout4751.xml" ContentType="application/vnd.openxmlformats-officedocument.presentationml.slideLayout+xml"/>
  <Override PartName="/ppt/slideLayouts/slideLayout4752.xml" ContentType="application/vnd.openxmlformats-officedocument.presentationml.slideLayout+xml"/>
  <Override PartName="/ppt/slideLayouts/slideLayout4753.xml" ContentType="application/vnd.openxmlformats-officedocument.presentationml.slideLayout+xml"/>
  <Override PartName="/ppt/slideLayouts/slideLayout4754.xml" ContentType="application/vnd.openxmlformats-officedocument.presentationml.slideLayout+xml"/>
  <Override PartName="/ppt/slideLayouts/slideLayout4755.xml" ContentType="application/vnd.openxmlformats-officedocument.presentationml.slideLayout+xml"/>
  <Override PartName="/ppt/slideLayouts/slideLayout4756.xml" ContentType="application/vnd.openxmlformats-officedocument.presentationml.slideLayout+xml"/>
  <Override PartName="/ppt/slideLayouts/slideLayout4757.xml" ContentType="application/vnd.openxmlformats-officedocument.presentationml.slideLayout+xml"/>
  <Override PartName="/ppt/slideLayouts/slideLayout4758.xml" ContentType="application/vnd.openxmlformats-officedocument.presentationml.slideLayout+xml"/>
  <Override PartName="/ppt/slideLayouts/slideLayout4759.xml" ContentType="application/vnd.openxmlformats-officedocument.presentationml.slideLayout+xml"/>
  <Override PartName="/ppt/slideLayouts/slideLayout4760.xml" ContentType="application/vnd.openxmlformats-officedocument.presentationml.slideLayout+xml"/>
  <Override PartName="/ppt/slideLayouts/slideLayout4761.xml" ContentType="application/vnd.openxmlformats-officedocument.presentationml.slideLayout+xml"/>
  <Override PartName="/ppt/slideLayouts/slideLayout4762.xml" ContentType="application/vnd.openxmlformats-officedocument.presentationml.slideLayout+xml"/>
  <Override PartName="/ppt/slideLayouts/slideLayout4763.xml" ContentType="application/vnd.openxmlformats-officedocument.presentationml.slideLayout+xml"/>
  <Override PartName="/ppt/slideLayouts/slideLayout4764.xml" ContentType="application/vnd.openxmlformats-officedocument.presentationml.slideLayout+xml"/>
  <Override PartName="/ppt/slideLayouts/slideLayout4765.xml" ContentType="application/vnd.openxmlformats-officedocument.presentationml.slideLayout+xml"/>
  <Override PartName="/ppt/slideLayouts/slideLayout4766.xml" ContentType="application/vnd.openxmlformats-officedocument.presentationml.slideLayout+xml"/>
  <Override PartName="/ppt/slideLayouts/slideLayout4767.xml" ContentType="application/vnd.openxmlformats-officedocument.presentationml.slideLayout+xml"/>
  <Override PartName="/ppt/slideLayouts/slideLayout4768.xml" ContentType="application/vnd.openxmlformats-officedocument.presentationml.slideLayout+xml"/>
  <Override PartName="/ppt/slideLayouts/slideLayout4769.xml" ContentType="application/vnd.openxmlformats-officedocument.presentationml.slideLayout+xml"/>
  <Override PartName="/ppt/slideLayouts/slideLayout4770.xml" ContentType="application/vnd.openxmlformats-officedocument.presentationml.slideLayout+xml"/>
  <Override PartName="/ppt/slideLayouts/slideLayout4771.xml" ContentType="application/vnd.openxmlformats-officedocument.presentationml.slideLayout+xml"/>
  <Override PartName="/ppt/slideLayouts/slideLayout4772.xml" ContentType="application/vnd.openxmlformats-officedocument.presentationml.slideLayout+xml"/>
  <Override PartName="/ppt/slideLayouts/slideLayout4773.xml" ContentType="application/vnd.openxmlformats-officedocument.presentationml.slideLayout+xml"/>
  <Override PartName="/ppt/slideLayouts/slideLayout4774.xml" ContentType="application/vnd.openxmlformats-officedocument.presentationml.slideLayout+xml"/>
  <Override PartName="/ppt/slideLayouts/slideLayout4775.xml" ContentType="application/vnd.openxmlformats-officedocument.presentationml.slideLayout+xml"/>
  <Override PartName="/ppt/slideLayouts/slideLayout4776.xml" ContentType="application/vnd.openxmlformats-officedocument.presentationml.slideLayout+xml"/>
  <Override PartName="/ppt/slideLayouts/slideLayout4777.xml" ContentType="application/vnd.openxmlformats-officedocument.presentationml.slideLayout+xml"/>
  <Override PartName="/ppt/slideLayouts/slideLayout4778.xml" ContentType="application/vnd.openxmlformats-officedocument.presentationml.slideLayout+xml"/>
  <Override PartName="/ppt/slideLayouts/slideLayout4779.xml" ContentType="application/vnd.openxmlformats-officedocument.presentationml.slideLayout+xml"/>
  <Override PartName="/ppt/slideLayouts/slideLayout4780.xml" ContentType="application/vnd.openxmlformats-officedocument.presentationml.slideLayout+xml"/>
  <Override PartName="/ppt/slideLayouts/slideLayout4781.xml" ContentType="application/vnd.openxmlformats-officedocument.presentationml.slideLayout+xml"/>
  <Override PartName="/ppt/slideLayouts/slideLayout4782.xml" ContentType="application/vnd.openxmlformats-officedocument.presentationml.slideLayout+xml"/>
  <Override PartName="/ppt/slideLayouts/slideLayout4783.xml" ContentType="application/vnd.openxmlformats-officedocument.presentationml.slideLayout+xml"/>
  <Override PartName="/ppt/slideLayouts/slideLayout4784.xml" ContentType="application/vnd.openxmlformats-officedocument.presentationml.slideLayout+xml"/>
  <Override PartName="/ppt/slideLayouts/slideLayout4785.xml" ContentType="application/vnd.openxmlformats-officedocument.presentationml.slideLayout+xml"/>
  <Override PartName="/ppt/slideLayouts/slideLayout4786.xml" ContentType="application/vnd.openxmlformats-officedocument.presentationml.slideLayout+xml"/>
  <Override PartName="/ppt/slideLayouts/slideLayout4787.xml" ContentType="application/vnd.openxmlformats-officedocument.presentationml.slideLayout+xml"/>
  <Override PartName="/ppt/slideLayouts/slideLayout4788.xml" ContentType="application/vnd.openxmlformats-officedocument.presentationml.slideLayout+xml"/>
  <Override PartName="/ppt/slideLayouts/slideLayout4789.xml" ContentType="application/vnd.openxmlformats-officedocument.presentationml.slideLayout+xml"/>
  <Override PartName="/ppt/theme/theme205.xml" ContentType="application/vnd.openxmlformats-officedocument.theme+xml"/>
  <Override PartName="/ppt/slideLayouts/slideLayout4790.xml" ContentType="application/vnd.openxmlformats-officedocument.presentationml.slideLayout+xml"/>
  <Override PartName="/ppt/slideLayouts/slideLayout4791.xml" ContentType="application/vnd.openxmlformats-officedocument.presentationml.slideLayout+xml"/>
  <Override PartName="/ppt/slideLayouts/slideLayout4792.xml" ContentType="application/vnd.openxmlformats-officedocument.presentationml.slideLayout+xml"/>
  <Override PartName="/ppt/slideLayouts/slideLayout4793.xml" ContentType="application/vnd.openxmlformats-officedocument.presentationml.slideLayout+xml"/>
  <Override PartName="/ppt/slideLayouts/slideLayout4794.xml" ContentType="application/vnd.openxmlformats-officedocument.presentationml.slideLayout+xml"/>
  <Override PartName="/ppt/slideLayouts/slideLayout4795.xml" ContentType="application/vnd.openxmlformats-officedocument.presentationml.slideLayout+xml"/>
  <Override PartName="/ppt/slideLayouts/slideLayout4796.xml" ContentType="application/vnd.openxmlformats-officedocument.presentationml.slideLayout+xml"/>
  <Override PartName="/ppt/slideLayouts/slideLayout4797.xml" ContentType="application/vnd.openxmlformats-officedocument.presentationml.slideLayout+xml"/>
  <Override PartName="/ppt/slideLayouts/slideLayout4798.xml" ContentType="application/vnd.openxmlformats-officedocument.presentationml.slideLayout+xml"/>
  <Override PartName="/ppt/slideLayouts/slideLayout4799.xml" ContentType="application/vnd.openxmlformats-officedocument.presentationml.slideLayout+xml"/>
  <Override PartName="/ppt/slideLayouts/slideLayout4800.xml" ContentType="application/vnd.openxmlformats-officedocument.presentationml.slideLayout+xml"/>
  <Override PartName="/ppt/slideLayouts/slideLayout4801.xml" ContentType="application/vnd.openxmlformats-officedocument.presentationml.slideLayout+xml"/>
  <Override PartName="/ppt/slideLayouts/slideLayout4802.xml" ContentType="application/vnd.openxmlformats-officedocument.presentationml.slideLayout+xml"/>
  <Override PartName="/ppt/slideLayouts/slideLayout4803.xml" ContentType="application/vnd.openxmlformats-officedocument.presentationml.slideLayout+xml"/>
  <Override PartName="/ppt/slideLayouts/slideLayout4804.xml" ContentType="application/vnd.openxmlformats-officedocument.presentationml.slideLayout+xml"/>
  <Override PartName="/ppt/slideLayouts/slideLayout4805.xml" ContentType="application/vnd.openxmlformats-officedocument.presentationml.slideLayout+xml"/>
  <Override PartName="/ppt/slideLayouts/slideLayout4806.xml" ContentType="application/vnd.openxmlformats-officedocument.presentationml.slideLayout+xml"/>
  <Override PartName="/ppt/slideLayouts/slideLayout4807.xml" ContentType="application/vnd.openxmlformats-officedocument.presentationml.slideLayout+xml"/>
  <Override PartName="/ppt/slideLayouts/slideLayout4808.xml" ContentType="application/vnd.openxmlformats-officedocument.presentationml.slideLayout+xml"/>
  <Override PartName="/ppt/slideLayouts/slideLayout4809.xml" ContentType="application/vnd.openxmlformats-officedocument.presentationml.slideLayout+xml"/>
  <Override PartName="/ppt/slideLayouts/slideLayout4810.xml" ContentType="application/vnd.openxmlformats-officedocument.presentationml.slideLayout+xml"/>
  <Override PartName="/ppt/slideLayouts/slideLayout4811.xml" ContentType="application/vnd.openxmlformats-officedocument.presentationml.slideLayout+xml"/>
  <Override PartName="/ppt/slideLayouts/slideLayout4812.xml" ContentType="application/vnd.openxmlformats-officedocument.presentationml.slideLayout+xml"/>
  <Override PartName="/ppt/slideLayouts/slideLayout4813.xml" ContentType="application/vnd.openxmlformats-officedocument.presentationml.slideLayout+xml"/>
  <Override PartName="/ppt/slideLayouts/slideLayout4814.xml" ContentType="application/vnd.openxmlformats-officedocument.presentationml.slideLayout+xml"/>
  <Override PartName="/ppt/slideLayouts/slideLayout4815.xml" ContentType="application/vnd.openxmlformats-officedocument.presentationml.slideLayout+xml"/>
  <Override PartName="/ppt/slideLayouts/slideLayout4816.xml" ContentType="application/vnd.openxmlformats-officedocument.presentationml.slideLayout+xml"/>
  <Override PartName="/ppt/slideLayouts/slideLayout4817.xml" ContentType="application/vnd.openxmlformats-officedocument.presentationml.slideLayout+xml"/>
  <Override PartName="/ppt/slideLayouts/slideLayout4818.xml" ContentType="application/vnd.openxmlformats-officedocument.presentationml.slideLayout+xml"/>
  <Override PartName="/ppt/slideLayouts/slideLayout4819.xml" ContentType="application/vnd.openxmlformats-officedocument.presentationml.slideLayout+xml"/>
  <Override PartName="/ppt/slideLayouts/slideLayout4820.xml" ContentType="application/vnd.openxmlformats-officedocument.presentationml.slideLayout+xml"/>
  <Override PartName="/ppt/slideLayouts/slideLayout4821.xml" ContentType="application/vnd.openxmlformats-officedocument.presentationml.slideLayout+xml"/>
  <Override PartName="/ppt/slideLayouts/slideLayout4822.xml" ContentType="application/vnd.openxmlformats-officedocument.presentationml.slideLayout+xml"/>
  <Override PartName="/ppt/slideLayouts/slideLayout4823.xml" ContentType="application/vnd.openxmlformats-officedocument.presentationml.slideLayout+xml"/>
  <Override PartName="/ppt/slideLayouts/slideLayout4824.xml" ContentType="application/vnd.openxmlformats-officedocument.presentationml.slideLayout+xml"/>
  <Override PartName="/ppt/slideLayouts/slideLayout4825.xml" ContentType="application/vnd.openxmlformats-officedocument.presentationml.slideLayout+xml"/>
  <Override PartName="/ppt/slideLayouts/slideLayout4826.xml" ContentType="application/vnd.openxmlformats-officedocument.presentationml.slideLayout+xml"/>
  <Override PartName="/ppt/slideLayouts/slideLayout4827.xml" ContentType="application/vnd.openxmlformats-officedocument.presentationml.slideLayout+xml"/>
  <Override PartName="/ppt/slideLayouts/slideLayout4828.xml" ContentType="application/vnd.openxmlformats-officedocument.presentationml.slideLayout+xml"/>
  <Override PartName="/ppt/slideLayouts/slideLayout4829.xml" ContentType="application/vnd.openxmlformats-officedocument.presentationml.slideLayout+xml"/>
  <Override PartName="/ppt/slideLayouts/slideLayout4830.xml" ContentType="application/vnd.openxmlformats-officedocument.presentationml.slideLayout+xml"/>
  <Override PartName="/ppt/slideLayouts/slideLayout4831.xml" ContentType="application/vnd.openxmlformats-officedocument.presentationml.slideLayout+xml"/>
  <Override PartName="/ppt/slideLayouts/slideLayout4832.xml" ContentType="application/vnd.openxmlformats-officedocument.presentationml.slideLayout+xml"/>
  <Override PartName="/ppt/slideLayouts/slideLayout4833.xml" ContentType="application/vnd.openxmlformats-officedocument.presentationml.slideLayout+xml"/>
  <Override PartName="/ppt/slideLayouts/slideLayout4834.xml" ContentType="application/vnd.openxmlformats-officedocument.presentationml.slideLayout+xml"/>
  <Override PartName="/ppt/theme/theme206.xml" ContentType="application/vnd.openxmlformats-officedocument.theme+xml"/>
  <Override PartName="/ppt/slideLayouts/slideLayout4835.xml" ContentType="application/vnd.openxmlformats-officedocument.presentationml.slideLayout+xml"/>
  <Override PartName="/ppt/slideLayouts/slideLayout4836.xml" ContentType="application/vnd.openxmlformats-officedocument.presentationml.slideLayout+xml"/>
  <Override PartName="/ppt/slideLayouts/slideLayout4837.xml" ContentType="application/vnd.openxmlformats-officedocument.presentationml.slideLayout+xml"/>
  <Override PartName="/ppt/slideLayouts/slideLayout4838.xml" ContentType="application/vnd.openxmlformats-officedocument.presentationml.slideLayout+xml"/>
  <Override PartName="/ppt/slideLayouts/slideLayout4839.xml" ContentType="application/vnd.openxmlformats-officedocument.presentationml.slideLayout+xml"/>
  <Override PartName="/ppt/slideLayouts/slideLayout4840.xml" ContentType="application/vnd.openxmlformats-officedocument.presentationml.slideLayout+xml"/>
  <Override PartName="/ppt/slideLayouts/slideLayout4841.xml" ContentType="application/vnd.openxmlformats-officedocument.presentationml.slideLayout+xml"/>
  <Override PartName="/ppt/slideLayouts/slideLayout4842.xml" ContentType="application/vnd.openxmlformats-officedocument.presentationml.slideLayout+xml"/>
  <Override PartName="/ppt/slideLayouts/slideLayout4843.xml" ContentType="application/vnd.openxmlformats-officedocument.presentationml.slideLayout+xml"/>
  <Override PartName="/ppt/slideLayouts/slideLayout4844.xml" ContentType="application/vnd.openxmlformats-officedocument.presentationml.slideLayout+xml"/>
  <Override PartName="/ppt/slideLayouts/slideLayout4845.xml" ContentType="application/vnd.openxmlformats-officedocument.presentationml.slideLayout+xml"/>
  <Override PartName="/ppt/slideLayouts/slideLayout4846.xml" ContentType="application/vnd.openxmlformats-officedocument.presentationml.slideLayout+xml"/>
  <Override PartName="/ppt/slideLayouts/slideLayout4847.xml" ContentType="application/vnd.openxmlformats-officedocument.presentationml.slideLayout+xml"/>
  <Override PartName="/ppt/slideLayouts/slideLayout4848.xml" ContentType="application/vnd.openxmlformats-officedocument.presentationml.slideLayout+xml"/>
  <Override PartName="/ppt/slideLayouts/slideLayout4849.xml" ContentType="application/vnd.openxmlformats-officedocument.presentationml.slideLayout+xml"/>
  <Override PartName="/ppt/slideLayouts/slideLayout4850.xml" ContentType="application/vnd.openxmlformats-officedocument.presentationml.slideLayout+xml"/>
  <Override PartName="/ppt/slideLayouts/slideLayout4851.xml" ContentType="application/vnd.openxmlformats-officedocument.presentationml.slideLayout+xml"/>
  <Override PartName="/ppt/slideLayouts/slideLayout4852.xml" ContentType="application/vnd.openxmlformats-officedocument.presentationml.slideLayout+xml"/>
  <Override PartName="/ppt/slideLayouts/slideLayout4853.xml" ContentType="application/vnd.openxmlformats-officedocument.presentationml.slideLayout+xml"/>
  <Override PartName="/ppt/slideLayouts/slideLayout4854.xml" ContentType="application/vnd.openxmlformats-officedocument.presentationml.slideLayout+xml"/>
  <Override PartName="/ppt/theme/theme207.xml" ContentType="application/vnd.openxmlformats-officedocument.theme+xml"/>
  <Override PartName="/ppt/slideLayouts/slideLayout4855.xml" ContentType="application/vnd.openxmlformats-officedocument.presentationml.slideLayout+xml"/>
  <Override PartName="/ppt/slideLayouts/slideLayout4856.xml" ContentType="application/vnd.openxmlformats-officedocument.presentationml.slideLayout+xml"/>
  <Override PartName="/ppt/slideLayouts/slideLayout4857.xml" ContentType="application/vnd.openxmlformats-officedocument.presentationml.slideLayout+xml"/>
  <Override PartName="/ppt/slideLayouts/slideLayout4858.xml" ContentType="application/vnd.openxmlformats-officedocument.presentationml.slideLayout+xml"/>
  <Override PartName="/ppt/slideLayouts/slideLayout4859.xml" ContentType="application/vnd.openxmlformats-officedocument.presentationml.slideLayout+xml"/>
  <Override PartName="/ppt/slideLayouts/slideLayout4860.xml" ContentType="application/vnd.openxmlformats-officedocument.presentationml.slideLayout+xml"/>
  <Override PartName="/ppt/slideLayouts/slideLayout4861.xml" ContentType="application/vnd.openxmlformats-officedocument.presentationml.slideLayout+xml"/>
  <Override PartName="/ppt/slideLayouts/slideLayout4862.xml" ContentType="application/vnd.openxmlformats-officedocument.presentationml.slideLayout+xml"/>
  <Override PartName="/ppt/slideLayouts/slideLayout4863.xml" ContentType="application/vnd.openxmlformats-officedocument.presentationml.slideLayout+xml"/>
  <Override PartName="/ppt/slideLayouts/slideLayout4864.xml" ContentType="application/vnd.openxmlformats-officedocument.presentationml.slideLayout+xml"/>
  <Override PartName="/ppt/slideLayouts/slideLayout4865.xml" ContentType="application/vnd.openxmlformats-officedocument.presentationml.slideLayout+xml"/>
  <Override PartName="/ppt/slideLayouts/slideLayout4866.xml" ContentType="application/vnd.openxmlformats-officedocument.presentationml.slideLayout+xml"/>
  <Override PartName="/ppt/slideLayouts/slideLayout4867.xml" ContentType="application/vnd.openxmlformats-officedocument.presentationml.slideLayout+xml"/>
  <Override PartName="/ppt/slideLayouts/slideLayout4868.xml" ContentType="application/vnd.openxmlformats-officedocument.presentationml.slideLayout+xml"/>
  <Override PartName="/ppt/slideLayouts/slideLayout4869.xml" ContentType="application/vnd.openxmlformats-officedocument.presentationml.slideLayout+xml"/>
  <Override PartName="/ppt/slideLayouts/slideLayout4870.xml" ContentType="application/vnd.openxmlformats-officedocument.presentationml.slideLayout+xml"/>
  <Override PartName="/ppt/slideLayouts/slideLayout4871.xml" ContentType="application/vnd.openxmlformats-officedocument.presentationml.slideLayout+xml"/>
  <Override PartName="/ppt/slideLayouts/slideLayout4872.xml" ContentType="application/vnd.openxmlformats-officedocument.presentationml.slideLayout+xml"/>
  <Override PartName="/ppt/slideLayouts/slideLayout4873.xml" ContentType="application/vnd.openxmlformats-officedocument.presentationml.slideLayout+xml"/>
  <Override PartName="/ppt/slideLayouts/slideLayout4874.xml" ContentType="application/vnd.openxmlformats-officedocument.presentationml.slideLayout+xml"/>
  <Override PartName="/ppt/slideLayouts/slideLayout4875.xml" ContentType="application/vnd.openxmlformats-officedocument.presentationml.slideLayout+xml"/>
  <Override PartName="/ppt/slideLayouts/slideLayout4876.xml" ContentType="application/vnd.openxmlformats-officedocument.presentationml.slideLayout+xml"/>
  <Override PartName="/ppt/slideLayouts/slideLayout4877.xml" ContentType="application/vnd.openxmlformats-officedocument.presentationml.slideLayout+xml"/>
  <Override PartName="/ppt/slideLayouts/slideLayout4878.xml" ContentType="application/vnd.openxmlformats-officedocument.presentationml.slideLayout+xml"/>
  <Override PartName="/ppt/slideLayouts/slideLayout4879.xml" ContentType="application/vnd.openxmlformats-officedocument.presentationml.slideLayout+xml"/>
  <Override PartName="/ppt/slideLayouts/slideLayout4880.xml" ContentType="application/vnd.openxmlformats-officedocument.presentationml.slideLayout+xml"/>
  <Override PartName="/ppt/slideLayouts/slideLayout4881.xml" ContentType="application/vnd.openxmlformats-officedocument.presentationml.slideLayout+xml"/>
  <Override PartName="/ppt/slideLayouts/slideLayout4882.xml" ContentType="application/vnd.openxmlformats-officedocument.presentationml.slideLayout+xml"/>
  <Override PartName="/ppt/slideLayouts/slideLayout4883.xml" ContentType="application/vnd.openxmlformats-officedocument.presentationml.slideLayout+xml"/>
  <Override PartName="/ppt/slideLayouts/slideLayout4884.xml" ContentType="application/vnd.openxmlformats-officedocument.presentationml.slideLayout+xml"/>
  <Override PartName="/ppt/slideLayouts/slideLayout4885.xml" ContentType="application/vnd.openxmlformats-officedocument.presentationml.slideLayout+xml"/>
  <Override PartName="/ppt/slideLayouts/slideLayout4886.xml" ContentType="application/vnd.openxmlformats-officedocument.presentationml.slideLayout+xml"/>
  <Override PartName="/ppt/slideLayouts/slideLayout4887.xml" ContentType="application/vnd.openxmlformats-officedocument.presentationml.slideLayout+xml"/>
  <Override PartName="/ppt/slideLayouts/slideLayout4888.xml" ContentType="application/vnd.openxmlformats-officedocument.presentationml.slideLayout+xml"/>
  <Override PartName="/ppt/slideLayouts/slideLayout4889.xml" ContentType="application/vnd.openxmlformats-officedocument.presentationml.slideLayout+xml"/>
  <Override PartName="/ppt/slideLayouts/slideLayout4890.xml" ContentType="application/vnd.openxmlformats-officedocument.presentationml.slideLayout+xml"/>
  <Override PartName="/ppt/slideLayouts/slideLayout4891.xml" ContentType="application/vnd.openxmlformats-officedocument.presentationml.slideLayout+xml"/>
  <Override PartName="/ppt/slideLayouts/slideLayout4892.xml" ContentType="application/vnd.openxmlformats-officedocument.presentationml.slideLayout+xml"/>
  <Override PartName="/ppt/slideLayouts/slideLayout4893.xml" ContentType="application/vnd.openxmlformats-officedocument.presentationml.slideLayout+xml"/>
  <Override PartName="/ppt/slideLayouts/slideLayout4894.xml" ContentType="application/vnd.openxmlformats-officedocument.presentationml.slideLayout+xml"/>
  <Override PartName="/ppt/slideLayouts/slideLayout4895.xml" ContentType="application/vnd.openxmlformats-officedocument.presentationml.slideLayout+xml"/>
  <Override PartName="/ppt/slideLayouts/slideLayout4896.xml" ContentType="application/vnd.openxmlformats-officedocument.presentationml.slideLayout+xml"/>
  <Override PartName="/ppt/slideLayouts/slideLayout4897.xml" ContentType="application/vnd.openxmlformats-officedocument.presentationml.slideLayout+xml"/>
  <Override PartName="/ppt/slideLayouts/slideLayout4898.xml" ContentType="application/vnd.openxmlformats-officedocument.presentationml.slideLayout+xml"/>
  <Override PartName="/ppt/slideLayouts/slideLayout4899.xml" ContentType="application/vnd.openxmlformats-officedocument.presentationml.slideLayout+xml"/>
  <Override PartName="/ppt/slideLayouts/slideLayout4900.xml" ContentType="application/vnd.openxmlformats-officedocument.presentationml.slideLayout+xml"/>
  <Override PartName="/ppt/theme/theme208.xml" ContentType="application/vnd.openxmlformats-officedocument.theme+xml"/>
  <Override PartName="/ppt/slideLayouts/slideLayout4901.xml" ContentType="application/vnd.openxmlformats-officedocument.presentationml.slideLayout+xml"/>
  <Override PartName="/ppt/slideLayouts/slideLayout4902.xml" ContentType="application/vnd.openxmlformats-officedocument.presentationml.slideLayout+xml"/>
  <Override PartName="/ppt/slideLayouts/slideLayout4903.xml" ContentType="application/vnd.openxmlformats-officedocument.presentationml.slideLayout+xml"/>
  <Override PartName="/ppt/slideLayouts/slideLayout4904.xml" ContentType="application/vnd.openxmlformats-officedocument.presentationml.slideLayout+xml"/>
  <Override PartName="/ppt/slideLayouts/slideLayout4905.xml" ContentType="application/vnd.openxmlformats-officedocument.presentationml.slideLayout+xml"/>
  <Override PartName="/ppt/slideLayouts/slideLayout4906.xml" ContentType="application/vnd.openxmlformats-officedocument.presentationml.slideLayout+xml"/>
  <Override PartName="/ppt/slideLayouts/slideLayout4907.xml" ContentType="application/vnd.openxmlformats-officedocument.presentationml.slideLayout+xml"/>
  <Override PartName="/ppt/slideLayouts/slideLayout4908.xml" ContentType="application/vnd.openxmlformats-officedocument.presentationml.slideLayout+xml"/>
  <Override PartName="/ppt/slideLayouts/slideLayout4909.xml" ContentType="application/vnd.openxmlformats-officedocument.presentationml.slideLayout+xml"/>
  <Override PartName="/ppt/slideLayouts/slideLayout4910.xml" ContentType="application/vnd.openxmlformats-officedocument.presentationml.slideLayout+xml"/>
  <Override PartName="/ppt/slideLayouts/slideLayout4911.xml" ContentType="application/vnd.openxmlformats-officedocument.presentationml.slideLayout+xml"/>
  <Override PartName="/ppt/slideLayouts/slideLayout4912.xml" ContentType="application/vnd.openxmlformats-officedocument.presentationml.slideLayout+xml"/>
  <Override PartName="/ppt/slideLayouts/slideLayout4913.xml" ContentType="application/vnd.openxmlformats-officedocument.presentationml.slideLayout+xml"/>
  <Override PartName="/ppt/slideLayouts/slideLayout4914.xml" ContentType="application/vnd.openxmlformats-officedocument.presentationml.slideLayout+xml"/>
  <Override PartName="/ppt/slideLayouts/slideLayout4915.xml" ContentType="application/vnd.openxmlformats-officedocument.presentationml.slideLayout+xml"/>
  <Override PartName="/ppt/slideLayouts/slideLayout4916.xml" ContentType="application/vnd.openxmlformats-officedocument.presentationml.slideLayout+xml"/>
  <Override PartName="/ppt/slideLayouts/slideLayout4917.xml" ContentType="application/vnd.openxmlformats-officedocument.presentationml.slideLayout+xml"/>
  <Override PartName="/ppt/slideLayouts/slideLayout4918.xml" ContentType="application/vnd.openxmlformats-officedocument.presentationml.slideLayout+xml"/>
  <Override PartName="/ppt/slideLayouts/slideLayout4919.xml" ContentType="application/vnd.openxmlformats-officedocument.presentationml.slideLayout+xml"/>
  <Override PartName="/ppt/slideLayouts/slideLayout4920.xml" ContentType="application/vnd.openxmlformats-officedocument.presentationml.slideLayout+xml"/>
  <Override PartName="/ppt/theme/theme209.xml" ContentType="application/vnd.openxmlformats-officedocument.theme+xml"/>
  <Override PartName="/ppt/slideLayouts/slideLayout4921.xml" ContentType="application/vnd.openxmlformats-officedocument.presentationml.slideLayout+xml"/>
  <Override PartName="/ppt/slideLayouts/slideLayout4922.xml" ContentType="application/vnd.openxmlformats-officedocument.presentationml.slideLayout+xml"/>
  <Override PartName="/ppt/slideLayouts/slideLayout4923.xml" ContentType="application/vnd.openxmlformats-officedocument.presentationml.slideLayout+xml"/>
  <Override PartName="/ppt/slideLayouts/slideLayout4924.xml" ContentType="application/vnd.openxmlformats-officedocument.presentationml.slideLayout+xml"/>
  <Override PartName="/ppt/slideLayouts/slideLayout4925.xml" ContentType="application/vnd.openxmlformats-officedocument.presentationml.slideLayout+xml"/>
  <Override PartName="/ppt/slideLayouts/slideLayout4926.xml" ContentType="application/vnd.openxmlformats-officedocument.presentationml.slideLayout+xml"/>
  <Override PartName="/ppt/slideLayouts/slideLayout4927.xml" ContentType="application/vnd.openxmlformats-officedocument.presentationml.slideLayout+xml"/>
  <Override PartName="/ppt/slideLayouts/slideLayout4928.xml" ContentType="application/vnd.openxmlformats-officedocument.presentationml.slideLayout+xml"/>
  <Override PartName="/ppt/slideLayouts/slideLayout4929.xml" ContentType="application/vnd.openxmlformats-officedocument.presentationml.slideLayout+xml"/>
  <Override PartName="/ppt/slideLayouts/slideLayout4930.xml" ContentType="application/vnd.openxmlformats-officedocument.presentationml.slideLayout+xml"/>
  <Override PartName="/ppt/slideLayouts/slideLayout4931.xml" ContentType="application/vnd.openxmlformats-officedocument.presentationml.slideLayout+xml"/>
  <Override PartName="/ppt/slideLayouts/slideLayout4932.xml" ContentType="application/vnd.openxmlformats-officedocument.presentationml.slideLayout+xml"/>
  <Override PartName="/ppt/slideLayouts/slideLayout4933.xml" ContentType="application/vnd.openxmlformats-officedocument.presentationml.slideLayout+xml"/>
  <Override PartName="/ppt/slideLayouts/slideLayout4934.xml" ContentType="application/vnd.openxmlformats-officedocument.presentationml.slideLayout+xml"/>
  <Override PartName="/ppt/slideLayouts/slideLayout4935.xml" ContentType="application/vnd.openxmlformats-officedocument.presentationml.slideLayout+xml"/>
  <Override PartName="/ppt/slideLayouts/slideLayout4936.xml" ContentType="application/vnd.openxmlformats-officedocument.presentationml.slideLayout+xml"/>
  <Override PartName="/ppt/slideLayouts/slideLayout4937.xml" ContentType="application/vnd.openxmlformats-officedocument.presentationml.slideLayout+xml"/>
  <Override PartName="/ppt/slideLayouts/slideLayout4938.xml" ContentType="application/vnd.openxmlformats-officedocument.presentationml.slideLayout+xml"/>
  <Override PartName="/ppt/slideLayouts/slideLayout4939.xml" ContentType="application/vnd.openxmlformats-officedocument.presentationml.slideLayout+xml"/>
  <Override PartName="/ppt/slideLayouts/slideLayout4940.xml" ContentType="application/vnd.openxmlformats-officedocument.presentationml.slideLayout+xml"/>
  <Override PartName="/ppt/slideLayouts/slideLayout4941.xml" ContentType="application/vnd.openxmlformats-officedocument.presentationml.slideLayout+xml"/>
  <Override PartName="/ppt/slideLayouts/slideLayout4942.xml" ContentType="application/vnd.openxmlformats-officedocument.presentationml.slideLayout+xml"/>
  <Override PartName="/ppt/slideLayouts/slideLayout4943.xml" ContentType="application/vnd.openxmlformats-officedocument.presentationml.slideLayout+xml"/>
  <Override PartName="/ppt/slideLayouts/slideLayout4944.xml" ContentType="application/vnd.openxmlformats-officedocument.presentationml.slideLayout+xml"/>
  <Override PartName="/ppt/slideLayouts/slideLayout4945.xml" ContentType="application/vnd.openxmlformats-officedocument.presentationml.slideLayout+xml"/>
  <Override PartName="/ppt/slideLayouts/slideLayout4946.xml" ContentType="application/vnd.openxmlformats-officedocument.presentationml.slideLayout+xml"/>
  <Override PartName="/ppt/slideLayouts/slideLayout4947.xml" ContentType="application/vnd.openxmlformats-officedocument.presentationml.slideLayout+xml"/>
  <Override PartName="/ppt/slideLayouts/slideLayout4948.xml" ContentType="application/vnd.openxmlformats-officedocument.presentationml.slideLayout+xml"/>
  <Override PartName="/ppt/slideLayouts/slideLayout4949.xml" ContentType="application/vnd.openxmlformats-officedocument.presentationml.slideLayout+xml"/>
  <Override PartName="/ppt/slideLayouts/slideLayout4950.xml" ContentType="application/vnd.openxmlformats-officedocument.presentationml.slideLayout+xml"/>
  <Override PartName="/ppt/slideLayouts/slideLayout4951.xml" ContentType="application/vnd.openxmlformats-officedocument.presentationml.slideLayout+xml"/>
  <Override PartName="/ppt/slideLayouts/slideLayout4952.xml" ContentType="application/vnd.openxmlformats-officedocument.presentationml.slideLayout+xml"/>
  <Override PartName="/ppt/slideLayouts/slideLayout4953.xml" ContentType="application/vnd.openxmlformats-officedocument.presentationml.slideLayout+xml"/>
  <Override PartName="/ppt/slideLayouts/slideLayout4954.xml" ContentType="application/vnd.openxmlformats-officedocument.presentationml.slideLayout+xml"/>
  <Override PartName="/ppt/slideLayouts/slideLayout4955.xml" ContentType="application/vnd.openxmlformats-officedocument.presentationml.slideLayout+xml"/>
  <Override PartName="/ppt/slideLayouts/slideLayout4956.xml" ContentType="application/vnd.openxmlformats-officedocument.presentationml.slideLayout+xml"/>
  <Override PartName="/ppt/slideLayouts/slideLayout4957.xml" ContentType="application/vnd.openxmlformats-officedocument.presentationml.slideLayout+xml"/>
  <Override PartName="/ppt/slideLayouts/slideLayout4958.xml" ContentType="application/vnd.openxmlformats-officedocument.presentationml.slideLayout+xml"/>
  <Override PartName="/ppt/slideLayouts/slideLayout4959.xml" ContentType="application/vnd.openxmlformats-officedocument.presentationml.slideLayout+xml"/>
  <Override PartName="/ppt/slideLayouts/slideLayout4960.xml" ContentType="application/vnd.openxmlformats-officedocument.presentationml.slideLayout+xml"/>
  <Override PartName="/ppt/slideLayouts/slideLayout4961.xml" ContentType="application/vnd.openxmlformats-officedocument.presentationml.slideLayout+xml"/>
  <Override PartName="/ppt/slideLayouts/slideLayout4962.xml" ContentType="application/vnd.openxmlformats-officedocument.presentationml.slideLayout+xml"/>
  <Override PartName="/ppt/slideLayouts/slideLayout4963.xml" ContentType="application/vnd.openxmlformats-officedocument.presentationml.slideLayout+xml"/>
  <Override PartName="/ppt/slideLayouts/slideLayout4964.xml" ContentType="application/vnd.openxmlformats-officedocument.presentationml.slideLayout+xml"/>
  <Override PartName="/ppt/slideLayouts/slideLayout4965.xml" ContentType="application/vnd.openxmlformats-officedocument.presentationml.slideLayout+xml"/>
  <Override PartName="/ppt/theme/theme210.xml" ContentType="application/vnd.openxmlformats-officedocument.theme+xml"/>
  <Override PartName="/ppt/slideLayouts/slideLayout4966.xml" ContentType="application/vnd.openxmlformats-officedocument.presentationml.slideLayout+xml"/>
  <Override PartName="/ppt/slideLayouts/slideLayout4967.xml" ContentType="application/vnd.openxmlformats-officedocument.presentationml.slideLayout+xml"/>
  <Override PartName="/ppt/slideLayouts/slideLayout4968.xml" ContentType="application/vnd.openxmlformats-officedocument.presentationml.slideLayout+xml"/>
  <Override PartName="/ppt/slideLayouts/slideLayout4969.xml" ContentType="application/vnd.openxmlformats-officedocument.presentationml.slideLayout+xml"/>
  <Override PartName="/ppt/slideLayouts/slideLayout4970.xml" ContentType="application/vnd.openxmlformats-officedocument.presentationml.slideLayout+xml"/>
  <Override PartName="/ppt/slideLayouts/slideLayout4971.xml" ContentType="application/vnd.openxmlformats-officedocument.presentationml.slideLayout+xml"/>
  <Override PartName="/ppt/slideLayouts/slideLayout4972.xml" ContentType="application/vnd.openxmlformats-officedocument.presentationml.slideLayout+xml"/>
  <Override PartName="/ppt/slideLayouts/slideLayout4973.xml" ContentType="application/vnd.openxmlformats-officedocument.presentationml.slideLayout+xml"/>
  <Override PartName="/ppt/slideLayouts/slideLayout4974.xml" ContentType="application/vnd.openxmlformats-officedocument.presentationml.slideLayout+xml"/>
  <Override PartName="/ppt/slideLayouts/slideLayout4975.xml" ContentType="application/vnd.openxmlformats-officedocument.presentationml.slideLayout+xml"/>
  <Override PartName="/ppt/slideLayouts/slideLayout4976.xml" ContentType="application/vnd.openxmlformats-officedocument.presentationml.slideLayout+xml"/>
  <Override PartName="/ppt/slideLayouts/slideLayout4977.xml" ContentType="application/vnd.openxmlformats-officedocument.presentationml.slideLayout+xml"/>
  <Override PartName="/ppt/slideLayouts/slideLayout4978.xml" ContentType="application/vnd.openxmlformats-officedocument.presentationml.slideLayout+xml"/>
  <Override PartName="/ppt/slideLayouts/slideLayout4979.xml" ContentType="application/vnd.openxmlformats-officedocument.presentationml.slideLayout+xml"/>
  <Override PartName="/ppt/slideLayouts/slideLayout4980.xml" ContentType="application/vnd.openxmlformats-officedocument.presentationml.slideLayout+xml"/>
  <Override PartName="/ppt/slideLayouts/slideLayout4981.xml" ContentType="application/vnd.openxmlformats-officedocument.presentationml.slideLayout+xml"/>
  <Override PartName="/ppt/slideLayouts/slideLayout4982.xml" ContentType="application/vnd.openxmlformats-officedocument.presentationml.slideLayout+xml"/>
  <Override PartName="/ppt/theme/theme211.xml" ContentType="application/vnd.openxmlformats-officedocument.theme+xml"/>
  <Override PartName="/ppt/slideLayouts/slideLayout4983.xml" ContentType="application/vnd.openxmlformats-officedocument.presentationml.slideLayout+xml"/>
  <Override PartName="/ppt/slideLayouts/slideLayout4984.xml" ContentType="application/vnd.openxmlformats-officedocument.presentationml.slideLayout+xml"/>
  <Override PartName="/ppt/slideLayouts/slideLayout4985.xml" ContentType="application/vnd.openxmlformats-officedocument.presentationml.slideLayout+xml"/>
  <Override PartName="/ppt/slideLayouts/slideLayout4986.xml" ContentType="application/vnd.openxmlformats-officedocument.presentationml.slideLayout+xml"/>
  <Override PartName="/ppt/slideLayouts/slideLayout4987.xml" ContentType="application/vnd.openxmlformats-officedocument.presentationml.slideLayout+xml"/>
  <Override PartName="/ppt/slideLayouts/slideLayout4988.xml" ContentType="application/vnd.openxmlformats-officedocument.presentationml.slideLayout+xml"/>
  <Override PartName="/ppt/slideLayouts/slideLayout4989.xml" ContentType="application/vnd.openxmlformats-officedocument.presentationml.slideLayout+xml"/>
  <Override PartName="/ppt/slideLayouts/slideLayout4990.xml" ContentType="application/vnd.openxmlformats-officedocument.presentationml.slideLayout+xml"/>
  <Override PartName="/ppt/slideLayouts/slideLayout4991.xml" ContentType="application/vnd.openxmlformats-officedocument.presentationml.slideLayout+xml"/>
  <Override PartName="/ppt/slideLayouts/slideLayout4992.xml" ContentType="application/vnd.openxmlformats-officedocument.presentationml.slideLayout+xml"/>
  <Override PartName="/ppt/slideLayouts/slideLayout4993.xml" ContentType="application/vnd.openxmlformats-officedocument.presentationml.slideLayout+xml"/>
  <Override PartName="/ppt/slideLayouts/slideLayout4994.xml" ContentType="application/vnd.openxmlformats-officedocument.presentationml.slideLayout+xml"/>
  <Override PartName="/ppt/slideLayouts/slideLayout4995.xml" ContentType="application/vnd.openxmlformats-officedocument.presentationml.slideLayout+xml"/>
  <Override PartName="/ppt/slideLayouts/slideLayout4996.xml" ContentType="application/vnd.openxmlformats-officedocument.presentationml.slideLayout+xml"/>
  <Override PartName="/ppt/slideLayouts/slideLayout4997.xml" ContentType="application/vnd.openxmlformats-officedocument.presentationml.slideLayout+xml"/>
  <Override PartName="/ppt/slideLayouts/slideLayout4998.xml" ContentType="application/vnd.openxmlformats-officedocument.presentationml.slideLayout+xml"/>
  <Override PartName="/ppt/slideLayouts/slideLayout4999.xml" ContentType="application/vnd.openxmlformats-officedocument.presentationml.slideLayout+xml"/>
  <Override PartName="/ppt/theme/theme212.xml" ContentType="application/vnd.openxmlformats-officedocument.theme+xml"/>
  <Override PartName="/ppt/slideLayouts/slideLayout5000.xml" ContentType="application/vnd.openxmlformats-officedocument.presentationml.slideLayout+xml"/>
  <Override PartName="/ppt/slideLayouts/slideLayout5001.xml" ContentType="application/vnd.openxmlformats-officedocument.presentationml.slideLayout+xml"/>
  <Override PartName="/ppt/slideLayouts/slideLayout5002.xml" ContentType="application/vnd.openxmlformats-officedocument.presentationml.slideLayout+xml"/>
  <Override PartName="/ppt/slideLayouts/slideLayout5003.xml" ContentType="application/vnd.openxmlformats-officedocument.presentationml.slideLayout+xml"/>
  <Override PartName="/ppt/slideLayouts/slideLayout5004.xml" ContentType="application/vnd.openxmlformats-officedocument.presentationml.slideLayout+xml"/>
  <Override PartName="/ppt/slideLayouts/slideLayout5005.xml" ContentType="application/vnd.openxmlformats-officedocument.presentationml.slideLayout+xml"/>
  <Override PartName="/ppt/slideLayouts/slideLayout5006.xml" ContentType="application/vnd.openxmlformats-officedocument.presentationml.slideLayout+xml"/>
  <Override PartName="/ppt/slideLayouts/slideLayout5007.xml" ContentType="application/vnd.openxmlformats-officedocument.presentationml.slideLayout+xml"/>
  <Override PartName="/ppt/slideLayouts/slideLayout5008.xml" ContentType="application/vnd.openxmlformats-officedocument.presentationml.slideLayout+xml"/>
  <Override PartName="/ppt/slideLayouts/slideLayout5009.xml" ContentType="application/vnd.openxmlformats-officedocument.presentationml.slideLayout+xml"/>
  <Override PartName="/ppt/slideLayouts/slideLayout5010.xml" ContentType="application/vnd.openxmlformats-officedocument.presentationml.slideLayout+xml"/>
  <Override PartName="/ppt/slideLayouts/slideLayout5011.xml" ContentType="application/vnd.openxmlformats-officedocument.presentationml.slideLayout+xml"/>
  <Override PartName="/ppt/slideLayouts/slideLayout5012.xml" ContentType="application/vnd.openxmlformats-officedocument.presentationml.slideLayout+xml"/>
  <Override PartName="/ppt/slideLayouts/slideLayout5013.xml" ContentType="application/vnd.openxmlformats-officedocument.presentationml.slideLayout+xml"/>
  <Override PartName="/ppt/slideLayouts/slideLayout5014.xml" ContentType="application/vnd.openxmlformats-officedocument.presentationml.slideLayout+xml"/>
  <Override PartName="/ppt/slideLayouts/slideLayout5015.xml" ContentType="application/vnd.openxmlformats-officedocument.presentationml.slideLayout+xml"/>
  <Override PartName="/ppt/slideLayouts/slideLayout5016.xml" ContentType="application/vnd.openxmlformats-officedocument.presentationml.slideLayout+xml"/>
  <Override PartName="/ppt/slideLayouts/slideLayout5017.xml" ContentType="application/vnd.openxmlformats-officedocument.presentationml.slideLayout+xml"/>
  <Override PartName="/ppt/theme/theme213.xml" ContentType="application/vnd.openxmlformats-officedocument.theme+xml"/>
  <Override PartName="/ppt/slideLayouts/slideLayout5018.xml" ContentType="application/vnd.openxmlformats-officedocument.presentationml.slideLayout+xml"/>
  <Override PartName="/ppt/slideLayouts/slideLayout5019.xml" ContentType="application/vnd.openxmlformats-officedocument.presentationml.slideLayout+xml"/>
  <Override PartName="/ppt/slideLayouts/slideLayout5020.xml" ContentType="application/vnd.openxmlformats-officedocument.presentationml.slideLayout+xml"/>
  <Override PartName="/ppt/slideLayouts/slideLayout5021.xml" ContentType="application/vnd.openxmlformats-officedocument.presentationml.slideLayout+xml"/>
  <Override PartName="/ppt/slideLayouts/slideLayout5022.xml" ContentType="application/vnd.openxmlformats-officedocument.presentationml.slideLayout+xml"/>
  <Override PartName="/ppt/slideLayouts/slideLayout5023.xml" ContentType="application/vnd.openxmlformats-officedocument.presentationml.slideLayout+xml"/>
  <Override PartName="/ppt/slideLayouts/slideLayout5024.xml" ContentType="application/vnd.openxmlformats-officedocument.presentationml.slideLayout+xml"/>
  <Override PartName="/ppt/slideLayouts/slideLayout5025.xml" ContentType="application/vnd.openxmlformats-officedocument.presentationml.slideLayout+xml"/>
  <Override PartName="/ppt/slideLayouts/slideLayout5026.xml" ContentType="application/vnd.openxmlformats-officedocument.presentationml.slideLayout+xml"/>
  <Override PartName="/ppt/slideLayouts/slideLayout5027.xml" ContentType="application/vnd.openxmlformats-officedocument.presentationml.slideLayout+xml"/>
  <Override PartName="/ppt/slideLayouts/slideLayout5028.xml" ContentType="application/vnd.openxmlformats-officedocument.presentationml.slideLayout+xml"/>
  <Override PartName="/ppt/slideLayouts/slideLayout5029.xml" ContentType="application/vnd.openxmlformats-officedocument.presentationml.slideLayout+xml"/>
  <Override PartName="/ppt/slideLayouts/slideLayout5030.xml" ContentType="application/vnd.openxmlformats-officedocument.presentationml.slideLayout+xml"/>
  <Override PartName="/ppt/slideLayouts/slideLayout5031.xml" ContentType="application/vnd.openxmlformats-officedocument.presentationml.slideLayout+xml"/>
  <Override PartName="/ppt/slideLayouts/slideLayout5032.xml" ContentType="application/vnd.openxmlformats-officedocument.presentationml.slideLayout+xml"/>
  <Override PartName="/ppt/slideLayouts/slideLayout5033.xml" ContentType="application/vnd.openxmlformats-officedocument.presentationml.slideLayout+xml"/>
  <Override PartName="/ppt/slideLayouts/slideLayout5034.xml" ContentType="application/vnd.openxmlformats-officedocument.presentationml.slideLayout+xml"/>
  <Override PartName="/ppt/theme/theme214.xml" ContentType="application/vnd.openxmlformats-officedocument.theme+xml"/>
  <Override PartName="/ppt/slideLayouts/slideLayout5035.xml" ContentType="application/vnd.openxmlformats-officedocument.presentationml.slideLayout+xml"/>
  <Override PartName="/ppt/slideLayouts/slideLayout5036.xml" ContentType="application/vnd.openxmlformats-officedocument.presentationml.slideLayout+xml"/>
  <Override PartName="/ppt/slideLayouts/slideLayout5037.xml" ContentType="application/vnd.openxmlformats-officedocument.presentationml.slideLayout+xml"/>
  <Override PartName="/ppt/slideLayouts/slideLayout5038.xml" ContentType="application/vnd.openxmlformats-officedocument.presentationml.slideLayout+xml"/>
  <Override PartName="/ppt/slideLayouts/slideLayout5039.xml" ContentType="application/vnd.openxmlformats-officedocument.presentationml.slideLayout+xml"/>
  <Override PartName="/ppt/slideLayouts/slideLayout5040.xml" ContentType="application/vnd.openxmlformats-officedocument.presentationml.slideLayout+xml"/>
  <Override PartName="/ppt/slideLayouts/slideLayout5041.xml" ContentType="application/vnd.openxmlformats-officedocument.presentationml.slideLayout+xml"/>
  <Override PartName="/ppt/slideLayouts/slideLayout5042.xml" ContentType="application/vnd.openxmlformats-officedocument.presentationml.slideLayout+xml"/>
  <Override PartName="/ppt/slideLayouts/slideLayout5043.xml" ContentType="application/vnd.openxmlformats-officedocument.presentationml.slideLayout+xml"/>
  <Override PartName="/ppt/slideLayouts/slideLayout5044.xml" ContentType="application/vnd.openxmlformats-officedocument.presentationml.slideLayout+xml"/>
  <Override PartName="/ppt/slideLayouts/slideLayout5045.xml" ContentType="application/vnd.openxmlformats-officedocument.presentationml.slideLayout+xml"/>
  <Override PartName="/ppt/slideLayouts/slideLayout5046.xml" ContentType="application/vnd.openxmlformats-officedocument.presentationml.slideLayout+xml"/>
  <Override PartName="/ppt/slideLayouts/slideLayout5047.xml" ContentType="application/vnd.openxmlformats-officedocument.presentationml.slideLayout+xml"/>
  <Override PartName="/ppt/slideLayouts/slideLayout5048.xml" ContentType="application/vnd.openxmlformats-officedocument.presentationml.slideLayout+xml"/>
  <Override PartName="/ppt/slideLayouts/slideLayout5049.xml" ContentType="application/vnd.openxmlformats-officedocument.presentationml.slideLayout+xml"/>
  <Override PartName="/ppt/slideLayouts/slideLayout5050.xml" ContentType="application/vnd.openxmlformats-officedocument.presentationml.slideLayout+xml"/>
  <Override PartName="/ppt/slideLayouts/slideLayout5051.xml" ContentType="application/vnd.openxmlformats-officedocument.presentationml.slideLayout+xml"/>
  <Override PartName="/ppt/slideLayouts/slideLayout5052.xml" ContentType="application/vnd.openxmlformats-officedocument.presentationml.slideLayout+xml"/>
  <Override PartName="/ppt/slideLayouts/slideLayout5053.xml" ContentType="application/vnd.openxmlformats-officedocument.presentationml.slideLayout+xml"/>
  <Override PartName="/ppt/slideLayouts/slideLayout5054.xml" ContentType="application/vnd.openxmlformats-officedocument.presentationml.slideLayout+xml"/>
  <Override PartName="/ppt/slideLayouts/slideLayout5055.xml" ContentType="application/vnd.openxmlformats-officedocument.presentationml.slideLayout+xml"/>
  <Override PartName="/ppt/slideLayouts/slideLayout5056.xml" ContentType="application/vnd.openxmlformats-officedocument.presentationml.slideLayout+xml"/>
  <Override PartName="/ppt/theme/theme215.xml" ContentType="application/vnd.openxmlformats-officedocument.theme+xml"/>
  <Override PartName="/ppt/slideLayouts/slideLayout5057.xml" ContentType="application/vnd.openxmlformats-officedocument.presentationml.slideLayout+xml"/>
  <Override PartName="/ppt/slideLayouts/slideLayout5058.xml" ContentType="application/vnd.openxmlformats-officedocument.presentationml.slideLayout+xml"/>
  <Override PartName="/ppt/slideLayouts/slideLayout5059.xml" ContentType="application/vnd.openxmlformats-officedocument.presentationml.slideLayout+xml"/>
  <Override PartName="/ppt/slideLayouts/slideLayout5060.xml" ContentType="application/vnd.openxmlformats-officedocument.presentationml.slideLayout+xml"/>
  <Override PartName="/ppt/slideLayouts/slideLayout5061.xml" ContentType="application/vnd.openxmlformats-officedocument.presentationml.slideLayout+xml"/>
  <Override PartName="/ppt/slideLayouts/slideLayout5062.xml" ContentType="application/vnd.openxmlformats-officedocument.presentationml.slideLayout+xml"/>
  <Override PartName="/ppt/slideLayouts/slideLayout5063.xml" ContentType="application/vnd.openxmlformats-officedocument.presentationml.slideLayout+xml"/>
  <Override PartName="/ppt/slideLayouts/slideLayout5064.xml" ContentType="application/vnd.openxmlformats-officedocument.presentationml.slideLayout+xml"/>
  <Override PartName="/ppt/slideLayouts/slideLayout5065.xml" ContentType="application/vnd.openxmlformats-officedocument.presentationml.slideLayout+xml"/>
  <Override PartName="/ppt/slideLayouts/slideLayout5066.xml" ContentType="application/vnd.openxmlformats-officedocument.presentationml.slideLayout+xml"/>
  <Override PartName="/ppt/slideLayouts/slideLayout5067.xml" ContentType="application/vnd.openxmlformats-officedocument.presentationml.slideLayout+xml"/>
  <Override PartName="/ppt/slideLayouts/slideLayout5068.xml" ContentType="application/vnd.openxmlformats-officedocument.presentationml.slideLayout+xml"/>
  <Override PartName="/ppt/slideLayouts/slideLayout5069.xml" ContentType="application/vnd.openxmlformats-officedocument.presentationml.slideLayout+xml"/>
  <Override PartName="/ppt/slideLayouts/slideLayout5070.xml" ContentType="application/vnd.openxmlformats-officedocument.presentationml.slideLayout+xml"/>
  <Override PartName="/ppt/slideLayouts/slideLayout5071.xml" ContentType="application/vnd.openxmlformats-officedocument.presentationml.slideLayout+xml"/>
  <Override PartName="/ppt/slideLayouts/slideLayout5072.xml" ContentType="application/vnd.openxmlformats-officedocument.presentationml.slideLayout+xml"/>
  <Override PartName="/ppt/slideLayouts/slideLayout5073.xml" ContentType="application/vnd.openxmlformats-officedocument.presentationml.slideLayout+xml"/>
  <Override PartName="/ppt/slideLayouts/slideLayout5074.xml" ContentType="application/vnd.openxmlformats-officedocument.presentationml.slideLayout+xml"/>
  <Override PartName="/ppt/slideLayouts/slideLayout5075.xml" ContentType="application/vnd.openxmlformats-officedocument.presentationml.slideLayout+xml"/>
  <Override PartName="/ppt/slideLayouts/slideLayout5076.xml" ContentType="application/vnd.openxmlformats-officedocument.presentationml.slideLayout+xml"/>
  <Override PartName="/ppt/slideLayouts/slideLayout5077.xml" ContentType="application/vnd.openxmlformats-officedocument.presentationml.slideLayout+xml"/>
  <Override PartName="/ppt/slideLayouts/slideLayout5078.xml" ContentType="application/vnd.openxmlformats-officedocument.presentationml.slideLayout+xml"/>
  <Override PartName="/ppt/slideLayouts/slideLayout5079.xml" ContentType="application/vnd.openxmlformats-officedocument.presentationml.slideLayout+xml"/>
  <Override PartName="/ppt/slideLayouts/slideLayout5080.xml" ContentType="application/vnd.openxmlformats-officedocument.presentationml.slideLayout+xml"/>
  <Override PartName="/ppt/slideLayouts/slideLayout5081.xml" ContentType="application/vnd.openxmlformats-officedocument.presentationml.slideLayout+xml"/>
  <Override PartName="/ppt/slideLayouts/slideLayout5082.xml" ContentType="application/vnd.openxmlformats-officedocument.presentationml.slideLayout+xml"/>
  <Override PartName="/ppt/slideLayouts/slideLayout5083.xml" ContentType="application/vnd.openxmlformats-officedocument.presentationml.slideLayout+xml"/>
  <Override PartName="/ppt/slideLayouts/slideLayout5084.xml" ContentType="application/vnd.openxmlformats-officedocument.presentationml.slideLayout+xml"/>
  <Override PartName="/ppt/slideLayouts/slideLayout5085.xml" ContentType="application/vnd.openxmlformats-officedocument.presentationml.slideLayout+xml"/>
  <Override PartName="/ppt/slideLayouts/slideLayout5086.xml" ContentType="application/vnd.openxmlformats-officedocument.presentationml.slideLayout+xml"/>
  <Override PartName="/ppt/slideLayouts/slideLayout5087.xml" ContentType="application/vnd.openxmlformats-officedocument.presentationml.slideLayout+xml"/>
  <Override PartName="/ppt/slideLayouts/slideLayout5088.xml" ContentType="application/vnd.openxmlformats-officedocument.presentationml.slideLayout+xml"/>
  <Override PartName="/ppt/slideLayouts/slideLayout5089.xml" ContentType="application/vnd.openxmlformats-officedocument.presentationml.slideLayout+xml"/>
  <Override PartName="/ppt/slideLayouts/slideLayout5090.xml" ContentType="application/vnd.openxmlformats-officedocument.presentationml.slideLayout+xml"/>
  <Override PartName="/ppt/slideLayouts/slideLayout5091.xml" ContentType="application/vnd.openxmlformats-officedocument.presentationml.slideLayout+xml"/>
  <Override PartName="/ppt/slideLayouts/slideLayout5092.xml" ContentType="application/vnd.openxmlformats-officedocument.presentationml.slideLayout+xml"/>
  <Override PartName="/ppt/slideLayouts/slideLayout5093.xml" ContentType="application/vnd.openxmlformats-officedocument.presentationml.slideLayout+xml"/>
  <Override PartName="/ppt/slideLayouts/slideLayout5094.xml" ContentType="application/vnd.openxmlformats-officedocument.presentationml.slideLayout+xml"/>
  <Override PartName="/ppt/slideLayouts/slideLayout5095.xml" ContentType="application/vnd.openxmlformats-officedocument.presentationml.slideLayout+xml"/>
  <Override PartName="/ppt/slideLayouts/slideLayout5096.xml" ContentType="application/vnd.openxmlformats-officedocument.presentationml.slideLayout+xml"/>
  <Override PartName="/ppt/slideLayouts/slideLayout5097.xml" ContentType="application/vnd.openxmlformats-officedocument.presentationml.slideLayout+xml"/>
  <Override PartName="/ppt/slideLayouts/slideLayout5098.xml" ContentType="application/vnd.openxmlformats-officedocument.presentationml.slideLayout+xml"/>
  <Override PartName="/ppt/theme/theme216.xml" ContentType="application/vnd.openxmlformats-officedocument.theme+xml"/>
  <Override PartName="/ppt/slideLayouts/slideLayout5099.xml" ContentType="application/vnd.openxmlformats-officedocument.presentationml.slideLayout+xml"/>
  <Override PartName="/ppt/slideLayouts/slideLayout5100.xml" ContentType="application/vnd.openxmlformats-officedocument.presentationml.slideLayout+xml"/>
  <Override PartName="/ppt/slideLayouts/slideLayout5101.xml" ContentType="application/vnd.openxmlformats-officedocument.presentationml.slideLayout+xml"/>
  <Override PartName="/ppt/slideLayouts/slideLayout5102.xml" ContentType="application/vnd.openxmlformats-officedocument.presentationml.slideLayout+xml"/>
  <Override PartName="/ppt/slideLayouts/slideLayout5103.xml" ContentType="application/vnd.openxmlformats-officedocument.presentationml.slideLayout+xml"/>
  <Override PartName="/ppt/slideLayouts/slideLayout5104.xml" ContentType="application/vnd.openxmlformats-officedocument.presentationml.slideLayout+xml"/>
  <Override PartName="/ppt/theme/theme217.xml" ContentType="application/vnd.openxmlformats-officedocument.theme+xml"/>
  <Override PartName="/ppt/slideLayouts/slideLayout5105.xml" ContentType="application/vnd.openxmlformats-officedocument.presentationml.slideLayout+xml"/>
  <Override PartName="/ppt/slideLayouts/slideLayout5106.xml" ContentType="application/vnd.openxmlformats-officedocument.presentationml.slideLayout+xml"/>
  <Override PartName="/ppt/slideLayouts/slideLayout5107.xml" ContentType="application/vnd.openxmlformats-officedocument.presentationml.slideLayout+xml"/>
  <Override PartName="/ppt/slideLayouts/slideLayout5108.xml" ContentType="application/vnd.openxmlformats-officedocument.presentationml.slideLayout+xml"/>
  <Override PartName="/ppt/slideLayouts/slideLayout5109.xml" ContentType="application/vnd.openxmlformats-officedocument.presentationml.slideLayout+xml"/>
  <Override PartName="/ppt/slideLayouts/slideLayout5110.xml" ContentType="application/vnd.openxmlformats-officedocument.presentationml.slideLayout+xml"/>
  <Override PartName="/ppt/slideLayouts/slideLayout5111.xml" ContentType="application/vnd.openxmlformats-officedocument.presentationml.slideLayout+xml"/>
  <Override PartName="/ppt/slideLayouts/slideLayout5112.xml" ContentType="application/vnd.openxmlformats-officedocument.presentationml.slideLayout+xml"/>
  <Override PartName="/ppt/slideLayouts/slideLayout5113.xml" ContentType="application/vnd.openxmlformats-officedocument.presentationml.slideLayout+xml"/>
  <Override PartName="/ppt/slideLayouts/slideLayout5114.xml" ContentType="application/vnd.openxmlformats-officedocument.presentationml.slideLayout+xml"/>
  <Override PartName="/ppt/slideLayouts/slideLayout5115.xml" ContentType="application/vnd.openxmlformats-officedocument.presentationml.slideLayout+xml"/>
  <Override PartName="/ppt/slideLayouts/slideLayout5116.xml" ContentType="application/vnd.openxmlformats-officedocument.presentationml.slideLayout+xml"/>
  <Override PartName="/ppt/slideLayouts/slideLayout5117.xml" ContentType="application/vnd.openxmlformats-officedocument.presentationml.slideLayout+xml"/>
  <Override PartName="/ppt/slideLayouts/slideLayout5118.xml" ContentType="application/vnd.openxmlformats-officedocument.presentationml.slideLayout+xml"/>
  <Override PartName="/ppt/slideLayouts/slideLayout5119.xml" ContentType="application/vnd.openxmlformats-officedocument.presentationml.slideLayout+xml"/>
  <Override PartName="/ppt/slideLayouts/slideLayout5120.xml" ContentType="application/vnd.openxmlformats-officedocument.presentationml.slideLayout+xml"/>
  <Override PartName="/ppt/slideLayouts/slideLayout5121.xml" ContentType="application/vnd.openxmlformats-officedocument.presentationml.slideLayout+xml"/>
  <Override PartName="/ppt/slideLayouts/slideLayout5122.xml" ContentType="application/vnd.openxmlformats-officedocument.presentationml.slideLayout+xml"/>
  <Override PartName="/ppt/slideLayouts/slideLayout5123.xml" ContentType="application/vnd.openxmlformats-officedocument.presentationml.slideLayout+xml"/>
  <Override PartName="/ppt/slideLayouts/slideLayout5124.xml" ContentType="application/vnd.openxmlformats-officedocument.presentationml.slideLayout+xml"/>
  <Override PartName="/ppt/slideLayouts/slideLayout5125.xml" ContentType="application/vnd.openxmlformats-officedocument.presentationml.slideLayout+xml"/>
  <Override PartName="/ppt/slideLayouts/slideLayout5126.xml" ContentType="application/vnd.openxmlformats-officedocument.presentationml.slideLayout+xml"/>
  <Override PartName="/ppt/slideLayouts/slideLayout5127.xml" ContentType="application/vnd.openxmlformats-officedocument.presentationml.slideLayout+xml"/>
  <Override PartName="/ppt/slideLayouts/slideLayout5128.xml" ContentType="application/vnd.openxmlformats-officedocument.presentationml.slideLayout+xml"/>
  <Override PartName="/ppt/slideLayouts/slideLayout5129.xml" ContentType="application/vnd.openxmlformats-officedocument.presentationml.slideLayout+xml"/>
  <Override PartName="/ppt/slideLayouts/slideLayout5130.xml" ContentType="application/vnd.openxmlformats-officedocument.presentationml.slideLayout+xml"/>
  <Override PartName="/ppt/slideLayouts/slideLayout5131.xml" ContentType="application/vnd.openxmlformats-officedocument.presentationml.slideLayout+xml"/>
  <Override PartName="/ppt/slideLayouts/slideLayout5132.xml" ContentType="application/vnd.openxmlformats-officedocument.presentationml.slideLayout+xml"/>
  <Override PartName="/ppt/slideLayouts/slideLayout5133.xml" ContentType="application/vnd.openxmlformats-officedocument.presentationml.slideLayout+xml"/>
  <Override PartName="/ppt/slideLayouts/slideLayout5134.xml" ContentType="application/vnd.openxmlformats-officedocument.presentationml.slideLayout+xml"/>
  <Override PartName="/ppt/slideLayouts/slideLayout5135.xml" ContentType="application/vnd.openxmlformats-officedocument.presentationml.slideLayout+xml"/>
  <Override PartName="/ppt/slideLayouts/slideLayout5136.xml" ContentType="application/vnd.openxmlformats-officedocument.presentationml.slideLayout+xml"/>
  <Override PartName="/ppt/slideLayouts/slideLayout5137.xml" ContentType="application/vnd.openxmlformats-officedocument.presentationml.slideLayout+xml"/>
  <Override PartName="/ppt/slideLayouts/slideLayout5138.xml" ContentType="application/vnd.openxmlformats-officedocument.presentationml.slideLayout+xml"/>
  <Override PartName="/ppt/slideLayouts/slideLayout5139.xml" ContentType="application/vnd.openxmlformats-officedocument.presentationml.slideLayout+xml"/>
  <Override PartName="/ppt/slideLayouts/slideLayout5140.xml" ContentType="application/vnd.openxmlformats-officedocument.presentationml.slideLayout+xml"/>
  <Override PartName="/ppt/slideLayouts/slideLayout5141.xml" ContentType="application/vnd.openxmlformats-officedocument.presentationml.slideLayout+xml"/>
  <Override PartName="/ppt/slideLayouts/slideLayout5142.xml" ContentType="application/vnd.openxmlformats-officedocument.presentationml.slideLayout+xml"/>
  <Override PartName="/ppt/slideLayouts/slideLayout5143.xml" ContentType="application/vnd.openxmlformats-officedocument.presentationml.slideLayout+xml"/>
  <Override PartName="/ppt/slideLayouts/slideLayout5144.xml" ContentType="application/vnd.openxmlformats-officedocument.presentationml.slideLayout+xml"/>
  <Override PartName="/ppt/slideLayouts/slideLayout5145.xml" ContentType="application/vnd.openxmlformats-officedocument.presentationml.slideLayout+xml"/>
  <Override PartName="/ppt/slideLayouts/slideLayout5146.xml" ContentType="application/vnd.openxmlformats-officedocument.presentationml.slideLayout+xml"/>
  <Override PartName="/ppt/slideLayouts/slideLayout5147.xml" ContentType="application/vnd.openxmlformats-officedocument.presentationml.slideLayout+xml"/>
  <Override PartName="/ppt/slideLayouts/slideLayout5148.xml" ContentType="application/vnd.openxmlformats-officedocument.presentationml.slideLayout+xml"/>
  <Override PartName="/ppt/theme/theme218.xml" ContentType="application/vnd.openxmlformats-officedocument.theme+xml"/>
  <Override PartName="/ppt/slideLayouts/slideLayout5149.xml" ContentType="application/vnd.openxmlformats-officedocument.presentationml.slideLayout+xml"/>
  <Override PartName="/ppt/slideLayouts/slideLayout5150.xml" ContentType="application/vnd.openxmlformats-officedocument.presentationml.slideLayout+xml"/>
  <Override PartName="/ppt/slideLayouts/slideLayout5151.xml" ContentType="application/vnd.openxmlformats-officedocument.presentationml.slideLayout+xml"/>
  <Override PartName="/ppt/slideLayouts/slideLayout5152.xml" ContentType="application/vnd.openxmlformats-officedocument.presentationml.slideLayout+xml"/>
  <Override PartName="/ppt/slideLayouts/slideLayout5153.xml" ContentType="application/vnd.openxmlformats-officedocument.presentationml.slideLayout+xml"/>
  <Override PartName="/ppt/slideLayouts/slideLayout5154.xml" ContentType="application/vnd.openxmlformats-officedocument.presentationml.slideLayout+xml"/>
  <Override PartName="/ppt/slideLayouts/slideLayout5155.xml" ContentType="application/vnd.openxmlformats-officedocument.presentationml.slideLayout+xml"/>
  <Override PartName="/ppt/slideLayouts/slideLayout5156.xml" ContentType="application/vnd.openxmlformats-officedocument.presentationml.slideLayout+xml"/>
  <Override PartName="/ppt/slideLayouts/slideLayout5157.xml" ContentType="application/vnd.openxmlformats-officedocument.presentationml.slideLayout+xml"/>
  <Override PartName="/ppt/slideLayouts/slideLayout5158.xml" ContentType="application/vnd.openxmlformats-officedocument.presentationml.slideLayout+xml"/>
  <Override PartName="/ppt/slideLayouts/slideLayout5159.xml" ContentType="application/vnd.openxmlformats-officedocument.presentationml.slideLayout+xml"/>
  <Override PartName="/ppt/slideLayouts/slideLayout5160.xml" ContentType="application/vnd.openxmlformats-officedocument.presentationml.slideLayout+xml"/>
  <Override PartName="/ppt/theme/theme219.xml" ContentType="application/vnd.openxmlformats-officedocument.theme+xml"/>
  <Override PartName="/ppt/slideLayouts/slideLayout5161.xml" ContentType="application/vnd.openxmlformats-officedocument.presentationml.slideLayout+xml"/>
  <Override PartName="/ppt/slideLayouts/slideLayout5162.xml" ContentType="application/vnd.openxmlformats-officedocument.presentationml.slideLayout+xml"/>
  <Override PartName="/ppt/slideLayouts/slideLayout5163.xml" ContentType="application/vnd.openxmlformats-officedocument.presentationml.slideLayout+xml"/>
  <Override PartName="/ppt/slideLayouts/slideLayout5164.xml" ContentType="application/vnd.openxmlformats-officedocument.presentationml.slideLayout+xml"/>
  <Override PartName="/ppt/slideLayouts/slideLayout5165.xml" ContentType="application/vnd.openxmlformats-officedocument.presentationml.slideLayout+xml"/>
  <Override PartName="/ppt/slideLayouts/slideLayout5166.xml" ContentType="application/vnd.openxmlformats-officedocument.presentationml.slideLayout+xml"/>
  <Override PartName="/ppt/slideLayouts/slideLayout5167.xml" ContentType="application/vnd.openxmlformats-officedocument.presentationml.slideLayout+xml"/>
  <Override PartName="/ppt/slideLayouts/slideLayout5168.xml" ContentType="application/vnd.openxmlformats-officedocument.presentationml.slideLayout+xml"/>
  <Override PartName="/ppt/slideLayouts/slideLayout5169.xml" ContentType="application/vnd.openxmlformats-officedocument.presentationml.slideLayout+xml"/>
  <Override PartName="/ppt/slideLayouts/slideLayout5170.xml" ContentType="application/vnd.openxmlformats-officedocument.presentationml.slideLayout+xml"/>
  <Override PartName="/ppt/slideLayouts/slideLayout5171.xml" ContentType="application/vnd.openxmlformats-officedocument.presentationml.slideLayout+xml"/>
  <Override PartName="/ppt/slideLayouts/slideLayout5172.xml" ContentType="application/vnd.openxmlformats-officedocument.presentationml.slideLayout+xml"/>
  <Override PartName="/ppt/slideLayouts/slideLayout5173.xml" ContentType="application/vnd.openxmlformats-officedocument.presentationml.slideLayout+xml"/>
  <Override PartName="/ppt/slideLayouts/slideLayout5174.xml" ContentType="application/vnd.openxmlformats-officedocument.presentationml.slideLayout+xml"/>
  <Override PartName="/ppt/slideLayouts/slideLayout5175.xml" ContentType="application/vnd.openxmlformats-officedocument.presentationml.slideLayout+xml"/>
  <Override PartName="/ppt/slideLayouts/slideLayout5176.xml" ContentType="application/vnd.openxmlformats-officedocument.presentationml.slideLayout+xml"/>
  <Override PartName="/ppt/slideLayouts/slideLayout5177.xml" ContentType="application/vnd.openxmlformats-officedocument.presentationml.slideLayout+xml"/>
  <Override PartName="/ppt/slideLayouts/slideLayout5178.xml" ContentType="application/vnd.openxmlformats-officedocument.presentationml.slideLayout+xml"/>
  <Override PartName="/ppt/slideLayouts/slideLayout5179.xml" ContentType="application/vnd.openxmlformats-officedocument.presentationml.slideLayout+xml"/>
  <Override PartName="/ppt/slideLayouts/slideLayout5180.xml" ContentType="application/vnd.openxmlformats-officedocument.presentationml.slideLayout+xml"/>
  <Override PartName="/ppt/slideLayouts/slideLayout5181.xml" ContentType="application/vnd.openxmlformats-officedocument.presentationml.slideLayout+xml"/>
  <Override PartName="/ppt/slideLayouts/slideLayout5182.xml" ContentType="application/vnd.openxmlformats-officedocument.presentationml.slideLayout+xml"/>
  <Override PartName="/ppt/slideLayouts/slideLayout5183.xml" ContentType="application/vnd.openxmlformats-officedocument.presentationml.slideLayout+xml"/>
  <Override PartName="/ppt/slideLayouts/slideLayout5184.xml" ContentType="application/vnd.openxmlformats-officedocument.presentationml.slideLayout+xml"/>
  <Override PartName="/ppt/slideLayouts/slideLayout5185.xml" ContentType="application/vnd.openxmlformats-officedocument.presentationml.slideLayout+xml"/>
  <Override PartName="/ppt/slideLayouts/slideLayout5186.xml" ContentType="application/vnd.openxmlformats-officedocument.presentationml.slideLayout+xml"/>
  <Override PartName="/ppt/slideLayouts/slideLayout5187.xml" ContentType="application/vnd.openxmlformats-officedocument.presentationml.slideLayout+xml"/>
  <Override PartName="/ppt/slideLayouts/slideLayout5188.xml" ContentType="application/vnd.openxmlformats-officedocument.presentationml.slideLayout+xml"/>
  <Override PartName="/ppt/slideLayouts/slideLayout5189.xml" ContentType="application/vnd.openxmlformats-officedocument.presentationml.slideLayout+xml"/>
  <Override PartName="/ppt/slideLayouts/slideLayout5190.xml" ContentType="application/vnd.openxmlformats-officedocument.presentationml.slideLayout+xml"/>
  <Override PartName="/ppt/slideLayouts/slideLayout5191.xml" ContentType="application/vnd.openxmlformats-officedocument.presentationml.slideLayout+xml"/>
  <Override PartName="/ppt/slideLayouts/slideLayout5192.xml" ContentType="application/vnd.openxmlformats-officedocument.presentationml.slideLayout+xml"/>
  <Override PartName="/ppt/slideLayouts/slideLayout5193.xml" ContentType="application/vnd.openxmlformats-officedocument.presentationml.slideLayout+xml"/>
  <Override PartName="/ppt/slideLayouts/slideLayout5194.xml" ContentType="application/vnd.openxmlformats-officedocument.presentationml.slideLayout+xml"/>
  <Override PartName="/ppt/slideLayouts/slideLayout5195.xml" ContentType="application/vnd.openxmlformats-officedocument.presentationml.slideLayout+xml"/>
  <Override PartName="/ppt/slideLayouts/slideLayout5196.xml" ContentType="application/vnd.openxmlformats-officedocument.presentationml.slideLayout+xml"/>
  <Override PartName="/ppt/slideLayouts/slideLayout5197.xml" ContentType="application/vnd.openxmlformats-officedocument.presentationml.slideLayout+xml"/>
  <Override PartName="/ppt/slideLayouts/slideLayout5198.xml" ContentType="application/vnd.openxmlformats-officedocument.presentationml.slideLayout+xml"/>
  <Override PartName="/ppt/slideLayouts/slideLayout5199.xml" ContentType="application/vnd.openxmlformats-officedocument.presentationml.slideLayout+xml"/>
  <Override PartName="/ppt/slideLayouts/slideLayout5200.xml" ContentType="application/vnd.openxmlformats-officedocument.presentationml.slideLayout+xml"/>
  <Override PartName="/ppt/slideLayouts/slideLayout5201.xml" ContentType="application/vnd.openxmlformats-officedocument.presentationml.slideLayout+xml"/>
  <Override PartName="/ppt/slideLayouts/slideLayout5202.xml" ContentType="application/vnd.openxmlformats-officedocument.presentationml.slideLayout+xml"/>
  <Override PartName="/ppt/slideLayouts/slideLayout5203.xml" ContentType="application/vnd.openxmlformats-officedocument.presentationml.slideLayout+xml"/>
  <Override PartName="/ppt/slideLayouts/slideLayout5204.xml" ContentType="application/vnd.openxmlformats-officedocument.presentationml.slideLayout+xml"/>
  <Override PartName="/ppt/theme/theme220.xml" ContentType="application/vnd.openxmlformats-officedocument.theme+xml"/>
  <Override PartName="/ppt/slideLayouts/slideLayout5205.xml" ContentType="application/vnd.openxmlformats-officedocument.presentationml.slideLayout+xml"/>
  <Override PartName="/ppt/slideLayouts/slideLayout5206.xml" ContentType="application/vnd.openxmlformats-officedocument.presentationml.slideLayout+xml"/>
  <Override PartName="/ppt/slideLayouts/slideLayout5207.xml" ContentType="application/vnd.openxmlformats-officedocument.presentationml.slideLayout+xml"/>
  <Override PartName="/ppt/slideLayouts/slideLayout5208.xml" ContentType="application/vnd.openxmlformats-officedocument.presentationml.slideLayout+xml"/>
  <Override PartName="/ppt/slideLayouts/slideLayout5209.xml" ContentType="application/vnd.openxmlformats-officedocument.presentationml.slideLayout+xml"/>
  <Override PartName="/ppt/slideLayouts/slideLayout5210.xml" ContentType="application/vnd.openxmlformats-officedocument.presentationml.slideLayout+xml"/>
  <Override PartName="/ppt/slideLayouts/slideLayout5211.xml" ContentType="application/vnd.openxmlformats-officedocument.presentationml.slideLayout+xml"/>
  <Override PartName="/ppt/slideLayouts/slideLayout5212.xml" ContentType="application/vnd.openxmlformats-officedocument.presentationml.slideLayout+xml"/>
  <Override PartName="/ppt/slideLayouts/slideLayout5213.xml" ContentType="application/vnd.openxmlformats-officedocument.presentationml.slideLayout+xml"/>
  <Override PartName="/ppt/slideLayouts/slideLayout5214.xml" ContentType="application/vnd.openxmlformats-officedocument.presentationml.slideLayout+xml"/>
  <Override PartName="/ppt/slideLayouts/slideLayout5215.xml" ContentType="application/vnd.openxmlformats-officedocument.presentationml.slideLayout+xml"/>
  <Override PartName="/ppt/slideLayouts/slideLayout5216.xml" ContentType="application/vnd.openxmlformats-officedocument.presentationml.slideLayout+xml"/>
  <Override PartName="/ppt/slideLayouts/slideLayout5217.xml" ContentType="application/vnd.openxmlformats-officedocument.presentationml.slideLayout+xml"/>
  <Override PartName="/ppt/slideLayouts/slideLayout5218.xml" ContentType="application/vnd.openxmlformats-officedocument.presentationml.slideLayout+xml"/>
  <Override PartName="/ppt/slideLayouts/slideLayout5219.xml" ContentType="application/vnd.openxmlformats-officedocument.presentationml.slideLayout+xml"/>
  <Override PartName="/ppt/slideLayouts/slideLayout5220.xml" ContentType="application/vnd.openxmlformats-officedocument.presentationml.slideLayout+xml"/>
  <Override PartName="/ppt/slideLayouts/slideLayout5221.xml" ContentType="application/vnd.openxmlformats-officedocument.presentationml.slideLayout+xml"/>
  <Override PartName="/ppt/slideLayouts/slideLayout5222.xml" ContentType="application/vnd.openxmlformats-officedocument.presentationml.slideLayout+xml"/>
  <Override PartName="/ppt/theme/theme221.xml" ContentType="application/vnd.openxmlformats-officedocument.theme+xml"/>
  <Override PartName="/ppt/slideLayouts/slideLayout5223.xml" ContentType="application/vnd.openxmlformats-officedocument.presentationml.slideLayout+xml"/>
  <Override PartName="/ppt/slideLayouts/slideLayout5224.xml" ContentType="application/vnd.openxmlformats-officedocument.presentationml.slideLayout+xml"/>
  <Override PartName="/ppt/slideLayouts/slideLayout5225.xml" ContentType="application/vnd.openxmlformats-officedocument.presentationml.slideLayout+xml"/>
  <Override PartName="/ppt/slideLayouts/slideLayout5226.xml" ContentType="application/vnd.openxmlformats-officedocument.presentationml.slideLayout+xml"/>
  <Override PartName="/ppt/slideLayouts/slideLayout5227.xml" ContentType="application/vnd.openxmlformats-officedocument.presentationml.slideLayout+xml"/>
  <Override PartName="/ppt/slideLayouts/slideLayout5228.xml" ContentType="application/vnd.openxmlformats-officedocument.presentationml.slideLayout+xml"/>
  <Override PartName="/ppt/slideLayouts/slideLayout5229.xml" ContentType="application/vnd.openxmlformats-officedocument.presentationml.slideLayout+xml"/>
  <Override PartName="/ppt/slideLayouts/slideLayout5230.xml" ContentType="application/vnd.openxmlformats-officedocument.presentationml.slideLayout+xml"/>
  <Override PartName="/ppt/slideLayouts/slideLayout5231.xml" ContentType="application/vnd.openxmlformats-officedocument.presentationml.slideLayout+xml"/>
  <Override PartName="/ppt/slideLayouts/slideLayout5232.xml" ContentType="application/vnd.openxmlformats-officedocument.presentationml.slideLayout+xml"/>
  <Override PartName="/ppt/slideLayouts/slideLayout5233.xml" ContentType="application/vnd.openxmlformats-officedocument.presentationml.slideLayout+xml"/>
  <Override PartName="/ppt/slideLayouts/slideLayout5234.xml" ContentType="application/vnd.openxmlformats-officedocument.presentationml.slideLayout+xml"/>
  <Override PartName="/ppt/slideLayouts/slideLayout5235.xml" ContentType="application/vnd.openxmlformats-officedocument.presentationml.slideLayout+xml"/>
  <Override PartName="/ppt/slideLayouts/slideLayout5236.xml" ContentType="application/vnd.openxmlformats-officedocument.presentationml.slideLayout+xml"/>
  <Override PartName="/ppt/slideLayouts/slideLayout5237.xml" ContentType="application/vnd.openxmlformats-officedocument.presentationml.slideLayout+xml"/>
  <Override PartName="/ppt/slideLayouts/slideLayout5238.xml" ContentType="application/vnd.openxmlformats-officedocument.presentationml.slideLayout+xml"/>
  <Override PartName="/ppt/slideLayouts/slideLayout5239.xml" ContentType="application/vnd.openxmlformats-officedocument.presentationml.slideLayout+xml"/>
  <Override PartName="/ppt/theme/theme222.xml" ContentType="application/vnd.openxmlformats-officedocument.theme+xml"/>
  <Override PartName="/ppt/slideLayouts/slideLayout5240.xml" ContentType="application/vnd.openxmlformats-officedocument.presentationml.slideLayout+xml"/>
  <Override PartName="/ppt/slideLayouts/slideLayout5241.xml" ContentType="application/vnd.openxmlformats-officedocument.presentationml.slideLayout+xml"/>
  <Override PartName="/ppt/slideLayouts/slideLayout5242.xml" ContentType="application/vnd.openxmlformats-officedocument.presentationml.slideLayout+xml"/>
  <Override PartName="/ppt/slideLayouts/slideLayout5243.xml" ContentType="application/vnd.openxmlformats-officedocument.presentationml.slideLayout+xml"/>
  <Override PartName="/ppt/slideLayouts/slideLayout5244.xml" ContentType="application/vnd.openxmlformats-officedocument.presentationml.slideLayout+xml"/>
  <Override PartName="/ppt/slideLayouts/slideLayout5245.xml" ContentType="application/vnd.openxmlformats-officedocument.presentationml.slideLayout+xml"/>
  <Override PartName="/ppt/slideLayouts/slideLayout5246.xml" ContentType="application/vnd.openxmlformats-officedocument.presentationml.slideLayout+xml"/>
  <Override PartName="/ppt/slideLayouts/slideLayout5247.xml" ContentType="application/vnd.openxmlformats-officedocument.presentationml.slideLayout+xml"/>
  <Override PartName="/ppt/slideLayouts/slideLayout5248.xml" ContentType="application/vnd.openxmlformats-officedocument.presentationml.slideLayout+xml"/>
  <Override PartName="/ppt/slideLayouts/slideLayout5249.xml" ContentType="application/vnd.openxmlformats-officedocument.presentationml.slideLayout+xml"/>
  <Override PartName="/ppt/slideLayouts/slideLayout5250.xml" ContentType="application/vnd.openxmlformats-officedocument.presentationml.slideLayout+xml"/>
  <Override PartName="/ppt/slideLayouts/slideLayout5251.xml" ContentType="application/vnd.openxmlformats-officedocument.presentationml.slideLayout+xml"/>
  <Override PartName="/ppt/slideLayouts/slideLayout5252.xml" ContentType="application/vnd.openxmlformats-officedocument.presentationml.slideLayout+xml"/>
  <Override PartName="/ppt/slideLayouts/slideLayout5253.xml" ContentType="application/vnd.openxmlformats-officedocument.presentationml.slideLayout+xml"/>
  <Override PartName="/ppt/slideLayouts/slideLayout5254.xml" ContentType="application/vnd.openxmlformats-officedocument.presentationml.slideLayout+xml"/>
  <Override PartName="/ppt/slideLayouts/slideLayout5255.xml" ContentType="application/vnd.openxmlformats-officedocument.presentationml.slideLayout+xml"/>
  <Override PartName="/ppt/slideLayouts/slideLayout5256.xml" ContentType="application/vnd.openxmlformats-officedocument.presentationml.slideLayout+xml"/>
  <Override PartName="/ppt/slideLayouts/slideLayout5257.xml" ContentType="application/vnd.openxmlformats-officedocument.presentationml.slideLayout+xml"/>
  <Override PartName="/ppt/slideLayouts/slideLayout5258.xml" ContentType="application/vnd.openxmlformats-officedocument.presentationml.slideLayout+xml"/>
  <Override PartName="/ppt/slideLayouts/slideLayout5259.xml" ContentType="application/vnd.openxmlformats-officedocument.presentationml.slideLayout+xml"/>
  <Override PartName="/ppt/slideLayouts/slideLayout5260.xml" ContentType="application/vnd.openxmlformats-officedocument.presentationml.slideLayout+xml"/>
  <Override PartName="/ppt/slideLayouts/slideLayout5261.xml" ContentType="application/vnd.openxmlformats-officedocument.presentationml.slideLayout+xml"/>
  <Override PartName="/ppt/slideLayouts/slideLayout5262.xml" ContentType="application/vnd.openxmlformats-officedocument.presentationml.slideLayout+xml"/>
  <Override PartName="/ppt/slideLayouts/slideLayout5263.xml" ContentType="application/vnd.openxmlformats-officedocument.presentationml.slideLayout+xml"/>
  <Override PartName="/ppt/slideLayouts/slideLayout5264.xml" ContentType="application/vnd.openxmlformats-officedocument.presentationml.slideLayout+xml"/>
  <Override PartName="/ppt/slideLayouts/slideLayout5265.xml" ContentType="application/vnd.openxmlformats-officedocument.presentationml.slideLayout+xml"/>
  <Override PartName="/ppt/slideLayouts/slideLayout5266.xml" ContentType="application/vnd.openxmlformats-officedocument.presentationml.slideLayout+xml"/>
  <Override PartName="/ppt/slideLayouts/slideLayout5267.xml" ContentType="application/vnd.openxmlformats-officedocument.presentationml.slideLayout+xml"/>
  <Override PartName="/ppt/slideLayouts/slideLayout5268.xml" ContentType="application/vnd.openxmlformats-officedocument.presentationml.slideLayout+xml"/>
  <Override PartName="/ppt/slideLayouts/slideLayout5269.xml" ContentType="application/vnd.openxmlformats-officedocument.presentationml.slideLayout+xml"/>
  <Override PartName="/ppt/slideLayouts/slideLayout5270.xml" ContentType="application/vnd.openxmlformats-officedocument.presentationml.slideLayout+xml"/>
  <Override PartName="/ppt/slideLayouts/slideLayout5271.xml" ContentType="application/vnd.openxmlformats-officedocument.presentationml.slideLayout+xml"/>
  <Override PartName="/ppt/slideLayouts/slideLayout5272.xml" ContentType="application/vnd.openxmlformats-officedocument.presentationml.slideLayout+xml"/>
  <Override PartName="/ppt/slideLayouts/slideLayout5273.xml" ContentType="application/vnd.openxmlformats-officedocument.presentationml.slideLayout+xml"/>
  <Override PartName="/ppt/slideLayouts/slideLayout5274.xml" ContentType="application/vnd.openxmlformats-officedocument.presentationml.slideLayout+xml"/>
  <Override PartName="/ppt/slideLayouts/slideLayout5275.xml" ContentType="application/vnd.openxmlformats-officedocument.presentationml.slideLayout+xml"/>
  <Override PartName="/ppt/slideLayouts/slideLayout5276.xml" ContentType="application/vnd.openxmlformats-officedocument.presentationml.slideLayout+xml"/>
  <Override PartName="/ppt/slideLayouts/slideLayout5277.xml" ContentType="application/vnd.openxmlformats-officedocument.presentationml.slideLayout+xml"/>
  <Override PartName="/ppt/slideLayouts/slideLayout5278.xml" ContentType="application/vnd.openxmlformats-officedocument.presentationml.slideLayout+xml"/>
  <Override PartName="/ppt/slideLayouts/slideLayout5279.xml" ContentType="application/vnd.openxmlformats-officedocument.presentationml.slideLayout+xml"/>
  <Override PartName="/ppt/slideLayouts/slideLayout5280.xml" ContentType="application/vnd.openxmlformats-officedocument.presentationml.slideLayout+xml"/>
  <Override PartName="/ppt/slideLayouts/slideLayout5281.xml" ContentType="application/vnd.openxmlformats-officedocument.presentationml.slideLayout+xml"/>
  <Override PartName="/ppt/slideLayouts/slideLayout5282.xml" ContentType="application/vnd.openxmlformats-officedocument.presentationml.slideLayout+xml"/>
  <Override PartName="/ppt/slideLayouts/slideLayout5283.xml" ContentType="application/vnd.openxmlformats-officedocument.presentationml.slideLayout+xml"/>
  <Override PartName="/ppt/theme/theme223.xml" ContentType="application/vnd.openxmlformats-officedocument.theme+xml"/>
  <Override PartName="/ppt/slideLayouts/slideLayout5284.xml" ContentType="application/vnd.openxmlformats-officedocument.presentationml.slideLayout+xml"/>
  <Override PartName="/ppt/slideLayouts/slideLayout5285.xml" ContentType="application/vnd.openxmlformats-officedocument.presentationml.slideLayout+xml"/>
  <Override PartName="/ppt/slideLayouts/slideLayout5286.xml" ContentType="application/vnd.openxmlformats-officedocument.presentationml.slideLayout+xml"/>
  <Override PartName="/ppt/slideLayouts/slideLayout5287.xml" ContentType="application/vnd.openxmlformats-officedocument.presentationml.slideLayout+xml"/>
  <Override PartName="/ppt/slideLayouts/slideLayout5288.xml" ContentType="application/vnd.openxmlformats-officedocument.presentationml.slideLayout+xml"/>
  <Override PartName="/ppt/slideLayouts/slideLayout5289.xml" ContentType="application/vnd.openxmlformats-officedocument.presentationml.slideLayout+xml"/>
  <Override PartName="/ppt/slideLayouts/slideLayout5290.xml" ContentType="application/vnd.openxmlformats-officedocument.presentationml.slideLayout+xml"/>
  <Override PartName="/ppt/slideLayouts/slideLayout5291.xml" ContentType="application/vnd.openxmlformats-officedocument.presentationml.slideLayout+xml"/>
  <Override PartName="/ppt/slideLayouts/slideLayout5292.xml" ContentType="application/vnd.openxmlformats-officedocument.presentationml.slideLayout+xml"/>
  <Override PartName="/ppt/slideLayouts/slideLayout5293.xml" ContentType="application/vnd.openxmlformats-officedocument.presentationml.slideLayout+xml"/>
  <Override PartName="/ppt/slideLayouts/slideLayout5294.xml" ContentType="application/vnd.openxmlformats-officedocument.presentationml.slideLayout+xml"/>
  <Override PartName="/ppt/slideLayouts/slideLayout5295.xml" ContentType="application/vnd.openxmlformats-officedocument.presentationml.slideLayout+xml"/>
  <Override PartName="/ppt/slideLayouts/slideLayout5296.xml" ContentType="application/vnd.openxmlformats-officedocument.presentationml.slideLayout+xml"/>
  <Override PartName="/ppt/slideLayouts/slideLayout5297.xml" ContentType="application/vnd.openxmlformats-officedocument.presentationml.slideLayout+xml"/>
  <Override PartName="/ppt/slideLayouts/slideLayout5298.xml" ContentType="application/vnd.openxmlformats-officedocument.presentationml.slideLayout+xml"/>
  <Override PartName="/ppt/slideLayouts/slideLayout5299.xml" ContentType="application/vnd.openxmlformats-officedocument.presentationml.slideLayout+xml"/>
  <Override PartName="/ppt/slideLayouts/slideLayout5300.xml" ContentType="application/vnd.openxmlformats-officedocument.presentationml.slideLayout+xml"/>
  <Override PartName="/ppt/slideLayouts/slideLayout5301.xml" ContentType="application/vnd.openxmlformats-officedocument.presentationml.slideLayout+xml"/>
  <Override PartName="/ppt/slideLayouts/slideLayout5302.xml" ContentType="application/vnd.openxmlformats-officedocument.presentationml.slideLayout+xml"/>
  <Override PartName="/ppt/slideLayouts/slideLayout5303.xml" ContentType="application/vnd.openxmlformats-officedocument.presentationml.slideLayout+xml"/>
  <Override PartName="/ppt/slideLayouts/slideLayout5304.xml" ContentType="application/vnd.openxmlformats-officedocument.presentationml.slideLayout+xml"/>
  <Override PartName="/ppt/slideLayouts/slideLayout5305.xml" ContentType="application/vnd.openxmlformats-officedocument.presentationml.slideLayout+xml"/>
  <Override PartName="/ppt/slideLayouts/slideLayout5306.xml" ContentType="application/vnd.openxmlformats-officedocument.presentationml.slideLayout+xml"/>
  <Override PartName="/ppt/slideLayouts/slideLayout5307.xml" ContentType="application/vnd.openxmlformats-officedocument.presentationml.slideLayout+xml"/>
  <Override PartName="/ppt/slideLayouts/slideLayout5308.xml" ContentType="application/vnd.openxmlformats-officedocument.presentationml.slideLayout+xml"/>
  <Override PartName="/ppt/slideLayouts/slideLayout5309.xml" ContentType="application/vnd.openxmlformats-officedocument.presentationml.slideLayout+xml"/>
  <Override PartName="/ppt/slideLayouts/slideLayout5310.xml" ContentType="application/vnd.openxmlformats-officedocument.presentationml.slideLayout+xml"/>
  <Override PartName="/ppt/slideLayouts/slideLayout5311.xml" ContentType="application/vnd.openxmlformats-officedocument.presentationml.slideLayout+xml"/>
  <Override PartName="/ppt/slideLayouts/slideLayout5312.xml" ContentType="application/vnd.openxmlformats-officedocument.presentationml.slideLayout+xml"/>
  <Override PartName="/ppt/slideLayouts/slideLayout5313.xml" ContentType="application/vnd.openxmlformats-officedocument.presentationml.slideLayout+xml"/>
  <Override PartName="/ppt/slideLayouts/slideLayout5314.xml" ContentType="application/vnd.openxmlformats-officedocument.presentationml.slideLayout+xml"/>
  <Override PartName="/ppt/slideLayouts/slideLayout5315.xml" ContentType="application/vnd.openxmlformats-officedocument.presentationml.slideLayout+xml"/>
  <Override PartName="/ppt/slideLayouts/slideLayout5316.xml" ContentType="application/vnd.openxmlformats-officedocument.presentationml.slideLayout+xml"/>
  <Override PartName="/ppt/slideLayouts/slideLayout5317.xml" ContentType="application/vnd.openxmlformats-officedocument.presentationml.slideLayout+xml"/>
  <Override PartName="/ppt/slideLayouts/slideLayout5318.xml" ContentType="application/vnd.openxmlformats-officedocument.presentationml.slideLayout+xml"/>
  <Override PartName="/ppt/slideLayouts/slideLayout5319.xml" ContentType="application/vnd.openxmlformats-officedocument.presentationml.slideLayout+xml"/>
  <Override PartName="/ppt/slideLayouts/slideLayout5320.xml" ContentType="application/vnd.openxmlformats-officedocument.presentationml.slideLayout+xml"/>
  <Override PartName="/ppt/slideLayouts/slideLayout5321.xml" ContentType="application/vnd.openxmlformats-officedocument.presentationml.slideLayout+xml"/>
  <Override PartName="/ppt/slideLayouts/slideLayout5322.xml" ContentType="application/vnd.openxmlformats-officedocument.presentationml.slideLayout+xml"/>
  <Override PartName="/ppt/slideLayouts/slideLayout5323.xml" ContentType="application/vnd.openxmlformats-officedocument.presentationml.slideLayout+xml"/>
  <Override PartName="/ppt/slideLayouts/slideLayout5324.xml" ContentType="application/vnd.openxmlformats-officedocument.presentationml.slideLayout+xml"/>
  <Override PartName="/ppt/slideLayouts/slideLayout5325.xml" ContentType="application/vnd.openxmlformats-officedocument.presentationml.slideLayout+xml"/>
  <Override PartName="/ppt/theme/theme224.xml" ContentType="application/vnd.openxmlformats-officedocument.theme+xml"/>
  <Override PartName="/ppt/slideLayouts/slideLayout5326.xml" ContentType="application/vnd.openxmlformats-officedocument.presentationml.slideLayout+xml"/>
  <Override PartName="/ppt/slideLayouts/slideLayout5327.xml" ContentType="application/vnd.openxmlformats-officedocument.presentationml.slideLayout+xml"/>
  <Override PartName="/ppt/slideLayouts/slideLayout5328.xml" ContentType="application/vnd.openxmlformats-officedocument.presentationml.slideLayout+xml"/>
  <Override PartName="/ppt/slideLayouts/slideLayout5329.xml" ContentType="application/vnd.openxmlformats-officedocument.presentationml.slideLayout+xml"/>
  <Override PartName="/ppt/slideLayouts/slideLayout5330.xml" ContentType="application/vnd.openxmlformats-officedocument.presentationml.slideLayout+xml"/>
  <Override PartName="/ppt/slideLayouts/slideLayout5331.xml" ContentType="application/vnd.openxmlformats-officedocument.presentationml.slideLayout+xml"/>
  <Override PartName="/ppt/slideLayouts/slideLayout5332.xml" ContentType="application/vnd.openxmlformats-officedocument.presentationml.slideLayout+xml"/>
  <Override PartName="/ppt/slideLayouts/slideLayout5333.xml" ContentType="application/vnd.openxmlformats-officedocument.presentationml.slideLayout+xml"/>
  <Override PartName="/ppt/slideLayouts/slideLayout5334.xml" ContentType="application/vnd.openxmlformats-officedocument.presentationml.slideLayout+xml"/>
  <Override PartName="/ppt/slideLayouts/slideLayout5335.xml" ContentType="application/vnd.openxmlformats-officedocument.presentationml.slideLayout+xml"/>
  <Override PartName="/ppt/slideLayouts/slideLayout5336.xml" ContentType="application/vnd.openxmlformats-officedocument.presentationml.slideLayout+xml"/>
  <Override PartName="/ppt/slideLayouts/slideLayout5337.xml" ContentType="application/vnd.openxmlformats-officedocument.presentationml.slideLayout+xml"/>
  <Override PartName="/ppt/slideLayouts/slideLayout5338.xml" ContentType="application/vnd.openxmlformats-officedocument.presentationml.slideLayout+xml"/>
  <Override PartName="/ppt/slideLayouts/slideLayout5339.xml" ContentType="application/vnd.openxmlformats-officedocument.presentationml.slideLayout+xml"/>
  <Override PartName="/ppt/theme/theme225.xml" ContentType="application/vnd.openxmlformats-officedocument.theme+xml"/>
  <Override PartName="/ppt/slideLayouts/slideLayout5340.xml" ContentType="application/vnd.openxmlformats-officedocument.presentationml.slideLayout+xml"/>
  <Override PartName="/ppt/slideLayouts/slideLayout5341.xml" ContentType="application/vnd.openxmlformats-officedocument.presentationml.slideLayout+xml"/>
  <Override PartName="/ppt/slideLayouts/slideLayout5342.xml" ContentType="application/vnd.openxmlformats-officedocument.presentationml.slideLayout+xml"/>
  <Override PartName="/ppt/slideLayouts/slideLayout5343.xml" ContentType="application/vnd.openxmlformats-officedocument.presentationml.slideLayout+xml"/>
  <Override PartName="/ppt/slideLayouts/slideLayout5344.xml" ContentType="application/vnd.openxmlformats-officedocument.presentationml.slideLayout+xml"/>
  <Override PartName="/ppt/slideLayouts/slideLayout5345.xml" ContentType="application/vnd.openxmlformats-officedocument.presentationml.slideLayout+xml"/>
  <Override PartName="/ppt/slideLayouts/slideLayout5346.xml" ContentType="application/vnd.openxmlformats-officedocument.presentationml.slideLayout+xml"/>
  <Override PartName="/ppt/slideLayouts/slideLayout5347.xml" ContentType="application/vnd.openxmlformats-officedocument.presentationml.slideLayout+xml"/>
  <Override PartName="/ppt/slideLayouts/slideLayout5348.xml" ContentType="application/vnd.openxmlformats-officedocument.presentationml.slideLayout+xml"/>
  <Override PartName="/ppt/slideLayouts/slideLayout5349.xml" ContentType="application/vnd.openxmlformats-officedocument.presentationml.slideLayout+xml"/>
  <Override PartName="/ppt/slideLayouts/slideLayout5350.xml" ContentType="application/vnd.openxmlformats-officedocument.presentationml.slideLayout+xml"/>
  <Override PartName="/ppt/theme/theme226.xml" ContentType="application/vnd.openxmlformats-officedocument.theme+xml"/>
  <Override PartName="/ppt/slideLayouts/slideLayout5351.xml" ContentType="application/vnd.openxmlformats-officedocument.presentationml.slideLayout+xml"/>
  <Override PartName="/ppt/slideLayouts/slideLayout5352.xml" ContentType="application/vnd.openxmlformats-officedocument.presentationml.slideLayout+xml"/>
  <Override PartName="/ppt/slideLayouts/slideLayout5353.xml" ContentType="application/vnd.openxmlformats-officedocument.presentationml.slideLayout+xml"/>
  <Override PartName="/ppt/slideLayouts/slideLayout5354.xml" ContentType="application/vnd.openxmlformats-officedocument.presentationml.slideLayout+xml"/>
  <Override PartName="/ppt/slideLayouts/slideLayout5355.xml" ContentType="application/vnd.openxmlformats-officedocument.presentationml.slideLayout+xml"/>
  <Override PartName="/ppt/theme/theme227.xml" ContentType="application/vnd.openxmlformats-officedocument.theme+xml"/>
  <Override PartName="/ppt/slideLayouts/slideLayout5356.xml" ContentType="application/vnd.openxmlformats-officedocument.presentationml.slideLayout+xml"/>
  <Override PartName="/ppt/slideLayouts/slideLayout5357.xml" ContentType="application/vnd.openxmlformats-officedocument.presentationml.slideLayout+xml"/>
  <Override PartName="/ppt/slideLayouts/slideLayout5358.xml" ContentType="application/vnd.openxmlformats-officedocument.presentationml.slideLayout+xml"/>
  <Override PartName="/ppt/slideLayouts/slideLayout5359.xml" ContentType="application/vnd.openxmlformats-officedocument.presentationml.slideLayout+xml"/>
  <Override PartName="/ppt/slideLayouts/slideLayout5360.xml" ContentType="application/vnd.openxmlformats-officedocument.presentationml.slideLayout+xml"/>
  <Override PartName="/ppt/slideLayouts/slideLayout5361.xml" ContentType="application/vnd.openxmlformats-officedocument.presentationml.slideLayout+xml"/>
  <Override PartName="/ppt/slideLayouts/slideLayout5362.xml" ContentType="application/vnd.openxmlformats-officedocument.presentationml.slideLayout+xml"/>
  <Override PartName="/ppt/slideLayouts/slideLayout5363.xml" ContentType="application/vnd.openxmlformats-officedocument.presentationml.slideLayout+xml"/>
  <Override PartName="/ppt/slideLayouts/slideLayout5364.xml" ContentType="application/vnd.openxmlformats-officedocument.presentationml.slideLayout+xml"/>
  <Override PartName="/ppt/slideLayouts/slideLayout5365.xml" ContentType="application/vnd.openxmlformats-officedocument.presentationml.slideLayout+xml"/>
  <Override PartName="/ppt/slideLayouts/slideLayout5366.xml" ContentType="application/vnd.openxmlformats-officedocument.presentationml.slideLayout+xml"/>
  <Override PartName="/ppt/slideLayouts/slideLayout5367.xml" ContentType="application/vnd.openxmlformats-officedocument.presentationml.slideLayout+xml"/>
  <Override PartName="/ppt/slideLayouts/slideLayout5368.xml" ContentType="application/vnd.openxmlformats-officedocument.presentationml.slideLayout+xml"/>
  <Override PartName="/ppt/slideLayouts/slideLayout5369.xml" ContentType="application/vnd.openxmlformats-officedocument.presentationml.slideLayout+xml"/>
  <Override PartName="/ppt/slideLayouts/slideLayout5370.xml" ContentType="application/vnd.openxmlformats-officedocument.presentationml.slideLayout+xml"/>
  <Override PartName="/ppt/slideLayouts/slideLayout5371.xml" ContentType="application/vnd.openxmlformats-officedocument.presentationml.slideLayout+xml"/>
  <Override PartName="/ppt/slideLayouts/slideLayout5372.xml" ContentType="application/vnd.openxmlformats-officedocument.presentationml.slideLayout+xml"/>
  <Override PartName="/ppt/theme/theme228.xml" ContentType="application/vnd.openxmlformats-officedocument.theme+xml"/>
  <Override PartName="/ppt/slideLayouts/slideLayout5373.xml" ContentType="application/vnd.openxmlformats-officedocument.presentationml.slideLayout+xml"/>
  <Override PartName="/ppt/slideLayouts/slideLayout5374.xml" ContentType="application/vnd.openxmlformats-officedocument.presentationml.slideLayout+xml"/>
  <Override PartName="/ppt/slideLayouts/slideLayout5375.xml" ContentType="application/vnd.openxmlformats-officedocument.presentationml.slideLayout+xml"/>
  <Override PartName="/ppt/slideLayouts/slideLayout5376.xml" ContentType="application/vnd.openxmlformats-officedocument.presentationml.slideLayout+xml"/>
  <Override PartName="/ppt/slideLayouts/slideLayout5377.xml" ContentType="application/vnd.openxmlformats-officedocument.presentationml.slideLayout+xml"/>
  <Override PartName="/ppt/slideLayouts/slideLayout5378.xml" ContentType="application/vnd.openxmlformats-officedocument.presentationml.slideLayout+xml"/>
  <Override PartName="/ppt/slideLayouts/slideLayout5379.xml" ContentType="application/vnd.openxmlformats-officedocument.presentationml.slideLayout+xml"/>
  <Override PartName="/ppt/slideLayouts/slideLayout5380.xml" ContentType="application/vnd.openxmlformats-officedocument.presentationml.slideLayout+xml"/>
  <Override PartName="/ppt/slideLayouts/slideLayout5381.xml" ContentType="application/vnd.openxmlformats-officedocument.presentationml.slideLayout+xml"/>
  <Override PartName="/ppt/slideLayouts/slideLayout5382.xml" ContentType="application/vnd.openxmlformats-officedocument.presentationml.slideLayout+xml"/>
  <Override PartName="/ppt/slideLayouts/slideLayout5383.xml" ContentType="application/vnd.openxmlformats-officedocument.presentationml.slideLayout+xml"/>
  <Override PartName="/ppt/slideLayouts/slideLayout5384.xml" ContentType="application/vnd.openxmlformats-officedocument.presentationml.slideLayout+xml"/>
  <Override PartName="/ppt/slideLayouts/slideLayout5385.xml" ContentType="application/vnd.openxmlformats-officedocument.presentationml.slideLayout+xml"/>
  <Override PartName="/ppt/slideLayouts/slideLayout5386.xml" ContentType="application/vnd.openxmlformats-officedocument.presentationml.slideLayout+xml"/>
  <Override PartName="/ppt/slideLayouts/slideLayout5387.xml" ContentType="application/vnd.openxmlformats-officedocument.presentationml.slideLayout+xml"/>
  <Override PartName="/ppt/theme/theme229.xml" ContentType="application/vnd.openxmlformats-officedocument.theme+xml"/>
  <Override PartName="/ppt/slideLayouts/slideLayout5388.xml" ContentType="application/vnd.openxmlformats-officedocument.presentationml.slideLayout+xml"/>
  <Override PartName="/ppt/slideLayouts/slideLayout5389.xml" ContentType="application/vnd.openxmlformats-officedocument.presentationml.slideLayout+xml"/>
  <Override PartName="/ppt/slideLayouts/slideLayout5390.xml" ContentType="application/vnd.openxmlformats-officedocument.presentationml.slideLayout+xml"/>
  <Override PartName="/ppt/slideLayouts/slideLayout5391.xml" ContentType="application/vnd.openxmlformats-officedocument.presentationml.slideLayout+xml"/>
  <Override PartName="/ppt/slideLayouts/slideLayout5392.xml" ContentType="application/vnd.openxmlformats-officedocument.presentationml.slideLayout+xml"/>
  <Override PartName="/ppt/slideLayouts/slideLayout5393.xml" ContentType="application/vnd.openxmlformats-officedocument.presentationml.slideLayout+xml"/>
  <Override PartName="/ppt/slideLayouts/slideLayout5394.xml" ContentType="application/vnd.openxmlformats-officedocument.presentationml.slideLayout+xml"/>
  <Override PartName="/ppt/slideLayouts/slideLayout5395.xml" ContentType="application/vnd.openxmlformats-officedocument.presentationml.slideLayout+xml"/>
  <Override PartName="/ppt/slideLayouts/slideLayout5396.xml" ContentType="application/vnd.openxmlformats-officedocument.presentationml.slideLayout+xml"/>
  <Override PartName="/ppt/slideLayouts/slideLayout5397.xml" ContentType="application/vnd.openxmlformats-officedocument.presentationml.slideLayout+xml"/>
  <Override PartName="/ppt/slideLayouts/slideLayout5398.xml" ContentType="application/vnd.openxmlformats-officedocument.presentationml.slideLayout+xml"/>
  <Override PartName="/ppt/slideLayouts/slideLayout5399.xml" ContentType="application/vnd.openxmlformats-officedocument.presentationml.slideLayout+xml"/>
  <Override PartName="/ppt/slideLayouts/slideLayout5400.xml" ContentType="application/vnd.openxmlformats-officedocument.presentationml.slideLayout+xml"/>
  <Override PartName="/ppt/slideLayouts/slideLayout5401.xml" ContentType="application/vnd.openxmlformats-officedocument.presentationml.slideLayout+xml"/>
  <Override PartName="/ppt/slideLayouts/slideLayout5402.xml" ContentType="application/vnd.openxmlformats-officedocument.presentationml.slideLayout+xml"/>
  <Override PartName="/ppt/slideLayouts/slideLayout5403.xml" ContentType="application/vnd.openxmlformats-officedocument.presentationml.slideLayout+xml"/>
  <Override PartName="/ppt/slideLayouts/slideLayout5404.xml" ContentType="application/vnd.openxmlformats-officedocument.presentationml.slideLayout+xml"/>
  <Override PartName="/ppt/slideLayouts/slideLayout5405.xml" ContentType="application/vnd.openxmlformats-officedocument.presentationml.slideLayout+xml"/>
  <Override PartName="/ppt/slideLayouts/slideLayout5406.xml" ContentType="application/vnd.openxmlformats-officedocument.presentationml.slideLayout+xml"/>
  <Override PartName="/ppt/slideLayouts/slideLayout5407.xml" ContentType="application/vnd.openxmlformats-officedocument.presentationml.slideLayout+xml"/>
  <Override PartName="/ppt/slideLayouts/slideLayout5408.xml" ContentType="application/vnd.openxmlformats-officedocument.presentationml.slideLayout+xml"/>
  <Override PartName="/ppt/theme/theme230.xml" ContentType="application/vnd.openxmlformats-officedocument.theme+xml"/>
  <Override PartName="/ppt/slideLayouts/slideLayout5409.xml" ContentType="application/vnd.openxmlformats-officedocument.presentationml.slideLayout+xml"/>
  <Override PartName="/ppt/slideLayouts/slideLayout5410.xml" ContentType="application/vnd.openxmlformats-officedocument.presentationml.slideLayout+xml"/>
  <Override PartName="/ppt/slideLayouts/slideLayout5411.xml" ContentType="application/vnd.openxmlformats-officedocument.presentationml.slideLayout+xml"/>
  <Override PartName="/ppt/slideLayouts/slideLayout5412.xml" ContentType="application/vnd.openxmlformats-officedocument.presentationml.slideLayout+xml"/>
  <Override PartName="/ppt/slideLayouts/slideLayout5413.xml" ContentType="application/vnd.openxmlformats-officedocument.presentationml.slideLayout+xml"/>
  <Override PartName="/ppt/slideLayouts/slideLayout5414.xml" ContentType="application/vnd.openxmlformats-officedocument.presentationml.slideLayout+xml"/>
  <Override PartName="/ppt/slideLayouts/slideLayout5415.xml" ContentType="application/vnd.openxmlformats-officedocument.presentationml.slideLayout+xml"/>
  <Override PartName="/ppt/slideLayouts/slideLayout5416.xml" ContentType="application/vnd.openxmlformats-officedocument.presentationml.slideLayout+xml"/>
  <Override PartName="/ppt/slideLayouts/slideLayout5417.xml" ContentType="application/vnd.openxmlformats-officedocument.presentationml.slideLayout+xml"/>
  <Override PartName="/ppt/slideLayouts/slideLayout5418.xml" ContentType="application/vnd.openxmlformats-officedocument.presentationml.slideLayout+xml"/>
  <Override PartName="/ppt/slideLayouts/slideLayout5419.xml" ContentType="application/vnd.openxmlformats-officedocument.presentationml.slideLayout+xml"/>
  <Override PartName="/ppt/slideLayouts/slideLayout5420.xml" ContentType="application/vnd.openxmlformats-officedocument.presentationml.slideLayout+xml"/>
  <Override PartName="/ppt/slideLayouts/slideLayout5421.xml" ContentType="application/vnd.openxmlformats-officedocument.presentationml.slideLayout+xml"/>
  <Override PartName="/ppt/slideLayouts/slideLayout5422.xml" ContentType="application/vnd.openxmlformats-officedocument.presentationml.slideLayout+xml"/>
  <Override PartName="/ppt/slideLayouts/slideLayout5423.xml" ContentType="application/vnd.openxmlformats-officedocument.presentationml.slideLayout+xml"/>
  <Override PartName="/ppt/slideLayouts/slideLayout5424.xml" ContentType="application/vnd.openxmlformats-officedocument.presentationml.slideLayout+xml"/>
  <Override PartName="/ppt/slideLayouts/slideLayout5425.xml" ContentType="application/vnd.openxmlformats-officedocument.presentationml.slideLayout+xml"/>
  <Override PartName="/ppt/slideLayouts/slideLayout5426.xml" ContentType="application/vnd.openxmlformats-officedocument.presentationml.slideLayout+xml"/>
  <Override PartName="/ppt/slideLayouts/slideLayout5427.xml" ContentType="application/vnd.openxmlformats-officedocument.presentationml.slideLayout+xml"/>
  <Override PartName="/ppt/slideLayouts/slideLayout5428.xml" ContentType="application/vnd.openxmlformats-officedocument.presentationml.slideLayout+xml"/>
  <Override PartName="/ppt/slideLayouts/slideLayout5429.xml" ContentType="application/vnd.openxmlformats-officedocument.presentationml.slideLayout+xml"/>
  <Override PartName="/ppt/slideLayouts/slideLayout5430.xml" ContentType="application/vnd.openxmlformats-officedocument.presentationml.slideLayout+xml"/>
  <Override PartName="/ppt/slideLayouts/slideLayout5431.xml" ContentType="application/vnd.openxmlformats-officedocument.presentationml.slideLayout+xml"/>
  <Override PartName="/ppt/slideLayouts/slideLayout5432.xml" ContentType="application/vnd.openxmlformats-officedocument.presentationml.slideLayout+xml"/>
  <Override PartName="/ppt/slideLayouts/slideLayout5433.xml" ContentType="application/vnd.openxmlformats-officedocument.presentationml.slideLayout+xml"/>
  <Override PartName="/ppt/slideLayouts/slideLayout5434.xml" ContentType="application/vnd.openxmlformats-officedocument.presentationml.slideLayout+xml"/>
  <Override PartName="/ppt/slideLayouts/slideLayout5435.xml" ContentType="application/vnd.openxmlformats-officedocument.presentationml.slideLayout+xml"/>
  <Override PartName="/ppt/slideLayouts/slideLayout5436.xml" ContentType="application/vnd.openxmlformats-officedocument.presentationml.slideLayout+xml"/>
  <Override PartName="/ppt/slideLayouts/slideLayout5437.xml" ContentType="application/vnd.openxmlformats-officedocument.presentationml.slideLayout+xml"/>
  <Override PartName="/ppt/slideLayouts/slideLayout5438.xml" ContentType="application/vnd.openxmlformats-officedocument.presentationml.slideLayout+xml"/>
  <Override PartName="/ppt/slideLayouts/slideLayout5439.xml" ContentType="application/vnd.openxmlformats-officedocument.presentationml.slideLayout+xml"/>
  <Override PartName="/ppt/slideLayouts/slideLayout5440.xml" ContentType="application/vnd.openxmlformats-officedocument.presentationml.slideLayout+xml"/>
  <Override PartName="/ppt/slideLayouts/slideLayout5441.xml" ContentType="application/vnd.openxmlformats-officedocument.presentationml.slideLayout+xml"/>
  <Override PartName="/ppt/slideLayouts/slideLayout5442.xml" ContentType="application/vnd.openxmlformats-officedocument.presentationml.slideLayout+xml"/>
  <Override PartName="/ppt/slideLayouts/slideLayout5443.xml" ContentType="application/vnd.openxmlformats-officedocument.presentationml.slideLayout+xml"/>
  <Override PartName="/ppt/slideLayouts/slideLayout5444.xml" ContentType="application/vnd.openxmlformats-officedocument.presentationml.slideLayout+xml"/>
  <Override PartName="/ppt/theme/theme231.xml" ContentType="application/vnd.openxmlformats-officedocument.theme+xml"/>
  <Override PartName="/ppt/slideLayouts/slideLayout5445.xml" ContentType="application/vnd.openxmlformats-officedocument.presentationml.slideLayout+xml"/>
  <Override PartName="/ppt/slideLayouts/slideLayout5446.xml" ContentType="application/vnd.openxmlformats-officedocument.presentationml.slideLayout+xml"/>
  <Override PartName="/ppt/slideLayouts/slideLayout5447.xml" ContentType="application/vnd.openxmlformats-officedocument.presentationml.slideLayout+xml"/>
  <Override PartName="/ppt/slideLayouts/slideLayout5448.xml" ContentType="application/vnd.openxmlformats-officedocument.presentationml.slideLayout+xml"/>
  <Override PartName="/ppt/slideLayouts/slideLayout5449.xml" ContentType="application/vnd.openxmlformats-officedocument.presentationml.slideLayout+xml"/>
  <Override PartName="/ppt/slideLayouts/slideLayout5450.xml" ContentType="application/vnd.openxmlformats-officedocument.presentationml.slideLayout+xml"/>
  <Override PartName="/ppt/slideLayouts/slideLayout5451.xml" ContentType="application/vnd.openxmlformats-officedocument.presentationml.slideLayout+xml"/>
  <Override PartName="/ppt/slideLayouts/slideLayout5452.xml" ContentType="application/vnd.openxmlformats-officedocument.presentationml.slideLayout+xml"/>
  <Override PartName="/ppt/slideLayouts/slideLayout5453.xml" ContentType="application/vnd.openxmlformats-officedocument.presentationml.slideLayout+xml"/>
  <Override PartName="/ppt/slideLayouts/slideLayout5454.xml" ContentType="application/vnd.openxmlformats-officedocument.presentationml.slideLayout+xml"/>
  <Override PartName="/ppt/slideLayouts/slideLayout5455.xml" ContentType="application/vnd.openxmlformats-officedocument.presentationml.slideLayout+xml"/>
  <Override PartName="/ppt/slideLayouts/slideLayout5456.xml" ContentType="application/vnd.openxmlformats-officedocument.presentationml.slideLayout+xml"/>
  <Override PartName="/ppt/slideLayouts/slideLayout5457.xml" ContentType="application/vnd.openxmlformats-officedocument.presentationml.slideLayout+xml"/>
  <Override PartName="/ppt/slideLayouts/slideLayout5458.xml" ContentType="application/vnd.openxmlformats-officedocument.presentationml.slideLayout+xml"/>
  <Override PartName="/ppt/slideLayouts/slideLayout5459.xml" ContentType="application/vnd.openxmlformats-officedocument.presentationml.slideLayout+xml"/>
  <Override PartName="/ppt/slideLayouts/slideLayout5460.xml" ContentType="application/vnd.openxmlformats-officedocument.presentationml.slideLayout+xml"/>
  <Override PartName="/ppt/slideLayouts/slideLayout5461.xml" ContentType="application/vnd.openxmlformats-officedocument.presentationml.slideLayout+xml"/>
  <Override PartName="/ppt/theme/theme232.xml" ContentType="application/vnd.openxmlformats-officedocument.theme+xml"/>
  <Override PartName="/ppt/slideLayouts/slideLayout5462.xml" ContentType="application/vnd.openxmlformats-officedocument.presentationml.slideLayout+xml"/>
  <Override PartName="/ppt/slideLayouts/slideLayout5463.xml" ContentType="application/vnd.openxmlformats-officedocument.presentationml.slideLayout+xml"/>
  <Override PartName="/ppt/slideLayouts/slideLayout5464.xml" ContentType="application/vnd.openxmlformats-officedocument.presentationml.slideLayout+xml"/>
  <Override PartName="/ppt/slideLayouts/slideLayout5465.xml" ContentType="application/vnd.openxmlformats-officedocument.presentationml.slideLayout+xml"/>
  <Override PartName="/ppt/slideLayouts/slideLayout5466.xml" ContentType="application/vnd.openxmlformats-officedocument.presentationml.slideLayout+xml"/>
  <Override PartName="/ppt/slideLayouts/slideLayout5467.xml" ContentType="application/vnd.openxmlformats-officedocument.presentationml.slideLayout+xml"/>
  <Override PartName="/ppt/slideLayouts/slideLayout5468.xml" ContentType="application/vnd.openxmlformats-officedocument.presentationml.slideLayout+xml"/>
  <Override PartName="/ppt/slideLayouts/slideLayout5469.xml" ContentType="application/vnd.openxmlformats-officedocument.presentationml.slideLayout+xml"/>
  <Override PartName="/ppt/slideLayouts/slideLayout5470.xml" ContentType="application/vnd.openxmlformats-officedocument.presentationml.slideLayout+xml"/>
  <Override PartName="/ppt/slideLayouts/slideLayout5471.xml" ContentType="application/vnd.openxmlformats-officedocument.presentationml.slideLayout+xml"/>
  <Override PartName="/ppt/slideLayouts/slideLayout5472.xml" ContentType="application/vnd.openxmlformats-officedocument.presentationml.slideLayout+xml"/>
  <Override PartName="/ppt/theme/theme233.xml" ContentType="application/vnd.openxmlformats-officedocument.theme+xml"/>
  <Override PartName="/ppt/slideLayouts/slideLayout5473.xml" ContentType="application/vnd.openxmlformats-officedocument.presentationml.slideLayout+xml"/>
  <Override PartName="/ppt/slideLayouts/slideLayout5474.xml" ContentType="application/vnd.openxmlformats-officedocument.presentationml.slideLayout+xml"/>
  <Override PartName="/ppt/slideLayouts/slideLayout5475.xml" ContentType="application/vnd.openxmlformats-officedocument.presentationml.slideLayout+xml"/>
  <Override PartName="/ppt/slideLayouts/slideLayout5476.xml" ContentType="application/vnd.openxmlformats-officedocument.presentationml.slideLayout+xml"/>
  <Override PartName="/ppt/slideLayouts/slideLayout5477.xml" ContentType="application/vnd.openxmlformats-officedocument.presentationml.slideLayout+xml"/>
  <Override PartName="/ppt/slideLayouts/slideLayout5478.xml" ContentType="application/vnd.openxmlformats-officedocument.presentationml.slideLayout+xml"/>
  <Override PartName="/ppt/slideLayouts/slideLayout5479.xml" ContentType="application/vnd.openxmlformats-officedocument.presentationml.slideLayout+xml"/>
  <Override PartName="/ppt/slideLayouts/slideLayout5480.xml" ContentType="application/vnd.openxmlformats-officedocument.presentationml.slideLayout+xml"/>
  <Override PartName="/ppt/slideLayouts/slideLayout5481.xml" ContentType="application/vnd.openxmlformats-officedocument.presentationml.slideLayout+xml"/>
  <Override PartName="/ppt/slideLayouts/slideLayout5482.xml" ContentType="application/vnd.openxmlformats-officedocument.presentationml.slideLayout+xml"/>
  <Override PartName="/ppt/slideLayouts/slideLayout5483.xml" ContentType="application/vnd.openxmlformats-officedocument.presentationml.slideLayout+xml"/>
  <Override PartName="/ppt/slideLayouts/slideLayout5484.xml" ContentType="application/vnd.openxmlformats-officedocument.presentationml.slideLayout+xml"/>
  <Override PartName="/ppt/slideLayouts/slideLayout5485.xml" ContentType="application/vnd.openxmlformats-officedocument.presentationml.slideLayout+xml"/>
  <Override PartName="/ppt/slideLayouts/slideLayout5486.xml" ContentType="application/vnd.openxmlformats-officedocument.presentationml.slideLayout+xml"/>
  <Override PartName="/ppt/slideLayouts/slideLayout5487.xml" ContentType="application/vnd.openxmlformats-officedocument.presentationml.slideLayout+xml"/>
  <Override PartName="/ppt/slideLayouts/slideLayout5488.xml" ContentType="application/vnd.openxmlformats-officedocument.presentationml.slideLayout+xml"/>
  <Override PartName="/ppt/theme/theme234.xml" ContentType="application/vnd.openxmlformats-officedocument.theme+xml"/>
  <Override PartName="/ppt/slideLayouts/slideLayout5489.xml" ContentType="application/vnd.openxmlformats-officedocument.presentationml.slideLayout+xml"/>
  <Override PartName="/ppt/slideLayouts/slideLayout5490.xml" ContentType="application/vnd.openxmlformats-officedocument.presentationml.slideLayout+xml"/>
  <Override PartName="/ppt/slideLayouts/slideLayout5491.xml" ContentType="application/vnd.openxmlformats-officedocument.presentationml.slideLayout+xml"/>
  <Override PartName="/ppt/slideLayouts/slideLayout5492.xml" ContentType="application/vnd.openxmlformats-officedocument.presentationml.slideLayout+xml"/>
  <Override PartName="/ppt/slideLayouts/slideLayout5493.xml" ContentType="application/vnd.openxmlformats-officedocument.presentationml.slideLayout+xml"/>
  <Override PartName="/ppt/slideLayouts/slideLayout5494.xml" ContentType="application/vnd.openxmlformats-officedocument.presentationml.slideLayout+xml"/>
  <Override PartName="/ppt/slideLayouts/slideLayout5495.xml" ContentType="application/vnd.openxmlformats-officedocument.presentationml.slideLayout+xml"/>
  <Override PartName="/ppt/slideLayouts/slideLayout5496.xml" ContentType="application/vnd.openxmlformats-officedocument.presentationml.slideLayout+xml"/>
  <Override PartName="/ppt/slideLayouts/slideLayout5497.xml" ContentType="application/vnd.openxmlformats-officedocument.presentationml.slideLayout+xml"/>
  <Override PartName="/ppt/slideLayouts/slideLayout5498.xml" ContentType="application/vnd.openxmlformats-officedocument.presentationml.slideLayout+xml"/>
  <Override PartName="/ppt/slideLayouts/slideLayout5499.xml" ContentType="application/vnd.openxmlformats-officedocument.presentationml.slideLayout+xml"/>
  <Override PartName="/ppt/slideLayouts/slideLayout5500.xml" ContentType="application/vnd.openxmlformats-officedocument.presentationml.slideLayout+xml"/>
  <Override PartName="/ppt/slideLayouts/slideLayout5501.xml" ContentType="application/vnd.openxmlformats-officedocument.presentationml.slideLayout+xml"/>
  <Override PartName="/ppt/slideLayouts/slideLayout5502.xml" ContentType="application/vnd.openxmlformats-officedocument.presentationml.slideLayout+xml"/>
  <Override PartName="/ppt/slideLayouts/slideLayout5503.xml" ContentType="application/vnd.openxmlformats-officedocument.presentationml.slideLayout+xml"/>
  <Override PartName="/ppt/slideLayouts/slideLayout5504.xml" ContentType="application/vnd.openxmlformats-officedocument.presentationml.slideLayout+xml"/>
  <Override PartName="/ppt/slideLayouts/slideLayout5505.xml" ContentType="application/vnd.openxmlformats-officedocument.presentationml.slideLayout+xml"/>
  <Override PartName="/ppt/slideLayouts/slideLayout5506.xml" ContentType="application/vnd.openxmlformats-officedocument.presentationml.slideLayout+xml"/>
  <Override PartName="/ppt/slideLayouts/slideLayout5507.xml" ContentType="application/vnd.openxmlformats-officedocument.presentationml.slideLayout+xml"/>
  <Override PartName="/ppt/slideLayouts/slideLayout5508.xml" ContentType="application/vnd.openxmlformats-officedocument.presentationml.slideLayout+xml"/>
  <Override PartName="/ppt/slideLayouts/slideLayout5509.xml" ContentType="application/vnd.openxmlformats-officedocument.presentationml.slideLayout+xml"/>
  <Override PartName="/ppt/slideLayouts/slideLayout5510.xml" ContentType="application/vnd.openxmlformats-officedocument.presentationml.slideLayout+xml"/>
  <Override PartName="/ppt/slideLayouts/slideLayout5511.xml" ContentType="application/vnd.openxmlformats-officedocument.presentationml.slideLayout+xml"/>
  <Override PartName="/ppt/slideLayouts/slideLayout5512.xml" ContentType="application/vnd.openxmlformats-officedocument.presentationml.slideLayout+xml"/>
  <Override PartName="/ppt/slideLayouts/slideLayout5513.xml" ContentType="application/vnd.openxmlformats-officedocument.presentationml.slideLayout+xml"/>
  <Override PartName="/ppt/slideLayouts/slideLayout5514.xml" ContentType="application/vnd.openxmlformats-officedocument.presentationml.slideLayout+xml"/>
  <Override PartName="/ppt/slideLayouts/slideLayout5515.xml" ContentType="application/vnd.openxmlformats-officedocument.presentationml.slideLayout+xml"/>
  <Override PartName="/ppt/slideLayouts/slideLayout5516.xml" ContentType="application/vnd.openxmlformats-officedocument.presentationml.slideLayout+xml"/>
  <Override PartName="/ppt/slideLayouts/slideLayout5517.xml" ContentType="application/vnd.openxmlformats-officedocument.presentationml.slideLayout+xml"/>
  <Override PartName="/ppt/slideLayouts/slideLayout5518.xml" ContentType="application/vnd.openxmlformats-officedocument.presentationml.slideLayout+xml"/>
  <Override PartName="/ppt/slideLayouts/slideLayout5519.xml" ContentType="application/vnd.openxmlformats-officedocument.presentationml.slideLayout+xml"/>
  <Override PartName="/ppt/slideLayouts/slideLayout5520.xml" ContentType="application/vnd.openxmlformats-officedocument.presentationml.slideLayout+xml"/>
  <Override PartName="/ppt/slideLayouts/slideLayout5521.xml" ContentType="application/vnd.openxmlformats-officedocument.presentationml.slideLayout+xml"/>
  <Override PartName="/ppt/slideLayouts/slideLayout5522.xml" ContentType="application/vnd.openxmlformats-officedocument.presentationml.slideLayout+xml"/>
  <Override PartName="/ppt/slideLayouts/slideLayout5523.xml" ContentType="application/vnd.openxmlformats-officedocument.presentationml.slideLayout+xml"/>
  <Override PartName="/ppt/slideLayouts/slideLayout5524.xml" ContentType="application/vnd.openxmlformats-officedocument.presentationml.slideLayout+xml"/>
  <Override PartName="/ppt/slideLayouts/slideLayout5525.xml" ContentType="application/vnd.openxmlformats-officedocument.presentationml.slideLayout+xml"/>
  <Override PartName="/ppt/slideLayouts/slideLayout5526.xml" ContentType="application/vnd.openxmlformats-officedocument.presentationml.slideLayout+xml"/>
  <Override PartName="/ppt/slideLayouts/slideLayout5527.xml" ContentType="application/vnd.openxmlformats-officedocument.presentationml.slideLayout+xml"/>
  <Override PartName="/ppt/slideLayouts/slideLayout5528.xml" ContentType="application/vnd.openxmlformats-officedocument.presentationml.slideLayout+xml"/>
  <Override PartName="/ppt/slideLayouts/slideLayout5529.xml" ContentType="application/vnd.openxmlformats-officedocument.presentationml.slideLayout+xml"/>
  <Override PartName="/ppt/slideLayouts/slideLayout5530.xml" ContentType="application/vnd.openxmlformats-officedocument.presentationml.slideLayout+xml"/>
  <Override PartName="/ppt/slideLayouts/slideLayout5531.xml" ContentType="application/vnd.openxmlformats-officedocument.presentationml.slideLayout+xml"/>
  <Override PartName="/ppt/slideLayouts/slideLayout5532.xml" ContentType="application/vnd.openxmlformats-officedocument.presentationml.slideLayout+xml"/>
  <Override PartName="/ppt/slideLayouts/slideLayout5533.xml" ContentType="application/vnd.openxmlformats-officedocument.presentationml.slideLayout+xml"/>
  <Override PartName="/ppt/theme/theme235.xml" ContentType="application/vnd.openxmlformats-officedocument.theme+xml"/>
  <Override PartName="/ppt/slideLayouts/slideLayout5534.xml" ContentType="application/vnd.openxmlformats-officedocument.presentationml.slideLayout+xml"/>
  <Override PartName="/ppt/slideLayouts/slideLayout5535.xml" ContentType="application/vnd.openxmlformats-officedocument.presentationml.slideLayout+xml"/>
  <Override PartName="/ppt/slideLayouts/slideLayout5536.xml" ContentType="application/vnd.openxmlformats-officedocument.presentationml.slideLayout+xml"/>
  <Override PartName="/ppt/slideLayouts/slideLayout5537.xml" ContentType="application/vnd.openxmlformats-officedocument.presentationml.slideLayout+xml"/>
  <Override PartName="/ppt/slideLayouts/slideLayout5538.xml" ContentType="application/vnd.openxmlformats-officedocument.presentationml.slideLayout+xml"/>
  <Override PartName="/ppt/slideLayouts/slideLayout5539.xml" ContentType="application/vnd.openxmlformats-officedocument.presentationml.slideLayout+xml"/>
  <Override PartName="/ppt/slideLayouts/slideLayout5540.xml" ContentType="application/vnd.openxmlformats-officedocument.presentationml.slideLayout+xml"/>
  <Override PartName="/ppt/slideLayouts/slideLayout5541.xml" ContentType="application/vnd.openxmlformats-officedocument.presentationml.slideLayout+xml"/>
  <Override PartName="/ppt/slideLayouts/slideLayout5542.xml" ContentType="application/vnd.openxmlformats-officedocument.presentationml.slideLayout+xml"/>
  <Override PartName="/ppt/slideLayouts/slideLayout5543.xml" ContentType="application/vnd.openxmlformats-officedocument.presentationml.slideLayout+xml"/>
  <Override PartName="/ppt/slideLayouts/slideLayout5544.xml" ContentType="application/vnd.openxmlformats-officedocument.presentationml.slideLayout+xml"/>
  <Override PartName="/ppt/slideLayouts/slideLayout5545.xml" ContentType="application/vnd.openxmlformats-officedocument.presentationml.slideLayout+xml"/>
  <Override PartName="/ppt/slideLayouts/slideLayout5546.xml" ContentType="application/vnd.openxmlformats-officedocument.presentationml.slideLayout+xml"/>
  <Override PartName="/ppt/slideLayouts/slideLayout5547.xml" ContentType="application/vnd.openxmlformats-officedocument.presentationml.slideLayout+xml"/>
  <Override PartName="/ppt/slideLayouts/slideLayout5548.xml" ContentType="application/vnd.openxmlformats-officedocument.presentationml.slideLayout+xml"/>
  <Override PartName="/ppt/slideLayouts/slideLayout5549.xml" ContentType="application/vnd.openxmlformats-officedocument.presentationml.slideLayout+xml"/>
  <Override PartName="/ppt/slideLayouts/slideLayout5550.xml" ContentType="application/vnd.openxmlformats-officedocument.presentationml.slideLayout+xml"/>
  <Override PartName="/ppt/theme/theme236.xml" ContentType="application/vnd.openxmlformats-officedocument.theme+xml"/>
  <Override PartName="/ppt/slideLayouts/slideLayout5551.xml" ContentType="application/vnd.openxmlformats-officedocument.presentationml.slideLayout+xml"/>
  <Override PartName="/ppt/slideLayouts/slideLayout5552.xml" ContentType="application/vnd.openxmlformats-officedocument.presentationml.slideLayout+xml"/>
  <Override PartName="/ppt/slideLayouts/slideLayout5553.xml" ContentType="application/vnd.openxmlformats-officedocument.presentationml.slideLayout+xml"/>
  <Override PartName="/ppt/slideLayouts/slideLayout5554.xml" ContentType="application/vnd.openxmlformats-officedocument.presentationml.slideLayout+xml"/>
  <Override PartName="/ppt/slideLayouts/slideLayout5555.xml" ContentType="application/vnd.openxmlformats-officedocument.presentationml.slideLayout+xml"/>
  <Override PartName="/ppt/slideLayouts/slideLayout5556.xml" ContentType="application/vnd.openxmlformats-officedocument.presentationml.slideLayout+xml"/>
  <Override PartName="/ppt/slideLayouts/slideLayout5557.xml" ContentType="application/vnd.openxmlformats-officedocument.presentationml.slideLayout+xml"/>
  <Override PartName="/ppt/slideLayouts/slideLayout5558.xml" ContentType="application/vnd.openxmlformats-officedocument.presentationml.slideLayout+xml"/>
  <Override PartName="/ppt/slideLayouts/slideLayout5559.xml" ContentType="application/vnd.openxmlformats-officedocument.presentationml.slideLayout+xml"/>
  <Override PartName="/ppt/slideLayouts/slideLayout5560.xml" ContentType="application/vnd.openxmlformats-officedocument.presentationml.slideLayout+xml"/>
  <Override PartName="/ppt/slideLayouts/slideLayout5561.xml" ContentType="application/vnd.openxmlformats-officedocument.presentationml.slideLayout+xml"/>
  <Override PartName="/ppt/slideLayouts/slideLayout5562.xml" ContentType="application/vnd.openxmlformats-officedocument.presentationml.slideLayout+xml"/>
  <Override PartName="/ppt/slideLayouts/slideLayout5563.xml" ContentType="application/vnd.openxmlformats-officedocument.presentationml.slideLayout+xml"/>
  <Override PartName="/ppt/slideLayouts/slideLayout5564.xml" ContentType="application/vnd.openxmlformats-officedocument.presentationml.slideLayout+xml"/>
  <Override PartName="/ppt/slideLayouts/slideLayout5565.xml" ContentType="application/vnd.openxmlformats-officedocument.presentationml.slideLayout+xml"/>
  <Override PartName="/ppt/slideLayouts/slideLayout5566.xml" ContentType="application/vnd.openxmlformats-officedocument.presentationml.slideLayout+xml"/>
  <Override PartName="/ppt/slideLayouts/slideLayout5567.xml" ContentType="application/vnd.openxmlformats-officedocument.presentationml.slideLayout+xml"/>
  <Override PartName="/ppt/slideLayouts/slideLayout5568.xml" ContentType="application/vnd.openxmlformats-officedocument.presentationml.slideLayout+xml"/>
  <Override PartName="/ppt/slideLayouts/slideLayout5569.xml" ContentType="application/vnd.openxmlformats-officedocument.presentationml.slideLayout+xml"/>
  <Override PartName="/ppt/slideLayouts/slideLayout5570.xml" ContentType="application/vnd.openxmlformats-officedocument.presentationml.slideLayout+xml"/>
  <Override PartName="/ppt/theme/theme237.xml" ContentType="application/vnd.openxmlformats-officedocument.theme+xml"/>
  <Override PartName="/ppt/slideLayouts/slideLayout5571.xml" ContentType="application/vnd.openxmlformats-officedocument.presentationml.slideLayout+xml"/>
  <Override PartName="/ppt/slideLayouts/slideLayout5572.xml" ContentType="application/vnd.openxmlformats-officedocument.presentationml.slideLayout+xml"/>
  <Override PartName="/ppt/slideLayouts/slideLayout5573.xml" ContentType="application/vnd.openxmlformats-officedocument.presentationml.slideLayout+xml"/>
  <Override PartName="/ppt/slideLayouts/slideLayout5574.xml" ContentType="application/vnd.openxmlformats-officedocument.presentationml.slideLayout+xml"/>
  <Override PartName="/ppt/slideLayouts/slideLayout5575.xml" ContentType="application/vnd.openxmlformats-officedocument.presentationml.slideLayout+xml"/>
  <Override PartName="/ppt/slideLayouts/slideLayout5576.xml" ContentType="application/vnd.openxmlformats-officedocument.presentationml.slideLayout+xml"/>
  <Override PartName="/ppt/slideLayouts/slideLayout5577.xml" ContentType="application/vnd.openxmlformats-officedocument.presentationml.slideLayout+xml"/>
  <Override PartName="/ppt/slideLayouts/slideLayout5578.xml" ContentType="application/vnd.openxmlformats-officedocument.presentationml.slideLayout+xml"/>
  <Override PartName="/ppt/slideLayouts/slideLayout5579.xml" ContentType="application/vnd.openxmlformats-officedocument.presentationml.slideLayout+xml"/>
  <Override PartName="/ppt/slideLayouts/slideLayout5580.xml" ContentType="application/vnd.openxmlformats-officedocument.presentationml.slideLayout+xml"/>
  <Override PartName="/ppt/slideLayouts/slideLayout5581.xml" ContentType="application/vnd.openxmlformats-officedocument.presentationml.slideLayout+xml"/>
  <Override PartName="/ppt/slideLayouts/slideLayout5582.xml" ContentType="application/vnd.openxmlformats-officedocument.presentationml.slideLayout+xml"/>
  <Override PartName="/ppt/slideLayouts/slideLayout5583.xml" ContentType="application/vnd.openxmlformats-officedocument.presentationml.slideLayout+xml"/>
  <Override PartName="/ppt/slideLayouts/slideLayout5584.xml" ContentType="application/vnd.openxmlformats-officedocument.presentationml.slideLayout+xml"/>
  <Override PartName="/ppt/slideLayouts/slideLayout5585.xml" ContentType="application/vnd.openxmlformats-officedocument.presentationml.slideLayout+xml"/>
  <Override PartName="/ppt/slideLayouts/slideLayout5586.xml" ContentType="application/vnd.openxmlformats-officedocument.presentationml.slideLayout+xml"/>
  <Override PartName="/ppt/slideLayouts/slideLayout5587.xml" ContentType="application/vnd.openxmlformats-officedocument.presentationml.slideLayout+xml"/>
  <Override PartName="/ppt/theme/theme238.xml" ContentType="application/vnd.openxmlformats-officedocument.theme+xml"/>
  <Override PartName="/ppt/slideLayouts/slideLayout5588.xml" ContentType="application/vnd.openxmlformats-officedocument.presentationml.slideLayout+xml"/>
  <Override PartName="/ppt/slideLayouts/slideLayout5589.xml" ContentType="application/vnd.openxmlformats-officedocument.presentationml.slideLayout+xml"/>
  <Override PartName="/ppt/slideLayouts/slideLayout5590.xml" ContentType="application/vnd.openxmlformats-officedocument.presentationml.slideLayout+xml"/>
  <Override PartName="/ppt/slideLayouts/slideLayout5591.xml" ContentType="application/vnd.openxmlformats-officedocument.presentationml.slideLayout+xml"/>
  <Override PartName="/ppt/slideLayouts/slideLayout5592.xml" ContentType="application/vnd.openxmlformats-officedocument.presentationml.slideLayout+xml"/>
  <Override PartName="/ppt/slideLayouts/slideLayout5593.xml" ContentType="application/vnd.openxmlformats-officedocument.presentationml.slideLayout+xml"/>
  <Override PartName="/ppt/slideLayouts/slideLayout5594.xml" ContentType="application/vnd.openxmlformats-officedocument.presentationml.slideLayout+xml"/>
  <Override PartName="/ppt/slideLayouts/slideLayout5595.xml" ContentType="application/vnd.openxmlformats-officedocument.presentationml.slideLayout+xml"/>
  <Override PartName="/ppt/slideLayouts/slideLayout5596.xml" ContentType="application/vnd.openxmlformats-officedocument.presentationml.slideLayout+xml"/>
  <Override PartName="/ppt/slideLayouts/slideLayout5597.xml" ContentType="application/vnd.openxmlformats-officedocument.presentationml.slideLayout+xml"/>
  <Override PartName="/ppt/slideLayouts/slideLayout5598.xml" ContentType="application/vnd.openxmlformats-officedocument.presentationml.slideLayout+xml"/>
  <Override PartName="/ppt/theme/theme239.xml" ContentType="application/vnd.openxmlformats-officedocument.theme+xml"/>
  <Override PartName="/ppt/slideLayouts/slideLayout5599.xml" ContentType="application/vnd.openxmlformats-officedocument.presentationml.slideLayout+xml"/>
  <Override PartName="/ppt/slideLayouts/slideLayout5600.xml" ContentType="application/vnd.openxmlformats-officedocument.presentationml.slideLayout+xml"/>
  <Override PartName="/ppt/slideLayouts/slideLayout5601.xml" ContentType="application/vnd.openxmlformats-officedocument.presentationml.slideLayout+xml"/>
  <Override PartName="/ppt/slideLayouts/slideLayout5602.xml" ContentType="application/vnd.openxmlformats-officedocument.presentationml.slideLayout+xml"/>
  <Override PartName="/ppt/slideLayouts/slideLayout5603.xml" ContentType="application/vnd.openxmlformats-officedocument.presentationml.slideLayout+xml"/>
  <Override PartName="/ppt/slideLayouts/slideLayout5604.xml" ContentType="application/vnd.openxmlformats-officedocument.presentationml.slideLayout+xml"/>
  <Override PartName="/ppt/slideLayouts/slideLayout5605.xml" ContentType="application/vnd.openxmlformats-officedocument.presentationml.slideLayout+xml"/>
  <Override PartName="/ppt/slideLayouts/slideLayout5606.xml" ContentType="application/vnd.openxmlformats-officedocument.presentationml.slideLayout+xml"/>
  <Override PartName="/ppt/slideLayouts/slideLayout5607.xml" ContentType="application/vnd.openxmlformats-officedocument.presentationml.slideLayout+xml"/>
  <Override PartName="/ppt/slideLayouts/slideLayout5608.xml" ContentType="application/vnd.openxmlformats-officedocument.presentationml.slideLayout+xml"/>
  <Override PartName="/ppt/slideLayouts/slideLayout5609.xml" ContentType="application/vnd.openxmlformats-officedocument.presentationml.slideLayout+xml"/>
  <Override PartName="/ppt/slideLayouts/slideLayout5610.xml" ContentType="application/vnd.openxmlformats-officedocument.presentationml.slideLayout+xml"/>
  <Override PartName="/ppt/theme/theme240.xml" ContentType="application/vnd.openxmlformats-officedocument.theme+xml"/>
  <Override PartName="/ppt/slideLayouts/slideLayout5611.xml" ContentType="application/vnd.openxmlformats-officedocument.presentationml.slideLayout+xml"/>
  <Override PartName="/ppt/slideLayouts/slideLayout5612.xml" ContentType="application/vnd.openxmlformats-officedocument.presentationml.slideLayout+xml"/>
  <Override PartName="/ppt/slideLayouts/slideLayout5613.xml" ContentType="application/vnd.openxmlformats-officedocument.presentationml.slideLayout+xml"/>
  <Override PartName="/ppt/slideLayouts/slideLayout5614.xml" ContentType="application/vnd.openxmlformats-officedocument.presentationml.slideLayout+xml"/>
  <Override PartName="/ppt/slideLayouts/slideLayout5615.xml" ContentType="application/vnd.openxmlformats-officedocument.presentationml.slideLayout+xml"/>
  <Override PartName="/ppt/slideLayouts/slideLayout5616.xml" ContentType="application/vnd.openxmlformats-officedocument.presentationml.slideLayout+xml"/>
  <Override PartName="/ppt/slideLayouts/slideLayout5617.xml" ContentType="application/vnd.openxmlformats-officedocument.presentationml.slideLayout+xml"/>
  <Override PartName="/ppt/slideLayouts/slideLayout5618.xml" ContentType="application/vnd.openxmlformats-officedocument.presentationml.slideLayout+xml"/>
  <Override PartName="/ppt/slideLayouts/slideLayout5619.xml" ContentType="application/vnd.openxmlformats-officedocument.presentationml.slideLayout+xml"/>
  <Override PartName="/ppt/slideLayouts/slideLayout5620.xml" ContentType="application/vnd.openxmlformats-officedocument.presentationml.slideLayout+xml"/>
  <Override PartName="/ppt/slideLayouts/slideLayout5621.xml" ContentType="application/vnd.openxmlformats-officedocument.presentationml.slideLayout+xml"/>
  <Override PartName="/ppt/slideLayouts/slideLayout5622.xml" ContentType="application/vnd.openxmlformats-officedocument.presentationml.slideLayout+xml"/>
  <Override PartName="/ppt/slideLayouts/slideLayout5623.xml" ContentType="application/vnd.openxmlformats-officedocument.presentationml.slideLayout+xml"/>
  <Override PartName="/ppt/slideLayouts/slideLayout5624.xml" ContentType="application/vnd.openxmlformats-officedocument.presentationml.slideLayout+xml"/>
  <Override PartName="/ppt/slideLayouts/slideLayout5625.xml" ContentType="application/vnd.openxmlformats-officedocument.presentationml.slideLayout+xml"/>
  <Override PartName="/ppt/slideLayouts/slideLayout5626.xml" ContentType="application/vnd.openxmlformats-officedocument.presentationml.slideLayout+xml"/>
  <Override PartName="/ppt/slideLayouts/slideLayout5627.xml" ContentType="application/vnd.openxmlformats-officedocument.presentationml.slideLayout+xml"/>
  <Override PartName="/ppt/slideLayouts/slideLayout5628.xml" ContentType="application/vnd.openxmlformats-officedocument.presentationml.slideLayout+xml"/>
  <Override PartName="/ppt/slideLayouts/slideLayout5629.xml" ContentType="application/vnd.openxmlformats-officedocument.presentationml.slideLayout+xml"/>
  <Override PartName="/ppt/slideLayouts/slideLayout5630.xml" ContentType="application/vnd.openxmlformats-officedocument.presentationml.slideLayout+xml"/>
  <Override PartName="/ppt/slideLayouts/slideLayout5631.xml" ContentType="application/vnd.openxmlformats-officedocument.presentationml.slideLayout+xml"/>
  <Override PartName="/ppt/theme/theme241.xml" ContentType="application/vnd.openxmlformats-officedocument.theme+xml"/>
  <Override PartName="/ppt/slideLayouts/slideLayout5632.xml" ContentType="application/vnd.openxmlformats-officedocument.presentationml.slideLayout+xml"/>
  <Override PartName="/ppt/slideLayouts/slideLayout5633.xml" ContentType="application/vnd.openxmlformats-officedocument.presentationml.slideLayout+xml"/>
  <Override PartName="/ppt/slideLayouts/slideLayout5634.xml" ContentType="application/vnd.openxmlformats-officedocument.presentationml.slideLayout+xml"/>
  <Override PartName="/ppt/slideLayouts/slideLayout5635.xml" ContentType="application/vnd.openxmlformats-officedocument.presentationml.slideLayout+xml"/>
  <Override PartName="/ppt/slideLayouts/slideLayout5636.xml" ContentType="application/vnd.openxmlformats-officedocument.presentationml.slideLayout+xml"/>
  <Override PartName="/ppt/slideLayouts/slideLayout5637.xml" ContentType="application/vnd.openxmlformats-officedocument.presentationml.slideLayout+xml"/>
  <Override PartName="/ppt/slideLayouts/slideLayout5638.xml" ContentType="application/vnd.openxmlformats-officedocument.presentationml.slideLayout+xml"/>
  <Override PartName="/ppt/slideLayouts/slideLayout5639.xml" ContentType="application/vnd.openxmlformats-officedocument.presentationml.slideLayout+xml"/>
  <Override PartName="/ppt/slideLayouts/slideLayout5640.xml" ContentType="application/vnd.openxmlformats-officedocument.presentationml.slideLayout+xml"/>
  <Override PartName="/ppt/slideLayouts/slideLayout5641.xml" ContentType="application/vnd.openxmlformats-officedocument.presentationml.slideLayout+xml"/>
  <Override PartName="/ppt/slideLayouts/slideLayout5642.xml" ContentType="application/vnd.openxmlformats-officedocument.presentationml.slideLayout+xml"/>
  <Override PartName="/ppt/slideLayouts/slideLayout5643.xml" ContentType="application/vnd.openxmlformats-officedocument.presentationml.slideLayout+xml"/>
  <Override PartName="/ppt/slideLayouts/slideLayout5644.xml" ContentType="application/vnd.openxmlformats-officedocument.presentationml.slideLayout+xml"/>
  <Override PartName="/ppt/slideLayouts/slideLayout5645.xml" ContentType="application/vnd.openxmlformats-officedocument.presentationml.slideLayout+xml"/>
  <Override PartName="/ppt/slideLayouts/slideLayout5646.xml" ContentType="application/vnd.openxmlformats-officedocument.presentationml.slideLayout+xml"/>
  <Override PartName="/ppt/slideLayouts/slideLayout5647.xml" ContentType="application/vnd.openxmlformats-officedocument.presentationml.slideLayout+xml"/>
  <Override PartName="/ppt/slideLayouts/slideLayout5648.xml" ContentType="application/vnd.openxmlformats-officedocument.presentationml.slideLayout+xml"/>
  <Override PartName="/ppt/slideLayouts/slideLayout5649.xml" ContentType="application/vnd.openxmlformats-officedocument.presentationml.slideLayout+xml"/>
  <Override PartName="/ppt/slideLayouts/slideLayout5650.xml" ContentType="application/vnd.openxmlformats-officedocument.presentationml.slideLayout+xml"/>
  <Override PartName="/ppt/slideLayouts/slideLayout5651.xml" ContentType="application/vnd.openxmlformats-officedocument.presentationml.slideLayout+xml"/>
  <Override PartName="/ppt/slideLayouts/slideLayout5652.xml" ContentType="application/vnd.openxmlformats-officedocument.presentationml.slideLayout+xml"/>
  <Override PartName="/ppt/slideLayouts/slideLayout5653.xml" ContentType="application/vnd.openxmlformats-officedocument.presentationml.slideLayout+xml"/>
  <Override PartName="/ppt/slideLayouts/slideLayout5654.xml" ContentType="application/vnd.openxmlformats-officedocument.presentationml.slideLayout+xml"/>
  <Override PartName="/ppt/slideLayouts/slideLayout5655.xml" ContentType="application/vnd.openxmlformats-officedocument.presentationml.slideLayout+xml"/>
  <Override PartName="/ppt/slideLayouts/slideLayout5656.xml" ContentType="application/vnd.openxmlformats-officedocument.presentationml.slideLayout+xml"/>
  <Override PartName="/ppt/slideLayouts/slideLayout5657.xml" ContentType="application/vnd.openxmlformats-officedocument.presentationml.slideLayout+xml"/>
  <Override PartName="/ppt/slideLayouts/slideLayout5658.xml" ContentType="application/vnd.openxmlformats-officedocument.presentationml.slideLayout+xml"/>
  <Override PartName="/ppt/slideLayouts/slideLayout5659.xml" ContentType="application/vnd.openxmlformats-officedocument.presentationml.slideLayout+xml"/>
  <Override PartName="/ppt/slideLayouts/slideLayout5660.xml" ContentType="application/vnd.openxmlformats-officedocument.presentationml.slideLayout+xml"/>
  <Override PartName="/ppt/slideLayouts/slideLayout5661.xml" ContentType="application/vnd.openxmlformats-officedocument.presentationml.slideLayout+xml"/>
  <Override PartName="/ppt/slideLayouts/slideLayout5662.xml" ContentType="application/vnd.openxmlformats-officedocument.presentationml.slideLayout+xml"/>
  <Override PartName="/ppt/slideLayouts/slideLayout5663.xml" ContentType="application/vnd.openxmlformats-officedocument.presentationml.slideLayout+xml"/>
  <Override PartName="/ppt/slideLayouts/slideLayout5664.xml" ContentType="application/vnd.openxmlformats-officedocument.presentationml.slideLayout+xml"/>
  <Override PartName="/ppt/slideLayouts/slideLayout5665.xml" ContentType="application/vnd.openxmlformats-officedocument.presentationml.slideLayout+xml"/>
  <Override PartName="/ppt/slideLayouts/slideLayout5666.xml" ContentType="application/vnd.openxmlformats-officedocument.presentationml.slideLayout+xml"/>
  <Override PartName="/ppt/slideLayouts/slideLayout5667.xml" ContentType="application/vnd.openxmlformats-officedocument.presentationml.slideLayout+xml"/>
  <Override PartName="/ppt/slideLayouts/slideLayout5668.xml" ContentType="application/vnd.openxmlformats-officedocument.presentationml.slideLayout+xml"/>
  <Override PartName="/ppt/slideLayouts/slideLayout5669.xml" ContentType="application/vnd.openxmlformats-officedocument.presentationml.slideLayout+xml"/>
  <Override PartName="/ppt/slideLayouts/slideLayout5670.xml" ContentType="application/vnd.openxmlformats-officedocument.presentationml.slideLayout+xml"/>
  <Override PartName="/ppt/slideLayouts/slideLayout5671.xml" ContentType="application/vnd.openxmlformats-officedocument.presentationml.slideLayout+xml"/>
  <Override PartName="/ppt/slideLayouts/slideLayout5672.xml" ContentType="application/vnd.openxmlformats-officedocument.presentationml.slideLayout+xml"/>
  <Override PartName="/ppt/slideLayouts/slideLayout5673.xml" ContentType="application/vnd.openxmlformats-officedocument.presentationml.slideLayout+xml"/>
  <Override PartName="/ppt/slideLayouts/slideLayout5674.xml" ContentType="application/vnd.openxmlformats-officedocument.presentationml.slideLayout+xml"/>
  <Override PartName="/ppt/slideLayouts/slideLayout5675.xml" ContentType="application/vnd.openxmlformats-officedocument.presentationml.slideLayout+xml"/>
  <Override PartName="/ppt/theme/theme242.xml" ContentType="application/vnd.openxmlformats-officedocument.theme+xml"/>
  <Override PartName="/ppt/slideLayouts/slideLayout5676.xml" ContentType="application/vnd.openxmlformats-officedocument.presentationml.slideLayout+xml"/>
  <Override PartName="/ppt/slideLayouts/slideLayout5677.xml" ContentType="application/vnd.openxmlformats-officedocument.presentationml.slideLayout+xml"/>
  <Override PartName="/ppt/slideLayouts/slideLayout5678.xml" ContentType="application/vnd.openxmlformats-officedocument.presentationml.slideLayout+xml"/>
  <Override PartName="/ppt/slideLayouts/slideLayout5679.xml" ContentType="application/vnd.openxmlformats-officedocument.presentationml.slideLayout+xml"/>
  <Override PartName="/ppt/slideLayouts/slideLayout5680.xml" ContentType="application/vnd.openxmlformats-officedocument.presentationml.slideLayout+xml"/>
  <Override PartName="/ppt/slideLayouts/slideLayout5681.xml" ContentType="application/vnd.openxmlformats-officedocument.presentationml.slideLayout+xml"/>
  <Override PartName="/ppt/slideLayouts/slideLayout5682.xml" ContentType="application/vnd.openxmlformats-officedocument.presentationml.slideLayout+xml"/>
  <Override PartName="/ppt/slideLayouts/slideLayout5683.xml" ContentType="application/vnd.openxmlformats-officedocument.presentationml.slideLayout+xml"/>
  <Override PartName="/ppt/slideLayouts/slideLayout5684.xml" ContentType="application/vnd.openxmlformats-officedocument.presentationml.slideLayout+xml"/>
  <Override PartName="/ppt/slideLayouts/slideLayout5685.xml" ContentType="application/vnd.openxmlformats-officedocument.presentationml.slideLayout+xml"/>
  <Override PartName="/ppt/slideLayouts/slideLayout5686.xml" ContentType="application/vnd.openxmlformats-officedocument.presentationml.slideLayout+xml"/>
  <Override PartName="/ppt/slideLayouts/slideLayout5687.xml" ContentType="application/vnd.openxmlformats-officedocument.presentationml.slideLayout+xml"/>
  <Override PartName="/ppt/slideLayouts/slideLayout5688.xml" ContentType="application/vnd.openxmlformats-officedocument.presentationml.slideLayout+xml"/>
  <Override PartName="/ppt/slideLayouts/slideLayout5689.xml" ContentType="application/vnd.openxmlformats-officedocument.presentationml.slideLayout+xml"/>
  <Override PartName="/ppt/slideLayouts/slideLayout5690.xml" ContentType="application/vnd.openxmlformats-officedocument.presentationml.slideLayout+xml"/>
  <Override PartName="/ppt/slideLayouts/slideLayout5691.xml" ContentType="application/vnd.openxmlformats-officedocument.presentationml.slideLayout+xml"/>
  <Override PartName="/ppt/slideLayouts/slideLayout5692.xml" ContentType="application/vnd.openxmlformats-officedocument.presentationml.slideLayout+xml"/>
  <Override PartName="/ppt/slideLayouts/slideLayout5693.xml" ContentType="application/vnd.openxmlformats-officedocument.presentationml.slideLayout+xml"/>
  <Override PartName="/ppt/theme/theme243.xml" ContentType="application/vnd.openxmlformats-officedocument.theme+xml"/>
  <Override PartName="/ppt/slideLayouts/slideLayout5694.xml" ContentType="application/vnd.openxmlformats-officedocument.presentationml.slideLayout+xml"/>
  <Override PartName="/ppt/slideLayouts/slideLayout5695.xml" ContentType="application/vnd.openxmlformats-officedocument.presentationml.slideLayout+xml"/>
  <Override PartName="/ppt/slideLayouts/slideLayout5696.xml" ContentType="application/vnd.openxmlformats-officedocument.presentationml.slideLayout+xml"/>
  <Override PartName="/ppt/slideLayouts/slideLayout5697.xml" ContentType="application/vnd.openxmlformats-officedocument.presentationml.slideLayout+xml"/>
  <Override PartName="/ppt/slideLayouts/slideLayout5698.xml" ContentType="application/vnd.openxmlformats-officedocument.presentationml.slideLayout+xml"/>
  <Override PartName="/ppt/slideLayouts/slideLayout5699.xml" ContentType="application/vnd.openxmlformats-officedocument.presentationml.slideLayout+xml"/>
  <Override PartName="/ppt/slideLayouts/slideLayout5700.xml" ContentType="application/vnd.openxmlformats-officedocument.presentationml.slideLayout+xml"/>
  <Override PartName="/ppt/slideLayouts/slideLayout5701.xml" ContentType="application/vnd.openxmlformats-officedocument.presentationml.slideLayout+xml"/>
  <Override PartName="/ppt/slideLayouts/slideLayout5702.xml" ContentType="application/vnd.openxmlformats-officedocument.presentationml.slideLayout+xml"/>
  <Override PartName="/ppt/slideLayouts/slideLayout5703.xml" ContentType="application/vnd.openxmlformats-officedocument.presentationml.slideLayout+xml"/>
  <Override PartName="/ppt/slideLayouts/slideLayout5704.xml" ContentType="application/vnd.openxmlformats-officedocument.presentationml.slideLayout+xml"/>
  <Override PartName="/ppt/slideLayouts/slideLayout5705.xml" ContentType="application/vnd.openxmlformats-officedocument.presentationml.slideLayout+xml"/>
  <Override PartName="/ppt/slideLayouts/slideLayout5706.xml" ContentType="application/vnd.openxmlformats-officedocument.presentationml.slideLayout+xml"/>
  <Override PartName="/ppt/slideLayouts/slideLayout5707.xml" ContentType="application/vnd.openxmlformats-officedocument.presentationml.slideLayout+xml"/>
  <Override PartName="/ppt/slideLayouts/slideLayout5708.xml" ContentType="application/vnd.openxmlformats-officedocument.presentationml.slideLayout+xml"/>
  <Override PartName="/ppt/slideLayouts/slideLayout5709.xml" ContentType="application/vnd.openxmlformats-officedocument.presentationml.slideLayout+xml"/>
  <Override PartName="/ppt/slideLayouts/slideLayout5710.xml" ContentType="application/vnd.openxmlformats-officedocument.presentationml.slideLayout+xml"/>
  <Override PartName="/ppt/slideLayouts/slideLayout5711.xml" ContentType="application/vnd.openxmlformats-officedocument.presentationml.slideLayout+xml"/>
  <Override PartName="/ppt/slideLayouts/slideLayout5712.xml" ContentType="application/vnd.openxmlformats-officedocument.presentationml.slideLayout+xml"/>
  <Override PartName="/ppt/slideLayouts/slideLayout5713.xml" ContentType="application/vnd.openxmlformats-officedocument.presentationml.slideLayout+xml"/>
  <Override PartName="/ppt/slideLayouts/slideLayout5714.xml" ContentType="application/vnd.openxmlformats-officedocument.presentationml.slideLayout+xml"/>
  <Override PartName="/ppt/slideLayouts/slideLayout5715.xml" ContentType="application/vnd.openxmlformats-officedocument.presentationml.slideLayout+xml"/>
  <Override PartName="/ppt/slideLayouts/slideLayout5716.xml" ContentType="application/vnd.openxmlformats-officedocument.presentationml.slideLayout+xml"/>
  <Override PartName="/ppt/slideLayouts/slideLayout5717.xml" ContentType="application/vnd.openxmlformats-officedocument.presentationml.slideLayout+xml"/>
  <Override PartName="/ppt/slideLayouts/slideLayout5718.xml" ContentType="application/vnd.openxmlformats-officedocument.presentationml.slideLayout+xml"/>
  <Override PartName="/ppt/slideLayouts/slideLayout5719.xml" ContentType="application/vnd.openxmlformats-officedocument.presentationml.slideLayout+xml"/>
  <Override PartName="/ppt/slideLayouts/slideLayout5720.xml" ContentType="application/vnd.openxmlformats-officedocument.presentationml.slideLayout+xml"/>
  <Override PartName="/ppt/slideLayouts/slideLayout5721.xml" ContentType="application/vnd.openxmlformats-officedocument.presentationml.slideLayout+xml"/>
  <Override PartName="/ppt/slideLayouts/slideLayout5722.xml" ContentType="application/vnd.openxmlformats-officedocument.presentationml.slideLayout+xml"/>
  <Override PartName="/ppt/slideLayouts/slideLayout5723.xml" ContentType="application/vnd.openxmlformats-officedocument.presentationml.slideLayout+xml"/>
  <Override PartName="/ppt/slideLayouts/slideLayout5724.xml" ContentType="application/vnd.openxmlformats-officedocument.presentationml.slideLayout+xml"/>
  <Override PartName="/ppt/slideLayouts/slideLayout5725.xml" ContentType="application/vnd.openxmlformats-officedocument.presentationml.slideLayout+xml"/>
  <Override PartName="/ppt/slideLayouts/slideLayout5726.xml" ContentType="application/vnd.openxmlformats-officedocument.presentationml.slideLayout+xml"/>
  <Override PartName="/ppt/slideLayouts/slideLayout5727.xml" ContentType="application/vnd.openxmlformats-officedocument.presentationml.slideLayout+xml"/>
  <Override PartName="/ppt/slideLayouts/slideLayout5728.xml" ContentType="application/vnd.openxmlformats-officedocument.presentationml.slideLayout+xml"/>
  <Override PartName="/ppt/slideLayouts/slideLayout5729.xml" ContentType="application/vnd.openxmlformats-officedocument.presentationml.slideLayout+xml"/>
  <Override PartName="/ppt/slideLayouts/slideLayout5730.xml" ContentType="application/vnd.openxmlformats-officedocument.presentationml.slideLayout+xml"/>
  <Override PartName="/ppt/slideLayouts/slideLayout5731.xml" ContentType="application/vnd.openxmlformats-officedocument.presentationml.slideLayout+xml"/>
  <Override PartName="/ppt/slideLayouts/slideLayout5732.xml" ContentType="application/vnd.openxmlformats-officedocument.presentationml.slideLayout+xml"/>
  <Override PartName="/ppt/slideLayouts/slideLayout5733.xml" ContentType="application/vnd.openxmlformats-officedocument.presentationml.slideLayout+xml"/>
  <Override PartName="/ppt/slideLayouts/slideLayout5734.xml" ContentType="application/vnd.openxmlformats-officedocument.presentationml.slideLayout+xml"/>
  <Override PartName="/ppt/slideLayouts/slideLayout5735.xml" ContentType="application/vnd.openxmlformats-officedocument.presentationml.slideLayout+xml"/>
  <Override PartName="/ppt/slideLayouts/slideLayout5736.xml" ContentType="application/vnd.openxmlformats-officedocument.presentationml.slideLayout+xml"/>
  <Override PartName="/ppt/slideLayouts/slideLayout5737.xml" ContentType="application/vnd.openxmlformats-officedocument.presentationml.slideLayout+xml"/>
  <Override PartName="/ppt/slideLayouts/slideLayout5738.xml" ContentType="application/vnd.openxmlformats-officedocument.presentationml.slideLayout+xml"/>
  <Override PartName="/ppt/slideLayouts/slideLayout5739.xml" ContentType="application/vnd.openxmlformats-officedocument.presentationml.slideLayout+xml"/>
  <Override PartName="/ppt/theme/theme244.xml" ContentType="application/vnd.openxmlformats-officedocument.theme+xml"/>
  <Override PartName="/ppt/slideLayouts/slideLayout5740.xml" ContentType="application/vnd.openxmlformats-officedocument.presentationml.slideLayout+xml"/>
  <Override PartName="/ppt/slideLayouts/slideLayout5741.xml" ContentType="application/vnd.openxmlformats-officedocument.presentationml.slideLayout+xml"/>
  <Override PartName="/ppt/slideLayouts/slideLayout5742.xml" ContentType="application/vnd.openxmlformats-officedocument.presentationml.slideLayout+xml"/>
  <Override PartName="/ppt/slideLayouts/slideLayout5743.xml" ContentType="application/vnd.openxmlformats-officedocument.presentationml.slideLayout+xml"/>
  <Override PartName="/ppt/slideLayouts/slideLayout5744.xml" ContentType="application/vnd.openxmlformats-officedocument.presentationml.slideLayout+xml"/>
  <Override PartName="/ppt/slideLayouts/slideLayout5745.xml" ContentType="application/vnd.openxmlformats-officedocument.presentationml.slideLayout+xml"/>
  <Override PartName="/ppt/slideLayouts/slideLayout5746.xml" ContentType="application/vnd.openxmlformats-officedocument.presentationml.slideLayout+xml"/>
  <Override PartName="/ppt/slideLayouts/slideLayout5747.xml" ContentType="application/vnd.openxmlformats-officedocument.presentationml.slideLayout+xml"/>
  <Override PartName="/ppt/slideLayouts/slideLayout5748.xml" ContentType="application/vnd.openxmlformats-officedocument.presentationml.slideLayout+xml"/>
  <Override PartName="/ppt/slideLayouts/slideLayout5749.xml" ContentType="application/vnd.openxmlformats-officedocument.presentationml.slideLayout+xml"/>
  <Override PartName="/ppt/slideLayouts/slideLayout5750.xml" ContentType="application/vnd.openxmlformats-officedocument.presentationml.slideLayout+xml"/>
  <Override PartName="/ppt/theme/theme245.xml" ContentType="application/vnd.openxmlformats-officedocument.theme+xml"/>
  <Override PartName="/ppt/slideLayouts/slideLayout5751.xml" ContentType="application/vnd.openxmlformats-officedocument.presentationml.slideLayout+xml"/>
  <Override PartName="/ppt/slideLayouts/slideLayout5752.xml" ContentType="application/vnd.openxmlformats-officedocument.presentationml.slideLayout+xml"/>
  <Override PartName="/ppt/slideLayouts/slideLayout5753.xml" ContentType="application/vnd.openxmlformats-officedocument.presentationml.slideLayout+xml"/>
  <Override PartName="/ppt/slideLayouts/slideLayout5754.xml" ContentType="application/vnd.openxmlformats-officedocument.presentationml.slideLayout+xml"/>
  <Override PartName="/ppt/slideLayouts/slideLayout5755.xml" ContentType="application/vnd.openxmlformats-officedocument.presentationml.slideLayout+xml"/>
  <Override PartName="/ppt/slideLayouts/slideLayout5756.xml" ContentType="application/vnd.openxmlformats-officedocument.presentationml.slideLayout+xml"/>
  <Override PartName="/ppt/slideLayouts/slideLayout5757.xml" ContentType="application/vnd.openxmlformats-officedocument.presentationml.slideLayout+xml"/>
  <Override PartName="/ppt/slideLayouts/slideLayout5758.xml" ContentType="application/vnd.openxmlformats-officedocument.presentationml.slideLayout+xml"/>
  <Override PartName="/ppt/slideLayouts/slideLayout5759.xml" ContentType="application/vnd.openxmlformats-officedocument.presentationml.slideLayout+xml"/>
  <Override PartName="/ppt/slideLayouts/slideLayout5760.xml" ContentType="application/vnd.openxmlformats-officedocument.presentationml.slideLayout+xml"/>
  <Override PartName="/ppt/slideLayouts/slideLayout5761.xml" ContentType="application/vnd.openxmlformats-officedocument.presentationml.slideLayout+xml"/>
  <Override PartName="/ppt/slideLayouts/slideLayout5762.xml" ContentType="application/vnd.openxmlformats-officedocument.presentationml.slideLayout+xml"/>
  <Override PartName="/ppt/slideLayouts/slideLayout5763.xml" ContentType="application/vnd.openxmlformats-officedocument.presentationml.slideLayout+xml"/>
  <Override PartName="/ppt/slideLayouts/slideLayout5764.xml" ContentType="application/vnd.openxmlformats-officedocument.presentationml.slideLayout+xml"/>
  <Override PartName="/ppt/slideLayouts/slideLayout5765.xml" ContentType="application/vnd.openxmlformats-officedocument.presentationml.slideLayout+xml"/>
  <Override PartName="/ppt/slideLayouts/slideLayout5766.xml" ContentType="application/vnd.openxmlformats-officedocument.presentationml.slideLayout+xml"/>
  <Override PartName="/ppt/slideLayouts/slideLayout5767.xml" ContentType="application/vnd.openxmlformats-officedocument.presentationml.slideLayout+xml"/>
  <Override PartName="/ppt/slideLayouts/slideLayout5768.xml" ContentType="application/vnd.openxmlformats-officedocument.presentationml.slideLayout+xml"/>
  <Override PartName="/ppt/theme/theme246.xml" ContentType="application/vnd.openxmlformats-officedocument.theme+xml"/>
  <Override PartName="/ppt/slideLayouts/slideLayout5769.xml" ContentType="application/vnd.openxmlformats-officedocument.presentationml.slideLayout+xml"/>
  <Override PartName="/ppt/slideLayouts/slideLayout5770.xml" ContentType="application/vnd.openxmlformats-officedocument.presentationml.slideLayout+xml"/>
  <Override PartName="/ppt/slideLayouts/slideLayout5771.xml" ContentType="application/vnd.openxmlformats-officedocument.presentationml.slideLayout+xml"/>
  <Override PartName="/ppt/slideLayouts/slideLayout5772.xml" ContentType="application/vnd.openxmlformats-officedocument.presentationml.slideLayout+xml"/>
  <Override PartName="/ppt/slideLayouts/slideLayout5773.xml" ContentType="application/vnd.openxmlformats-officedocument.presentationml.slideLayout+xml"/>
  <Override PartName="/ppt/slideLayouts/slideLayout5774.xml" ContentType="application/vnd.openxmlformats-officedocument.presentationml.slideLayout+xml"/>
  <Override PartName="/ppt/slideLayouts/slideLayout5775.xml" ContentType="application/vnd.openxmlformats-officedocument.presentationml.slideLayout+xml"/>
  <Override PartName="/ppt/slideLayouts/slideLayout5776.xml" ContentType="application/vnd.openxmlformats-officedocument.presentationml.slideLayout+xml"/>
  <Override PartName="/ppt/slideLayouts/slideLayout5777.xml" ContentType="application/vnd.openxmlformats-officedocument.presentationml.slideLayout+xml"/>
  <Override PartName="/ppt/slideLayouts/slideLayout5778.xml" ContentType="application/vnd.openxmlformats-officedocument.presentationml.slideLayout+xml"/>
  <Override PartName="/ppt/slideLayouts/slideLayout5779.xml" ContentType="application/vnd.openxmlformats-officedocument.presentationml.slideLayout+xml"/>
  <Override PartName="/ppt/slideLayouts/slideLayout5780.xml" ContentType="application/vnd.openxmlformats-officedocument.presentationml.slideLayout+xml"/>
  <Override PartName="/ppt/slideLayouts/slideLayout5781.xml" ContentType="application/vnd.openxmlformats-officedocument.presentationml.slideLayout+xml"/>
  <Override PartName="/ppt/slideLayouts/slideLayout5782.xml" ContentType="application/vnd.openxmlformats-officedocument.presentationml.slideLayout+xml"/>
  <Override PartName="/ppt/slideLayouts/slideLayout5783.xml" ContentType="application/vnd.openxmlformats-officedocument.presentationml.slideLayout+xml"/>
  <Override PartName="/ppt/slideLayouts/slideLayout5784.xml" ContentType="application/vnd.openxmlformats-officedocument.presentationml.slideLayout+xml"/>
  <Override PartName="/ppt/slideLayouts/slideLayout5785.xml" ContentType="application/vnd.openxmlformats-officedocument.presentationml.slideLayout+xml"/>
  <Override PartName="/ppt/slideLayouts/slideLayout5786.xml" ContentType="application/vnd.openxmlformats-officedocument.presentationml.slideLayout+xml"/>
  <Override PartName="/ppt/theme/theme247.xml" ContentType="application/vnd.openxmlformats-officedocument.theme+xml"/>
  <Override PartName="/ppt/slideLayouts/slideLayout5787.xml" ContentType="application/vnd.openxmlformats-officedocument.presentationml.slideLayout+xml"/>
  <Override PartName="/ppt/slideLayouts/slideLayout5788.xml" ContentType="application/vnd.openxmlformats-officedocument.presentationml.slideLayout+xml"/>
  <Override PartName="/ppt/slideLayouts/slideLayout5789.xml" ContentType="application/vnd.openxmlformats-officedocument.presentationml.slideLayout+xml"/>
  <Override PartName="/ppt/slideLayouts/slideLayout5790.xml" ContentType="application/vnd.openxmlformats-officedocument.presentationml.slideLayout+xml"/>
  <Override PartName="/ppt/slideLayouts/slideLayout5791.xml" ContentType="application/vnd.openxmlformats-officedocument.presentationml.slideLayout+xml"/>
  <Override PartName="/ppt/slideLayouts/slideLayout5792.xml" ContentType="application/vnd.openxmlformats-officedocument.presentationml.slideLayout+xml"/>
  <Override PartName="/ppt/slideLayouts/slideLayout5793.xml" ContentType="application/vnd.openxmlformats-officedocument.presentationml.slideLayout+xml"/>
  <Override PartName="/ppt/slideLayouts/slideLayout5794.xml" ContentType="application/vnd.openxmlformats-officedocument.presentationml.slideLayout+xml"/>
  <Override PartName="/ppt/slideLayouts/slideLayout5795.xml" ContentType="application/vnd.openxmlformats-officedocument.presentationml.slideLayout+xml"/>
  <Override PartName="/ppt/slideLayouts/slideLayout5796.xml" ContentType="application/vnd.openxmlformats-officedocument.presentationml.slideLayout+xml"/>
  <Override PartName="/ppt/slideLayouts/slideLayout5797.xml" ContentType="application/vnd.openxmlformats-officedocument.presentationml.slideLayout+xml"/>
  <Override PartName="/ppt/slideLayouts/slideLayout5798.xml" ContentType="application/vnd.openxmlformats-officedocument.presentationml.slideLayout+xml"/>
  <Override PartName="/ppt/slideLayouts/slideLayout5799.xml" ContentType="application/vnd.openxmlformats-officedocument.presentationml.slideLayout+xml"/>
  <Override PartName="/ppt/slideLayouts/slideLayout5800.xml" ContentType="application/vnd.openxmlformats-officedocument.presentationml.slideLayout+xml"/>
  <Override PartName="/ppt/slideLayouts/slideLayout5801.xml" ContentType="application/vnd.openxmlformats-officedocument.presentationml.slideLayout+xml"/>
  <Override PartName="/ppt/slideLayouts/slideLayout5802.xml" ContentType="application/vnd.openxmlformats-officedocument.presentationml.slideLayout+xml"/>
  <Override PartName="/ppt/slideLayouts/slideLayout5803.xml" ContentType="application/vnd.openxmlformats-officedocument.presentationml.slideLayout+xml"/>
  <Override PartName="/ppt/slideLayouts/slideLayout5804.xml" ContentType="application/vnd.openxmlformats-officedocument.presentationml.slideLayout+xml"/>
  <Override PartName="/ppt/slideLayouts/slideLayout5805.xml" ContentType="application/vnd.openxmlformats-officedocument.presentationml.slideLayout+xml"/>
  <Override PartName="/ppt/slideLayouts/slideLayout5806.xml" ContentType="application/vnd.openxmlformats-officedocument.presentationml.slideLayout+xml"/>
  <Override PartName="/ppt/slideLayouts/slideLayout5807.xml" ContentType="application/vnd.openxmlformats-officedocument.presentationml.slideLayout+xml"/>
  <Override PartName="/ppt/slideLayouts/slideLayout5808.xml" ContentType="application/vnd.openxmlformats-officedocument.presentationml.slideLayout+xml"/>
  <Override PartName="/ppt/slideLayouts/slideLayout5809.xml" ContentType="application/vnd.openxmlformats-officedocument.presentationml.slideLayout+xml"/>
  <Override PartName="/ppt/slideLayouts/slideLayout5810.xml" ContentType="application/vnd.openxmlformats-officedocument.presentationml.slideLayout+xml"/>
  <Override PartName="/ppt/slideLayouts/slideLayout5811.xml" ContentType="application/vnd.openxmlformats-officedocument.presentationml.slideLayout+xml"/>
  <Override PartName="/ppt/slideLayouts/slideLayout5812.xml" ContentType="application/vnd.openxmlformats-officedocument.presentationml.slideLayout+xml"/>
  <Override PartName="/ppt/slideLayouts/slideLayout5813.xml" ContentType="application/vnd.openxmlformats-officedocument.presentationml.slideLayout+xml"/>
  <Override PartName="/ppt/slideLayouts/slideLayout5814.xml" ContentType="application/vnd.openxmlformats-officedocument.presentationml.slideLayout+xml"/>
  <Override PartName="/ppt/slideLayouts/slideLayout5815.xml" ContentType="application/vnd.openxmlformats-officedocument.presentationml.slideLayout+xml"/>
  <Override PartName="/ppt/slideLayouts/slideLayout5816.xml" ContentType="application/vnd.openxmlformats-officedocument.presentationml.slideLayout+xml"/>
  <Override PartName="/ppt/slideLayouts/slideLayout5817.xml" ContentType="application/vnd.openxmlformats-officedocument.presentationml.slideLayout+xml"/>
  <Override PartName="/ppt/slideLayouts/slideLayout5818.xml" ContentType="application/vnd.openxmlformats-officedocument.presentationml.slideLayout+xml"/>
  <Override PartName="/ppt/slideLayouts/slideLayout5819.xml" ContentType="application/vnd.openxmlformats-officedocument.presentationml.slideLayout+xml"/>
  <Override PartName="/ppt/slideLayouts/slideLayout5820.xml" ContentType="application/vnd.openxmlformats-officedocument.presentationml.slideLayout+xml"/>
  <Override PartName="/ppt/slideLayouts/slideLayout5821.xml" ContentType="application/vnd.openxmlformats-officedocument.presentationml.slideLayout+xml"/>
  <Override PartName="/ppt/slideLayouts/slideLayout5822.xml" ContentType="application/vnd.openxmlformats-officedocument.presentationml.slideLayout+xml"/>
  <Override PartName="/ppt/slideLayouts/slideLayout5823.xml" ContentType="application/vnd.openxmlformats-officedocument.presentationml.slideLayout+xml"/>
  <Override PartName="/ppt/slideLayouts/slideLayout5824.xml" ContentType="application/vnd.openxmlformats-officedocument.presentationml.slideLayout+xml"/>
  <Override PartName="/ppt/slideLayouts/slideLayout5825.xml" ContentType="application/vnd.openxmlformats-officedocument.presentationml.slideLayout+xml"/>
  <Override PartName="/ppt/slideLayouts/slideLayout5826.xml" ContentType="application/vnd.openxmlformats-officedocument.presentationml.slideLayout+xml"/>
  <Override PartName="/ppt/slideLayouts/slideLayout5827.xml" ContentType="application/vnd.openxmlformats-officedocument.presentationml.slideLayout+xml"/>
  <Override PartName="/ppt/slideLayouts/slideLayout5828.xml" ContentType="application/vnd.openxmlformats-officedocument.presentationml.slideLayout+xml"/>
  <Override PartName="/ppt/slideLayouts/slideLayout5829.xml" ContentType="application/vnd.openxmlformats-officedocument.presentationml.slideLayout+xml"/>
  <Override PartName="/ppt/slideLayouts/slideLayout5830.xml" ContentType="application/vnd.openxmlformats-officedocument.presentationml.slideLayout+xml"/>
  <Override PartName="/ppt/slideLayouts/slideLayout5831.xml" ContentType="application/vnd.openxmlformats-officedocument.presentationml.slideLayout+xml"/>
  <Override PartName="/ppt/theme/theme248.xml" ContentType="application/vnd.openxmlformats-officedocument.theme+xml"/>
  <Override PartName="/ppt/slideLayouts/slideLayout5832.xml" ContentType="application/vnd.openxmlformats-officedocument.presentationml.slideLayout+xml"/>
  <Override PartName="/ppt/slideLayouts/slideLayout5833.xml" ContentType="application/vnd.openxmlformats-officedocument.presentationml.slideLayout+xml"/>
  <Override PartName="/ppt/slideLayouts/slideLayout5834.xml" ContentType="application/vnd.openxmlformats-officedocument.presentationml.slideLayout+xml"/>
  <Override PartName="/ppt/slideLayouts/slideLayout5835.xml" ContentType="application/vnd.openxmlformats-officedocument.presentationml.slideLayout+xml"/>
  <Override PartName="/ppt/slideLayouts/slideLayout5836.xml" ContentType="application/vnd.openxmlformats-officedocument.presentationml.slideLayout+xml"/>
  <Override PartName="/ppt/slideLayouts/slideLayout5837.xml" ContentType="application/vnd.openxmlformats-officedocument.presentationml.slideLayout+xml"/>
  <Override PartName="/ppt/slideLayouts/slideLayout5838.xml" ContentType="application/vnd.openxmlformats-officedocument.presentationml.slideLayout+xml"/>
  <Override PartName="/ppt/slideLayouts/slideLayout5839.xml" ContentType="application/vnd.openxmlformats-officedocument.presentationml.slideLayout+xml"/>
  <Override PartName="/ppt/slideLayouts/slideLayout5840.xml" ContentType="application/vnd.openxmlformats-officedocument.presentationml.slideLayout+xml"/>
  <Override PartName="/ppt/slideLayouts/slideLayout5841.xml" ContentType="application/vnd.openxmlformats-officedocument.presentationml.slideLayout+xml"/>
  <Override PartName="/ppt/slideLayouts/slideLayout5842.xml" ContentType="application/vnd.openxmlformats-officedocument.presentationml.slideLayout+xml"/>
  <Override PartName="/ppt/slideLayouts/slideLayout5843.xml" ContentType="application/vnd.openxmlformats-officedocument.presentationml.slideLayout+xml"/>
  <Override PartName="/ppt/theme/theme249.xml" ContentType="application/vnd.openxmlformats-officedocument.theme+xml"/>
  <Override PartName="/ppt/slideLayouts/slideLayout5844.xml" ContentType="application/vnd.openxmlformats-officedocument.presentationml.slideLayout+xml"/>
  <Override PartName="/ppt/slideLayouts/slideLayout5845.xml" ContentType="application/vnd.openxmlformats-officedocument.presentationml.slideLayout+xml"/>
  <Override PartName="/ppt/slideLayouts/slideLayout5846.xml" ContentType="application/vnd.openxmlformats-officedocument.presentationml.slideLayout+xml"/>
  <Override PartName="/ppt/slideLayouts/slideLayout5847.xml" ContentType="application/vnd.openxmlformats-officedocument.presentationml.slideLayout+xml"/>
  <Override PartName="/ppt/slideLayouts/slideLayout5848.xml" ContentType="application/vnd.openxmlformats-officedocument.presentationml.slideLayout+xml"/>
  <Override PartName="/ppt/slideLayouts/slideLayout5849.xml" ContentType="application/vnd.openxmlformats-officedocument.presentationml.slideLayout+xml"/>
  <Override PartName="/ppt/slideLayouts/slideLayout5850.xml" ContentType="application/vnd.openxmlformats-officedocument.presentationml.slideLayout+xml"/>
  <Override PartName="/ppt/slideLayouts/slideLayout5851.xml" ContentType="application/vnd.openxmlformats-officedocument.presentationml.slideLayout+xml"/>
  <Override PartName="/ppt/slideLayouts/slideLayout5852.xml" ContentType="application/vnd.openxmlformats-officedocument.presentationml.slideLayout+xml"/>
  <Override PartName="/ppt/slideLayouts/slideLayout5853.xml" ContentType="application/vnd.openxmlformats-officedocument.presentationml.slideLayout+xml"/>
  <Override PartName="/ppt/slideLayouts/slideLayout5854.xml" ContentType="application/vnd.openxmlformats-officedocument.presentationml.slideLayout+xml"/>
  <Override PartName="/ppt/theme/theme250.xml" ContentType="application/vnd.openxmlformats-officedocument.theme+xml"/>
  <Override PartName="/ppt/slideLayouts/slideLayout5855.xml" ContentType="application/vnd.openxmlformats-officedocument.presentationml.slideLayout+xml"/>
  <Override PartName="/ppt/slideLayouts/slideLayout5856.xml" ContentType="application/vnd.openxmlformats-officedocument.presentationml.slideLayout+xml"/>
  <Override PartName="/ppt/slideLayouts/slideLayout5857.xml" ContentType="application/vnd.openxmlformats-officedocument.presentationml.slideLayout+xml"/>
  <Override PartName="/ppt/slideLayouts/slideLayout5858.xml" ContentType="application/vnd.openxmlformats-officedocument.presentationml.slideLayout+xml"/>
  <Override PartName="/ppt/slideLayouts/slideLayout5859.xml" ContentType="application/vnd.openxmlformats-officedocument.presentationml.slideLayout+xml"/>
  <Override PartName="/ppt/slideLayouts/slideLayout5860.xml" ContentType="application/vnd.openxmlformats-officedocument.presentationml.slideLayout+xml"/>
  <Override PartName="/ppt/slideLayouts/slideLayout5861.xml" ContentType="application/vnd.openxmlformats-officedocument.presentationml.slideLayout+xml"/>
  <Override PartName="/ppt/slideLayouts/slideLayout5862.xml" ContentType="application/vnd.openxmlformats-officedocument.presentationml.slideLayout+xml"/>
  <Override PartName="/ppt/slideLayouts/slideLayout5863.xml" ContentType="application/vnd.openxmlformats-officedocument.presentationml.slideLayout+xml"/>
  <Override PartName="/ppt/slideLayouts/slideLayout5864.xml" ContentType="application/vnd.openxmlformats-officedocument.presentationml.slideLayout+xml"/>
  <Override PartName="/ppt/slideLayouts/slideLayout5865.xml" ContentType="application/vnd.openxmlformats-officedocument.presentationml.slideLayout+xml"/>
  <Override PartName="/ppt/slideLayouts/slideLayout5866.xml" ContentType="application/vnd.openxmlformats-officedocument.presentationml.slideLayout+xml"/>
  <Override PartName="/ppt/slideLayouts/slideLayout5867.xml" ContentType="application/vnd.openxmlformats-officedocument.presentationml.slideLayout+xml"/>
  <Override PartName="/ppt/slideLayouts/slideLayout5868.xml" ContentType="application/vnd.openxmlformats-officedocument.presentationml.slideLayout+xml"/>
  <Override PartName="/ppt/theme/theme251.xml" ContentType="application/vnd.openxmlformats-officedocument.theme+xml"/>
  <Override PartName="/ppt/slideLayouts/slideLayout5869.xml" ContentType="application/vnd.openxmlformats-officedocument.presentationml.slideLayout+xml"/>
  <Override PartName="/ppt/slideLayouts/slideLayout5870.xml" ContentType="application/vnd.openxmlformats-officedocument.presentationml.slideLayout+xml"/>
  <Override PartName="/ppt/slideLayouts/slideLayout5871.xml" ContentType="application/vnd.openxmlformats-officedocument.presentationml.slideLayout+xml"/>
  <Override PartName="/ppt/slideLayouts/slideLayout5872.xml" ContentType="application/vnd.openxmlformats-officedocument.presentationml.slideLayout+xml"/>
  <Override PartName="/ppt/slideLayouts/slideLayout5873.xml" ContentType="application/vnd.openxmlformats-officedocument.presentationml.slideLayout+xml"/>
  <Override PartName="/ppt/slideLayouts/slideLayout5874.xml" ContentType="application/vnd.openxmlformats-officedocument.presentationml.slideLayout+xml"/>
  <Override PartName="/ppt/slideLayouts/slideLayout5875.xml" ContentType="application/vnd.openxmlformats-officedocument.presentationml.slideLayout+xml"/>
  <Override PartName="/ppt/slideLayouts/slideLayout5876.xml" ContentType="application/vnd.openxmlformats-officedocument.presentationml.slideLayout+xml"/>
  <Override PartName="/ppt/slideLayouts/slideLayout5877.xml" ContentType="application/vnd.openxmlformats-officedocument.presentationml.slideLayout+xml"/>
  <Override PartName="/ppt/slideLayouts/slideLayout5878.xml" ContentType="application/vnd.openxmlformats-officedocument.presentationml.slideLayout+xml"/>
  <Override PartName="/ppt/slideLayouts/slideLayout5879.xml" ContentType="application/vnd.openxmlformats-officedocument.presentationml.slideLayout+xml"/>
  <Override PartName="/ppt/slideLayouts/slideLayout5880.xml" ContentType="application/vnd.openxmlformats-officedocument.presentationml.slideLayout+xml"/>
  <Override PartName="/ppt/slideLayouts/slideLayout5881.xml" ContentType="application/vnd.openxmlformats-officedocument.presentationml.slideLayout+xml"/>
  <Override PartName="/ppt/slideLayouts/slideLayout5882.xml" ContentType="application/vnd.openxmlformats-officedocument.presentationml.slideLayout+xml"/>
  <Override PartName="/ppt/slideLayouts/slideLayout5883.xml" ContentType="application/vnd.openxmlformats-officedocument.presentationml.slideLayout+xml"/>
  <Override PartName="/ppt/slideLayouts/slideLayout5884.xml" ContentType="application/vnd.openxmlformats-officedocument.presentationml.slideLayout+xml"/>
  <Override PartName="/ppt/slideLayouts/slideLayout5885.xml" ContentType="application/vnd.openxmlformats-officedocument.presentationml.slideLayout+xml"/>
  <Override PartName="/ppt/slideLayouts/slideLayout5886.xml" ContentType="application/vnd.openxmlformats-officedocument.presentationml.slideLayout+xml"/>
  <Override PartName="/ppt/slideLayouts/slideLayout5887.xml" ContentType="application/vnd.openxmlformats-officedocument.presentationml.slideLayout+xml"/>
  <Override PartName="/ppt/slideLayouts/slideLayout5888.xml" ContentType="application/vnd.openxmlformats-officedocument.presentationml.slideLayout+xml"/>
  <Override PartName="/ppt/slideLayouts/slideLayout5889.xml" ContentType="application/vnd.openxmlformats-officedocument.presentationml.slideLayout+xml"/>
  <Override PartName="/ppt/slideLayouts/slideLayout5890.xml" ContentType="application/vnd.openxmlformats-officedocument.presentationml.slideLayout+xml"/>
  <Override PartName="/ppt/slideLayouts/slideLayout5891.xml" ContentType="application/vnd.openxmlformats-officedocument.presentationml.slideLayout+xml"/>
  <Override PartName="/ppt/slideLayouts/slideLayout5892.xml" ContentType="application/vnd.openxmlformats-officedocument.presentationml.slideLayout+xml"/>
  <Override PartName="/ppt/slideLayouts/slideLayout5893.xml" ContentType="application/vnd.openxmlformats-officedocument.presentationml.slideLayout+xml"/>
  <Override PartName="/ppt/slideLayouts/slideLayout5894.xml" ContentType="application/vnd.openxmlformats-officedocument.presentationml.slideLayout+xml"/>
  <Override PartName="/ppt/slideLayouts/slideLayout5895.xml" ContentType="application/vnd.openxmlformats-officedocument.presentationml.slideLayout+xml"/>
  <Override PartName="/ppt/slideLayouts/slideLayout5896.xml" ContentType="application/vnd.openxmlformats-officedocument.presentationml.slideLayout+xml"/>
  <Override PartName="/ppt/slideLayouts/slideLayout5897.xml" ContentType="application/vnd.openxmlformats-officedocument.presentationml.slideLayout+xml"/>
  <Override PartName="/ppt/slideLayouts/slideLayout5898.xml" ContentType="application/vnd.openxmlformats-officedocument.presentationml.slideLayout+xml"/>
  <Override PartName="/ppt/slideLayouts/slideLayout5899.xml" ContentType="application/vnd.openxmlformats-officedocument.presentationml.slideLayout+xml"/>
  <Override PartName="/ppt/slideLayouts/slideLayout5900.xml" ContentType="application/vnd.openxmlformats-officedocument.presentationml.slideLayout+xml"/>
  <Override PartName="/ppt/slideLayouts/slideLayout5901.xml" ContentType="application/vnd.openxmlformats-officedocument.presentationml.slideLayout+xml"/>
  <Override PartName="/ppt/slideLayouts/slideLayout5902.xml" ContentType="application/vnd.openxmlformats-officedocument.presentationml.slideLayout+xml"/>
  <Override PartName="/ppt/slideLayouts/slideLayout5903.xml" ContentType="application/vnd.openxmlformats-officedocument.presentationml.slideLayout+xml"/>
  <Override PartName="/ppt/slideLayouts/slideLayout5904.xml" ContentType="application/vnd.openxmlformats-officedocument.presentationml.slideLayout+xml"/>
  <Override PartName="/ppt/slideLayouts/slideLayout5905.xml" ContentType="application/vnd.openxmlformats-officedocument.presentationml.slideLayout+xml"/>
  <Override PartName="/ppt/slideLayouts/slideLayout5906.xml" ContentType="application/vnd.openxmlformats-officedocument.presentationml.slideLayout+xml"/>
  <Override PartName="/ppt/slideLayouts/slideLayout5907.xml" ContentType="application/vnd.openxmlformats-officedocument.presentationml.slideLayout+xml"/>
  <Override PartName="/ppt/slideLayouts/slideLayout5908.xml" ContentType="application/vnd.openxmlformats-officedocument.presentationml.slideLayout+xml"/>
  <Override PartName="/ppt/slideLayouts/slideLayout5909.xml" ContentType="application/vnd.openxmlformats-officedocument.presentationml.slideLayout+xml"/>
  <Override PartName="/ppt/slideLayouts/slideLayout5910.xml" ContentType="application/vnd.openxmlformats-officedocument.presentationml.slideLayout+xml"/>
  <Override PartName="/ppt/slideLayouts/slideLayout5911.xml" ContentType="application/vnd.openxmlformats-officedocument.presentationml.slideLayout+xml"/>
  <Override PartName="/ppt/slideLayouts/slideLayout5912.xml" ContentType="application/vnd.openxmlformats-officedocument.presentationml.slideLayout+xml"/>
  <Override PartName="/ppt/slideLayouts/slideLayout5913.xml" ContentType="application/vnd.openxmlformats-officedocument.presentationml.slideLayout+xml"/>
  <Override PartName="/ppt/theme/theme252.xml" ContentType="application/vnd.openxmlformats-officedocument.theme+xml"/>
  <Override PartName="/ppt/slideLayouts/slideLayout5914.xml" ContentType="application/vnd.openxmlformats-officedocument.presentationml.slideLayout+xml"/>
  <Override PartName="/ppt/slideLayouts/slideLayout5915.xml" ContentType="application/vnd.openxmlformats-officedocument.presentationml.slideLayout+xml"/>
  <Override PartName="/ppt/slideLayouts/slideLayout5916.xml" ContentType="application/vnd.openxmlformats-officedocument.presentationml.slideLayout+xml"/>
  <Override PartName="/ppt/slideLayouts/slideLayout5917.xml" ContentType="application/vnd.openxmlformats-officedocument.presentationml.slideLayout+xml"/>
  <Override PartName="/ppt/slideLayouts/slideLayout5918.xml" ContentType="application/vnd.openxmlformats-officedocument.presentationml.slideLayout+xml"/>
  <Override PartName="/ppt/slideLayouts/slideLayout5919.xml" ContentType="application/vnd.openxmlformats-officedocument.presentationml.slideLayout+xml"/>
  <Override PartName="/ppt/slideLayouts/slideLayout5920.xml" ContentType="application/vnd.openxmlformats-officedocument.presentationml.slideLayout+xml"/>
  <Override PartName="/ppt/slideLayouts/slideLayout5921.xml" ContentType="application/vnd.openxmlformats-officedocument.presentationml.slideLayout+xml"/>
  <Override PartName="/ppt/slideLayouts/slideLayout5922.xml" ContentType="application/vnd.openxmlformats-officedocument.presentationml.slideLayout+xml"/>
  <Override PartName="/ppt/slideLayouts/slideLayout5923.xml" ContentType="application/vnd.openxmlformats-officedocument.presentationml.slideLayout+xml"/>
  <Override PartName="/ppt/slideLayouts/slideLayout5924.xml" ContentType="application/vnd.openxmlformats-officedocument.presentationml.slideLayout+xml"/>
  <Override PartName="/ppt/slideLayouts/slideLayout5925.xml" ContentType="application/vnd.openxmlformats-officedocument.presentationml.slideLayout+xml"/>
  <Override PartName="/ppt/slideLayouts/slideLayout5926.xml" ContentType="application/vnd.openxmlformats-officedocument.presentationml.slideLayout+xml"/>
  <Override PartName="/ppt/slideLayouts/slideLayout5927.xml" ContentType="application/vnd.openxmlformats-officedocument.presentationml.slideLayout+xml"/>
  <Override PartName="/ppt/slideLayouts/slideLayout5928.xml" ContentType="application/vnd.openxmlformats-officedocument.presentationml.slideLayout+xml"/>
  <Override PartName="/ppt/slideLayouts/slideLayout5929.xml" ContentType="application/vnd.openxmlformats-officedocument.presentationml.slideLayout+xml"/>
  <Override PartName="/ppt/slideLayouts/slideLayout5930.xml" ContentType="application/vnd.openxmlformats-officedocument.presentationml.slideLayout+xml"/>
  <Override PartName="/ppt/theme/theme253.xml" ContentType="application/vnd.openxmlformats-officedocument.theme+xml"/>
  <Override PartName="/ppt/slideLayouts/slideLayout5931.xml" ContentType="application/vnd.openxmlformats-officedocument.presentationml.slideLayout+xml"/>
  <Override PartName="/ppt/slideLayouts/slideLayout5932.xml" ContentType="application/vnd.openxmlformats-officedocument.presentationml.slideLayout+xml"/>
  <Override PartName="/ppt/slideLayouts/slideLayout5933.xml" ContentType="application/vnd.openxmlformats-officedocument.presentationml.slideLayout+xml"/>
  <Override PartName="/ppt/slideLayouts/slideLayout5934.xml" ContentType="application/vnd.openxmlformats-officedocument.presentationml.slideLayout+xml"/>
  <Override PartName="/ppt/slideLayouts/slideLayout5935.xml" ContentType="application/vnd.openxmlformats-officedocument.presentationml.slideLayout+xml"/>
  <Override PartName="/ppt/slideLayouts/slideLayout5936.xml" ContentType="application/vnd.openxmlformats-officedocument.presentationml.slideLayout+xml"/>
  <Override PartName="/ppt/slideLayouts/slideLayout5937.xml" ContentType="application/vnd.openxmlformats-officedocument.presentationml.slideLayout+xml"/>
  <Override PartName="/ppt/slideLayouts/slideLayout5938.xml" ContentType="application/vnd.openxmlformats-officedocument.presentationml.slideLayout+xml"/>
  <Override PartName="/ppt/slideLayouts/slideLayout5939.xml" ContentType="application/vnd.openxmlformats-officedocument.presentationml.slideLayout+xml"/>
  <Override PartName="/ppt/slideLayouts/slideLayout5940.xml" ContentType="application/vnd.openxmlformats-officedocument.presentationml.slideLayout+xml"/>
  <Override PartName="/ppt/slideLayouts/slideLayout5941.xml" ContentType="application/vnd.openxmlformats-officedocument.presentationml.slideLayout+xml"/>
  <Override PartName="/ppt/slideLayouts/slideLayout5942.xml" ContentType="application/vnd.openxmlformats-officedocument.presentationml.slideLayout+xml"/>
  <Override PartName="/ppt/slideLayouts/slideLayout5943.xml" ContentType="application/vnd.openxmlformats-officedocument.presentationml.slideLayout+xml"/>
  <Override PartName="/ppt/slideLayouts/slideLayout5944.xml" ContentType="application/vnd.openxmlformats-officedocument.presentationml.slideLayout+xml"/>
  <Override PartName="/ppt/slideLayouts/slideLayout5945.xml" ContentType="application/vnd.openxmlformats-officedocument.presentationml.slideLayout+xml"/>
  <Override PartName="/ppt/slideLayouts/slideLayout5946.xml" ContentType="application/vnd.openxmlformats-officedocument.presentationml.slideLayout+xml"/>
  <Override PartName="/ppt/slideLayouts/slideLayout5947.xml" ContentType="application/vnd.openxmlformats-officedocument.presentationml.slideLayout+xml"/>
  <Override PartName="/ppt/slideLayouts/slideLayout5948.xml" ContentType="application/vnd.openxmlformats-officedocument.presentationml.slideLayout+xml"/>
  <Override PartName="/ppt/slideLayouts/slideLayout5949.xml" ContentType="application/vnd.openxmlformats-officedocument.presentationml.slideLayout+xml"/>
  <Override PartName="/ppt/slideLayouts/slideLayout5950.xml" ContentType="application/vnd.openxmlformats-officedocument.presentationml.slideLayout+xml"/>
  <Override PartName="/ppt/slideLayouts/slideLayout5951.xml" ContentType="application/vnd.openxmlformats-officedocument.presentationml.slideLayout+xml"/>
  <Override PartName="/ppt/slideLayouts/slideLayout5952.xml" ContentType="application/vnd.openxmlformats-officedocument.presentationml.slideLayout+xml"/>
  <Override PartName="/ppt/slideLayouts/slideLayout5953.xml" ContentType="application/vnd.openxmlformats-officedocument.presentationml.slideLayout+xml"/>
  <Override PartName="/ppt/slideLayouts/slideLayout5954.xml" ContentType="application/vnd.openxmlformats-officedocument.presentationml.slideLayout+xml"/>
  <Override PartName="/ppt/slideLayouts/slideLayout5955.xml" ContentType="application/vnd.openxmlformats-officedocument.presentationml.slideLayout+xml"/>
  <Override PartName="/ppt/slideLayouts/slideLayout5956.xml" ContentType="application/vnd.openxmlformats-officedocument.presentationml.slideLayout+xml"/>
  <Override PartName="/ppt/slideLayouts/slideLayout5957.xml" ContentType="application/vnd.openxmlformats-officedocument.presentationml.slideLayout+xml"/>
  <Override PartName="/ppt/slideLayouts/slideLayout5958.xml" ContentType="application/vnd.openxmlformats-officedocument.presentationml.slideLayout+xml"/>
  <Override PartName="/ppt/slideLayouts/slideLayout5959.xml" ContentType="application/vnd.openxmlformats-officedocument.presentationml.slideLayout+xml"/>
  <Override PartName="/ppt/slideLayouts/slideLayout5960.xml" ContentType="application/vnd.openxmlformats-officedocument.presentationml.slideLayout+xml"/>
  <Override PartName="/ppt/slideLayouts/slideLayout5961.xml" ContentType="application/vnd.openxmlformats-officedocument.presentationml.slideLayout+xml"/>
  <Override PartName="/ppt/slideLayouts/slideLayout5962.xml" ContentType="application/vnd.openxmlformats-officedocument.presentationml.slideLayout+xml"/>
  <Override PartName="/ppt/slideLayouts/slideLayout5963.xml" ContentType="application/vnd.openxmlformats-officedocument.presentationml.slideLayout+xml"/>
  <Override PartName="/ppt/slideLayouts/slideLayout5964.xml" ContentType="application/vnd.openxmlformats-officedocument.presentationml.slideLayout+xml"/>
  <Override PartName="/ppt/slideLayouts/slideLayout5965.xml" ContentType="application/vnd.openxmlformats-officedocument.presentationml.slideLayout+xml"/>
  <Override PartName="/ppt/slideLayouts/slideLayout5966.xml" ContentType="application/vnd.openxmlformats-officedocument.presentationml.slideLayout+xml"/>
  <Override PartName="/ppt/slideLayouts/slideLayout5967.xml" ContentType="application/vnd.openxmlformats-officedocument.presentationml.slideLayout+xml"/>
  <Override PartName="/ppt/slideLayouts/slideLayout5968.xml" ContentType="application/vnd.openxmlformats-officedocument.presentationml.slideLayout+xml"/>
  <Override PartName="/ppt/slideLayouts/slideLayout5969.xml" ContentType="application/vnd.openxmlformats-officedocument.presentationml.slideLayout+xml"/>
  <Override PartName="/ppt/slideLayouts/slideLayout5970.xml" ContentType="application/vnd.openxmlformats-officedocument.presentationml.slideLayout+xml"/>
  <Override PartName="/ppt/slideLayouts/slideLayout5971.xml" ContentType="application/vnd.openxmlformats-officedocument.presentationml.slideLayout+xml"/>
  <Override PartName="/ppt/slideLayouts/slideLayout5972.xml" ContentType="application/vnd.openxmlformats-officedocument.presentationml.slideLayout+xml"/>
  <Override PartName="/ppt/slideLayouts/slideLayout5973.xml" ContentType="application/vnd.openxmlformats-officedocument.presentationml.slideLayout+xml"/>
  <Override PartName="/ppt/slideLayouts/slideLayout5974.xml" ContentType="application/vnd.openxmlformats-officedocument.presentationml.slideLayout+xml"/>
  <Override PartName="/ppt/slideLayouts/slideLayout5975.xml" ContentType="application/vnd.openxmlformats-officedocument.presentationml.slideLayout+xml"/>
  <Override PartName="/ppt/theme/theme254.xml" ContentType="application/vnd.openxmlformats-officedocument.theme+xml"/>
  <Override PartName="/ppt/slideLayouts/slideLayout5976.xml" ContentType="application/vnd.openxmlformats-officedocument.presentationml.slideLayout+xml"/>
  <Override PartName="/ppt/slideLayouts/slideLayout5977.xml" ContentType="application/vnd.openxmlformats-officedocument.presentationml.slideLayout+xml"/>
  <Override PartName="/ppt/slideLayouts/slideLayout5978.xml" ContentType="application/vnd.openxmlformats-officedocument.presentationml.slideLayout+xml"/>
  <Override PartName="/ppt/slideLayouts/slideLayout5979.xml" ContentType="application/vnd.openxmlformats-officedocument.presentationml.slideLayout+xml"/>
  <Override PartName="/ppt/slideLayouts/slideLayout5980.xml" ContentType="application/vnd.openxmlformats-officedocument.presentationml.slideLayout+xml"/>
  <Override PartName="/ppt/slideLayouts/slideLayout5981.xml" ContentType="application/vnd.openxmlformats-officedocument.presentationml.slideLayout+xml"/>
  <Override PartName="/ppt/slideLayouts/slideLayout5982.xml" ContentType="application/vnd.openxmlformats-officedocument.presentationml.slideLayout+xml"/>
  <Override PartName="/ppt/slideLayouts/slideLayout5983.xml" ContentType="application/vnd.openxmlformats-officedocument.presentationml.slideLayout+xml"/>
  <Override PartName="/ppt/slideLayouts/slideLayout5984.xml" ContentType="application/vnd.openxmlformats-officedocument.presentationml.slideLayout+xml"/>
  <Override PartName="/ppt/slideLayouts/slideLayout5985.xml" ContentType="application/vnd.openxmlformats-officedocument.presentationml.slideLayout+xml"/>
  <Override PartName="/ppt/slideLayouts/slideLayout5986.xml" ContentType="application/vnd.openxmlformats-officedocument.presentationml.slideLayout+xml"/>
  <Override PartName="/ppt/slideLayouts/slideLayout5987.xml" ContentType="application/vnd.openxmlformats-officedocument.presentationml.slideLayout+xml"/>
  <Override PartName="/ppt/slideLayouts/slideLayout5988.xml" ContentType="application/vnd.openxmlformats-officedocument.presentationml.slideLayout+xml"/>
  <Override PartName="/ppt/slideLayouts/slideLayout5989.xml" ContentType="application/vnd.openxmlformats-officedocument.presentationml.slideLayout+xml"/>
  <Override PartName="/ppt/slideLayouts/slideLayout5990.xml" ContentType="application/vnd.openxmlformats-officedocument.presentationml.slideLayout+xml"/>
  <Override PartName="/ppt/slideLayouts/slideLayout5991.xml" ContentType="application/vnd.openxmlformats-officedocument.presentationml.slideLayout+xml"/>
  <Override PartName="/ppt/slideLayouts/slideLayout5992.xml" ContentType="application/vnd.openxmlformats-officedocument.presentationml.slideLayout+xml"/>
  <Override PartName="/ppt/theme/theme255.xml" ContentType="application/vnd.openxmlformats-officedocument.theme+xml"/>
  <Override PartName="/ppt/slideLayouts/slideLayout5993.xml" ContentType="application/vnd.openxmlformats-officedocument.presentationml.slideLayout+xml"/>
  <Override PartName="/ppt/slideLayouts/slideLayout5994.xml" ContentType="application/vnd.openxmlformats-officedocument.presentationml.slideLayout+xml"/>
  <Override PartName="/ppt/slideLayouts/slideLayout5995.xml" ContentType="application/vnd.openxmlformats-officedocument.presentationml.slideLayout+xml"/>
  <Override PartName="/ppt/slideLayouts/slideLayout5996.xml" ContentType="application/vnd.openxmlformats-officedocument.presentationml.slideLayout+xml"/>
  <Override PartName="/ppt/slideLayouts/slideLayout5997.xml" ContentType="application/vnd.openxmlformats-officedocument.presentationml.slideLayout+xml"/>
  <Override PartName="/ppt/slideLayouts/slideLayout5998.xml" ContentType="application/vnd.openxmlformats-officedocument.presentationml.slideLayout+xml"/>
  <Override PartName="/ppt/slideLayouts/slideLayout5999.xml" ContentType="application/vnd.openxmlformats-officedocument.presentationml.slideLayout+xml"/>
  <Override PartName="/ppt/slideLayouts/slideLayout6000.xml" ContentType="application/vnd.openxmlformats-officedocument.presentationml.slideLayout+xml"/>
  <Override PartName="/ppt/slideLayouts/slideLayout6001.xml" ContentType="application/vnd.openxmlformats-officedocument.presentationml.slideLayout+xml"/>
  <Override PartName="/ppt/slideLayouts/slideLayout6002.xml" ContentType="application/vnd.openxmlformats-officedocument.presentationml.slideLayout+xml"/>
  <Override PartName="/ppt/slideLayouts/slideLayout6003.xml" ContentType="application/vnd.openxmlformats-officedocument.presentationml.slideLayout+xml"/>
  <Override PartName="/ppt/slideLayouts/slideLayout6004.xml" ContentType="application/vnd.openxmlformats-officedocument.presentationml.slideLayout+xml"/>
  <Override PartName="/ppt/slideLayouts/slideLayout6005.xml" ContentType="application/vnd.openxmlformats-officedocument.presentationml.slideLayout+xml"/>
  <Override PartName="/ppt/slideLayouts/slideLayout6006.xml" ContentType="application/vnd.openxmlformats-officedocument.presentationml.slideLayout+xml"/>
  <Override PartName="/ppt/theme/theme256.xml" ContentType="application/vnd.openxmlformats-officedocument.theme+xml"/>
  <Override PartName="/ppt/slideLayouts/slideLayout6007.xml" ContentType="application/vnd.openxmlformats-officedocument.presentationml.slideLayout+xml"/>
  <Override PartName="/ppt/slideLayouts/slideLayout6008.xml" ContentType="application/vnd.openxmlformats-officedocument.presentationml.slideLayout+xml"/>
  <Override PartName="/ppt/slideLayouts/slideLayout6009.xml" ContentType="application/vnd.openxmlformats-officedocument.presentationml.slideLayout+xml"/>
  <Override PartName="/ppt/slideLayouts/slideLayout6010.xml" ContentType="application/vnd.openxmlformats-officedocument.presentationml.slideLayout+xml"/>
  <Override PartName="/ppt/slideLayouts/slideLayout6011.xml" ContentType="application/vnd.openxmlformats-officedocument.presentationml.slideLayout+xml"/>
  <Override PartName="/ppt/slideLayouts/slideLayout6012.xml" ContentType="application/vnd.openxmlformats-officedocument.presentationml.slideLayout+xml"/>
  <Override PartName="/ppt/slideLayouts/slideLayout6013.xml" ContentType="application/vnd.openxmlformats-officedocument.presentationml.slideLayout+xml"/>
  <Override PartName="/ppt/slideLayouts/slideLayout6014.xml" ContentType="application/vnd.openxmlformats-officedocument.presentationml.slideLayout+xml"/>
  <Override PartName="/ppt/slideLayouts/slideLayout6015.xml" ContentType="application/vnd.openxmlformats-officedocument.presentationml.slideLayout+xml"/>
  <Override PartName="/ppt/slideLayouts/slideLayout6016.xml" ContentType="application/vnd.openxmlformats-officedocument.presentationml.slideLayout+xml"/>
  <Override PartName="/ppt/slideLayouts/slideLayout6017.xml" ContentType="application/vnd.openxmlformats-officedocument.presentationml.slideLayout+xml"/>
  <Override PartName="/ppt/slideLayouts/slideLayout6018.xml" ContentType="application/vnd.openxmlformats-officedocument.presentationml.slideLayout+xml"/>
  <Override PartName="/ppt/slideLayouts/slideLayout6019.xml" ContentType="application/vnd.openxmlformats-officedocument.presentationml.slideLayout+xml"/>
  <Override PartName="/ppt/theme/theme257.xml" ContentType="application/vnd.openxmlformats-officedocument.theme+xml"/>
  <Override PartName="/ppt/slideLayouts/slideLayout6020.xml" ContentType="application/vnd.openxmlformats-officedocument.presentationml.slideLayout+xml"/>
  <Override PartName="/ppt/slideLayouts/slideLayout6021.xml" ContentType="application/vnd.openxmlformats-officedocument.presentationml.slideLayout+xml"/>
  <Override PartName="/ppt/slideLayouts/slideLayout6022.xml" ContentType="application/vnd.openxmlformats-officedocument.presentationml.slideLayout+xml"/>
  <Override PartName="/ppt/slideLayouts/slideLayout6023.xml" ContentType="application/vnd.openxmlformats-officedocument.presentationml.slideLayout+xml"/>
  <Override PartName="/ppt/slideLayouts/slideLayout6024.xml" ContentType="application/vnd.openxmlformats-officedocument.presentationml.slideLayout+xml"/>
  <Override PartName="/ppt/slideLayouts/slideLayout6025.xml" ContentType="application/vnd.openxmlformats-officedocument.presentationml.slideLayout+xml"/>
  <Override PartName="/ppt/slideLayouts/slideLayout6026.xml" ContentType="application/vnd.openxmlformats-officedocument.presentationml.slideLayout+xml"/>
  <Override PartName="/ppt/slideLayouts/slideLayout6027.xml" ContentType="application/vnd.openxmlformats-officedocument.presentationml.slideLayout+xml"/>
  <Override PartName="/ppt/slideLayouts/slideLayout6028.xml" ContentType="application/vnd.openxmlformats-officedocument.presentationml.slideLayout+xml"/>
  <Override PartName="/ppt/slideLayouts/slideLayout6029.xml" ContentType="application/vnd.openxmlformats-officedocument.presentationml.slideLayout+xml"/>
  <Override PartName="/ppt/slideLayouts/slideLayout6030.xml" ContentType="application/vnd.openxmlformats-officedocument.presentationml.slideLayout+xml"/>
  <Override PartName="/ppt/theme/theme258.xml" ContentType="application/vnd.openxmlformats-officedocument.theme+xml"/>
  <Override PartName="/ppt/slideLayouts/slideLayout6031.xml" ContentType="application/vnd.openxmlformats-officedocument.presentationml.slideLayout+xml"/>
  <Override PartName="/ppt/slideLayouts/slideLayout6032.xml" ContentType="application/vnd.openxmlformats-officedocument.presentationml.slideLayout+xml"/>
  <Override PartName="/ppt/slideLayouts/slideLayout6033.xml" ContentType="application/vnd.openxmlformats-officedocument.presentationml.slideLayout+xml"/>
  <Override PartName="/ppt/slideLayouts/slideLayout6034.xml" ContentType="application/vnd.openxmlformats-officedocument.presentationml.slideLayout+xml"/>
  <Override PartName="/ppt/slideLayouts/slideLayout6035.xml" ContentType="application/vnd.openxmlformats-officedocument.presentationml.slideLayout+xml"/>
  <Override PartName="/ppt/slideLayouts/slideLayout6036.xml" ContentType="application/vnd.openxmlformats-officedocument.presentationml.slideLayout+xml"/>
  <Override PartName="/ppt/slideLayouts/slideLayout6037.xml" ContentType="application/vnd.openxmlformats-officedocument.presentationml.slideLayout+xml"/>
  <Override PartName="/ppt/slideLayouts/slideLayout6038.xml" ContentType="application/vnd.openxmlformats-officedocument.presentationml.slideLayout+xml"/>
  <Override PartName="/ppt/slideLayouts/slideLayout6039.xml" ContentType="application/vnd.openxmlformats-officedocument.presentationml.slideLayout+xml"/>
  <Override PartName="/ppt/slideLayouts/slideLayout6040.xml" ContentType="application/vnd.openxmlformats-officedocument.presentationml.slideLayout+xml"/>
  <Override PartName="/ppt/slideLayouts/slideLayout6041.xml" ContentType="application/vnd.openxmlformats-officedocument.presentationml.slideLayout+xml"/>
  <Override PartName="/ppt/slideLayouts/slideLayout6042.xml" ContentType="application/vnd.openxmlformats-officedocument.presentationml.slideLayout+xml"/>
  <Override PartName="/ppt/slideLayouts/slideLayout6043.xml" ContentType="application/vnd.openxmlformats-officedocument.presentationml.slideLayout+xml"/>
  <Override PartName="/ppt/slideLayouts/slideLayout6044.xml" ContentType="application/vnd.openxmlformats-officedocument.presentationml.slideLayout+xml"/>
  <Override PartName="/ppt/slideLayouts/slideLayout6045.xml" ContentType="application/vnd.openxmlformats-officedocument.presentationml.slideLayout+xml"/>
  <Override PartName="/ppt/slideLayouts/slideLayout6046.xml" ContentType="application/vnd.openxmlformats-officedocument.presentationml.slideLayout+xml"/>
  <Override PartName="/ppt/slideLayouts/slideLayout6047.xml" ContentType="application/vnd.openxmlformats-officedocument.presentationml.slideLayout+xml"/>
  <Override PartName="/ppt/theme/theme259.xml" ContentType="application/vnd.openxmlformats-officedocument.theme+xml"/>
  <Override PartName="/ppt/slideLayouts/slideLayout6048.xml" ContentType="application/vnd.openxmlformats-officedocument.presentationml.slideLayout+xml"/>
  <Override PartName="/ppt/slideLayouts/slideLayout6049.xml" ContentType="application/vnd.openxmlformats-officedocument.presentationml.slideLayout+xml"/>
  <Override PartName="/ppt/slideLayouts/slideLayout6050.xml" ContentType="application/vnd.openxmlformats-officedocument.presentationml.slideLayout+xml"/>
  <Override PartName="/ppt/slideLayouts/slideLayout6051.xml" ContentType="application/vnd.openxmlformats-officedocument.presentationml.slideLayout+xml"/>
  <Override PartName="/ppt/slideLayouts/slideLayout6052.xml" ContentType="application/vnd.openxmlformats-officedocument.presentationml.slideLayout+xml"/>
  <Override PartName="/ppt/slideLayouts/slideLayout6053.xml" ContentType="application/vnd.openxmlformats-officedocument.presentationml.slideLayout+xml"/>
  <Override PartName="/ppt/slideLayouts/slideLayout6054.xml" ContentType="application/vnd.openxmlformats-officedocument.presentationml.slideLayout+xml"/>
  <Override PartName="/ppt/slideLayouts/slideLayout6055.xml" ContentType="application/vnd.openxmlformats-officedocument.presentationml.slideLayout+xml"/>
  <Override PartName="/ppt/slideLayouts/slideLayout6056.xml" ContentType="application/vnd.openxmlformats-officedocument.presentationml.slideLayout+xml"/>
  <Override PartName="/ppt/slideLayouts/slideLayout6057.xml" ContentType="application/vnd.openxmlformats-officedocument.presentationml.slideLayout+xml"/>
  <Override PartName="/ppt/slideLayouts/slideLayout6058.xml" ContentType="application/vnd.openxmlformats-officedocument.presentationml.slideLayout+xml"/>
  <Override PartName="/ppt/theme/theme260.xml" ContentType="application/vnd.openxmlformats-officedocument.theme+xml"/>
  <Override PartName="/ppt/slideLayouts/slideLayout6059.xml" ContentType="application/vnd.openxmlformats-officedocument.presentationml.slideLayout+xml"/>
  <Override PartName="/ppt/slideLayouts/slideLayout6060.xml" ContentType="application/vnd.openxmlformats-officedocument.presentationml.slideLayout+xml"/>
  <Override PartName="/ppt/slideLayouts/slideLayout6061.xml" ContentType="application/vnd.openxmlformats-officedocument.presentationml.slideLayout+xml"/>
  <Override PartName="/ppt/slideLayouts/slideLayout6062.xml" ContentType="application/vnd.openxmlformats-officedocument.presentationml.slideLayout+xml"/>
  <Override PartName="/ppt/slideLayouts/slideLayout6063.xml" ContentType="application/vnd.openxmlformats-officedocument.presentationml.slideLayout+xml"/>
  <Override PartName="/ppt/slideLayouts/slideLayout6064.xml" ContentType="application/vnd.openxmlformats-officedocument.presentationml.slideLayout+xml"/>
  <Override PartName="/ppt/slideLayouts/slideLayout6065.xml" ContentType="application/vnd.openxmlformats-officedocument.presentationml.slideLayout+xml"/>
  <Override PartName="/ppt/slideLayouts/slideLayout6066.xml" ContentType="application/vnd.openxmlformats-officedocument.presentationml.slideLayout+xml"/>
  <Override PartName="/ppt/slideLayouts/slideLayout6067.xml" ContentType="application/vnd.openxmlformats-officedocument.presentationml.slideLayout+xml"/>
  <Override PartName="/ppt/slideLayouts/slideLayout6068.xml" ContentType="application/vnd.openxmlformats-officedocument.presentationml.slideLayout+xml"/>
  <Override PartName="/ppt/slideLayouts/slideLayout6069.xml" ContentType="application/vnd.openxmlformats-officedocument.presentationml.slideLayout+xml"/>
  <Override PartName="/ppt/slideLayouts/slideLayout6070.xml" ContentType="application/vnd.openxmlformats-officedocument.presentationml.slideLayout+xml"/>
  <Override PartName="/ppt/slideLayouts/slideLayout6071.xml" ContentType="application/vnd.openxmlformats-officedocument.presentationml.slideLayout+xml"/>
  <Override PartName="/ppt/theme/theme261.xml" ContentType="application/vnd.openxmlformats-officedocument.theme+xml"/>
  <Override PartName="/ppt/slideLayouts/slideLayout6072.xml" ContentType="application/vnd.openxmlformats-officedocument.presentationml.slideLayout+xml"/>
  <Override PartName="/ppt/slideLayouts/slideLayout6073.xml" ContentType="application/vnd.openxmlformats-officedocument.presentationml.slideLayout+xml"/>
  <Override PartName="/ppt/slideLayouts/slideLayout6074.xml" ContentType="application/vnd.openxmlformats-officedocument.presentationml.slideLayout+xml"/>
  <Override PartName="/ppt/slideLayouts/slideLayout6075.xml" ContentType="application/vnd.openxmlformats-officedocument.presentationml.slideLayout+xml"/>
  <Override PartName="/ppt/slideLayouts/slideLayout6076.xml" ContentType="application/vnd.openxmlformats-officedocument.presentationml.slideLayout+xml"/>
  <Override PartName="/ppt/slideLayouts/slideLayout6077.xml" ContentType="application/vnd.openxmlformats-officedocument.presentationml.slideLayout+xml"/>
  <Override PartName="/ppt/slideLayouts/slideLayout6078.xml" ContentType="application/vnd.openxmlformats-officedocument.presentationml.slideLayout+xml"/>
  <Override PartName="/ppt/slideLayouts/slideLayout6079.xml" ContentType="application/vnd.openxmlformats-officedocument.presentationml.slideLayout+xml"/>
  <Override PartName="/ppt/slideLayouts/slideLayout6080.xml" ContentType="application/vnd.openxmlformats-officedocument.presentationml.slideLayout+xml"/>
  <Override PartName="/ppt/slideLayouts/slideLayout6081.xml" ContentType="application/vnd.openxmlformats-officedocument.presentationml.slideLayout+xml"/>
  <Override PartName="/ppt/slideLayouts/slideLayout6082.xml" ContentType="application/vnd.openxmlformats-officedocument.presentationml.slideLayout+xml"/>
  <Override PartName="/ppt/slideLayouts/slideLayout6083.xml" ContentType="application/vnd.openxmlformats-officedocument.presentationml.slideLayout+xml"/>
  <Override PartName="/ppt/slideLayouts/slideLayout6084.xml" ContentType="application/vnd.openxmlformats-officedocument.presentationml.slideLayout+xml"/>
  <Override PartName="/ppt/slideLayouts/slideLayout6085.xml" ContentType="application/vnd.openxmlformats-officedocument.presentationml.slideLayout+xml"/>
  <Override PartName="/ppt/slideLayouts/slideLayout6086.xml" ContentType="application/vnd.openxmlformats-officedocument.presentationml.slideLayout+xml"/>
  <Override PartName="/ppt/slideLayouts/slideLayout6087.xml" ContentType="application/vnd.openxmlformats-officedocument.presentationml.slideLayout+xml"/>
  <Override PartName="/ppt/slideLayouts/slideLayout6088.xml" ContentType="application/vnd.openxmlformats-officedocument.presentationml.slideLayout+xml"/>
  <Override PartName="/ppt/slideLayouts/slideLayout6089.xml" ContentType="application/vnd.openxmlformats-officedocument.presentationml.slideLayout+xml"/>
  <Override PartName="/ppt/slideLayouts/slideLayout6090.xml" ContentType="application/vnd.openxmlformats-officedocument.presentationml.slideLayout+xml"/>
  <Override PartName="/ppt/slideLayouts/slideLayout6091.xml" ContentType="application/vnd.openxmlformats-officedocument.presentationml.slideLayout+xml"/>
  <Override PartName="/ppt/slideLayouts/slideLayout6092.xml" ContentType="application/vnd.openxmlformats-officedocument.presentationml.slideLayout+xml"/>
  <Override PartName="/ppt/slideLayouts/slideLayout6093.xml" ContentType="application/vnd.openxmlformats-officedocument.presentationml.slideLayout+xml"/>
  <Override PartName="/ppt/slideLayouts/slideLayout6094.xml" ContentType="application/vnd.openxmlformats-officedocument.presentationml.slideLayout+xml"/>
  <Override PartName="/ppt/slideLayouts/slideLayout6095.xml" ContentType="application/vnd.openxmlformats-officedocument.presentationml.slideLayout+xml"/>
  <Override PartName="/ppt/slideLayouts/slideLayout6096.xml" ContentType="application/vnd.openxmlformats-officedocument.presentationml.slideLayout+xml"/>
  <Override PartName="/ppt/slideLayouts/slideLayout6097.xml" ContentType="application/vnd.openxmlformats-officedocument.presentationml.slideLayout+xml"/>
  <Override PartName="/ppt/slideLayouts/slideLayout6098.xml" ContentType="application/vnd.openxmlformats-officedocument.presentationml.slideLayout+xml"/>
  <Override PartName="/ppt/slideLayouts/slideLayout6099.xml" ContentType="application/vnd.openxmlformats-officedocument.presentationml.slideLayout+xml"/>
  <Override PartName="/ppt/slideLayouts/slideLayout6100.xml" ContentType="application/vnd.openxmlformats-officedocument.presentationml.slideLayout+xml"/>
  <Override PartName="/ppt/slideLayouts/slideLayout6101.xml" ContentType="application/vnd.openxmlformats-officedocument.presentationml.slideLayout+xml"/>
  <Override PartName="/ppt/slideLayouts/slideLayout6102.xml" ContentType="application/vnd.openxmlformats-officedocument.presentationml.slideLayout+xml"/>
  <Override PartName="/ppt/slideLayouts/slideLayout6103.xml" ContentType="application/vnd.openxmlformats-officedocument.presentationml.slideLayout+xml"/>
  <Override PartName="/ppt/slideLayouts/slideLayout6104.xml" ContentType="application/vnd.openxmlformats-officedocument.presentationml.slideLayout+xml"/>
  <Override PartName="/ppt/slideLayouts/slideLayout6105.xml" ContentType="application/vnd.openxmlformats-officedocument.presentationml.slideLayout+xml"/>
  <Override PartName="/ppt/slideLayouts/slideLayout6106.xml" ContentType="application/vnd.openxmlformats-officedocument.presentationml.slideLayout+xml"/>
  <Override PartName="/ppt/slideLayouts/slideLayout6107.xml" ContentType="application/vnd.openxmlformats-officedocument.presentationml.slideLayout+xml"/>
  <Override PartName="/ppt/theme/theme262.xml" ContentType="application/vnd.openxmlformats-officedocument.theme+xml"/>
  <Override PartName="/ppt/slideLayouts/slideLayout6108.xml" ContentType="application/vnd.openxmlformats-officedocument.presentationml.slideLayout+xml"/>
  <Override PartName="/ppt/slideLayouts/slideLayout6109.xml" ContentType="application/vnd.openxmlformats-officedocument.presentationml.slideLayout+xml"/>
  <Override PartName="/ppt/slideLayouts/slideLayout6110.xml" ContentType="application/vnd.openxmlformats-officedocument.presentationml.slideLayout+xml"/>
  <Override PartName="/ppt/slideLayouts/slideLayout6111.xml" ContentType="application/vnd.openxmlformats-officedocument.presentationml.slideLayout+xml"/>
  <Override PartName="/ppt/slideLayouts/slideLayout6112.xml" ContentType="application/vnd.openxmlformats-officedocument.presentationml.slideLayout+xml"/>
  <Override PartName="/ppt/slideLayouts/slideLayout6113.xml" ContentType="application/vnd.openxmlformats-officedocument.presentationml.slideLayout+xml"/>
  <Override PartName="/ppt/slideLayouts/slideLayout6114.xml" ContentType="application/vnd.openxmlformats-officedocument.presentationml.slideLayout+xml"/>
  <Override PartName="/ppt/slideLayouts/slideLayout6115.xml" ContentType="application/vnd.openxmlformats-officedocument.presentationml.slideLayout+xml"/>
  <Override PartName="/ppt/slideLayouts/slideLayout6116.xml" ContentType="application/vnd.openxmlformats-officedocument.presentationml.slideLayout+xml"/>
  <Override PartName="/ppt/slideLayouts/slideLayout6117.xml" ContentType="application/vnd.openxmlformats-officedocument.presentationml.slideLayout+xml"/>
  <Override PartName="/ppt/slideLayouts/slideLayout6118.xml" ContentType="application/vnd.openxmlformats-officedocument.presentationml.slideLayout+xml"/>
  <Override PartName="/ppt/theme/theme263.xml" ContentType="application/vnd.openxmlformats-officedocument.theme+xml"/>
  <Override PartName="/ppt/slideLayouts/slideLayout6119.xml" ContentType="application/vnd.openxmlformats-officedocument.presentationml.slideLayout+xml"/>
  <Override PartName="/ppt/slideLayouts/slideLayout6120.xml" ContentType="application/vnd.openxmlformats-officedocument.presentationml.slideLayout+xml"/>
  <Override PartName="/ppt/slideLayouts/slideLayout6121.xml" ContentType="application/vnd.openxmlformats-officedocument.presentationml.slideLayout+xml"/>
  <Override PartName="/ppt/slideLayouts/slideLayout6122.xml" ContentType="application/vnd.openxmlformats-officedocument.presentationml.slideLayout+xml"/>
  <Override PartName="/ppt/slideLayouts/slideLayout6123.xml" ContentType="application/vnd.openxmlformats-officedocument.presentationml.slideLayout+xml"/>
  <Override PartName="/ppt/slideLayouts/slideLayout6124.xml" ContentType="application/vnd.openxmlformats-officedocument.presentationml.slideLayout+xml"/>
  <Override PartName="/ppt/slideLayouts/slideLayout6125.xml" ContentType="application/vnd.openxmlformats-officedocument.presentationml.slideLayout+xml"/>
  <Override PartName="/ppt/slideLayouts/slideLayout6126.xml" ContentType="application/vnd.openxmlformats-officedocument.presentationml.slideLayout+xml"/>
  <Override PartName="/ppt/slideLayouts/slideLayout6127.xml" ContentType="application/vnd.openxmlformats-officedocument.presentationml.slideLayout+xml"/>
  <Override PartName="/ppt/slideLayouts/slideLayout6128.xml" ContentType="application/vnd.openxmlformats-officedocument.presentationml.slideLayout+xml"/>
  <Override PartName="/ppt/slideLayouts/slideLayout6129.xml" ContentType="application/vnd.openxmlformats-officedocument.presentationml.slideLayout+xml"/>
  <Override PartName="/ppt/slideLayouts/slideLayout6130.xml" ContentType="application/vnd.openxmlformats-officedocument.presentationml.slideLayout+xml"/>
  <Override PartName="/ppt/slideLayouts/slideLayout6131.xml" ContentType="application/vnd.openxmlformats-officedocument.presentationml.slideLayout+xml"/>
  <Override PartName="/ppt/slideLayouts/slideLayout6132.xml" ContentType="application/vnd.openxmlformats-officedocument.presentationml.slideLayout+xml"/>
  <Override PartName="/ppt/slideLayouts/slideLayout6133.xml" ContentType="application/vnd.openxmlformats-officedocument.presentationml.slideLayout+xml"/>
  <Override PartName="/ppt/slideLayouts/slideLayout6134.xml" ContentType="application/vnd.openxmlformats-officedocument.presentationml.slideLayout+xml"/>
  <Override PartName="/ppt/slideLayouts/slideLayout6135.xml" ContentType="application/vnd.openxmlformats-officedocument.presentationml.slideLayout+xml"/>
  <Override PartName="/ppt/theme/theme264.xml" ContentType="application/vnd.openxmlformats-officedocument.theme+xml"/>
  <Override PartName="/ppt/slideLayouts/slideLayout6136.xml" ContentType="application/vnd.openxmlformats-officedocument.presentationml.slideLayout+xml"/>
  <Override PartName="/ppt/slideLayouts/slideLayout6137.xml" ContentType="application/vnd.openxmlformats-officedocument.presentationml.slideLayout+xml"/>
  <Override PartName="/ppt/slideLayouts/slideLayout6138.xml" ContentType="application/vnd.openxmlformats-officedocument.presentationml.slideLayout+xml"/>
  <Override PartName="/ppt/slideLayouts/slideLayout6139.xml" ContentType="application/vnd.openxmlformats-officedocument.presentationml.slideLayout+xml"/>
  <Override PartName="/ppt/slideLayouts/slideLayout6140.xml" ContentType="application/vnd.openxmlformats-officedocument.presentationml.slideLayout+xml"/>
  <Override PartName="/ppt/slideLayouts/slideLayout6141.xml" ContentType="application/vnd.openxmlformats-officedocument.presentationml.slideLayout+xml"/>
  <Override PartName="/ppt/slideLayouts/slideLayout6142.xml" ContentType="application/vnd.openxmlformats-officedocument.presentationml.slideLayout+xml"/>
  <Override PartName="/ppt/slideLayouts/slideLayout6143.xml" ContentType="application/vnd.openxmlformats-officedocument.presentationml.slideLayout+xml"/>
  <Override PartName="/ppt/slideLayouts/slideLayout6144.xml" ContentType="application/vnd.openxmlformats-officedocument.presentationml.slideLayout+xml"/>
  <Override PartName="/ppt/slideLayouts/slideLayout6145.xml" ContentType="application/vnd.openxmlformats-officedocument.presentationml.slideLayout+xml"/>
  <Override PartName="/ppt/slideLayouts/slideLayout6146.xml" ContentType="application/vnd.openxmlformats-officedocument.presentationml.slideLayout+xml"/>
  <Override PartName="/ppt/slideLayouts/slideLayout6147.xml" ContentType="application/vnd.openxmlformats-officedocument.presentationml.slideLayout+xml"/>
  <Override PartName="/ppt/slideLayouts/slideLayout6148.xml" ContentType="application/vnd.openxmlformats-officedocument.presentationml.slideLayout+xml"/>
  <Override PartName="/ppt/slideLayouts/slideLayout6149.xml" ContentType="application/vnd.openxmlformats-officedocument.presentationml.slideLayout+xml"/>
  <Override PartName="/ppt/slideLayouts/slideLayout6150.xml" ContentType="application/vnd.openxmlformats-officedocument.presentationml.slideLayout+xml"/>
  <Override PartName="/ppt/slideLayouts/slideLayout6151.xml" ContentType="application/vnd.openxmlformats-officedocument.presentationml.slideLayout+xml"/>
  <Override PartName="/ppt/slideLayouts/slideLayout6152.xml" ContentType="application/vnd.openxmlformats-officedocument.presentationml.slideLayout+xml"/>
  <Override PartName="/ppt/theme/theme265.xml" ContentType="application/vnd.openxmlformats-officedocument.theme+xml"/>
  <Override PartName="/ppt/slideLayouts/slideLayout6153.xml" ContentType="application/vnd.openxmlformats-officedocument.presentationml.slideLayout+xml"/>
  <Override PartName="/ppt/slideLayouts/slideLayout6154.xml" ContentType="application/vnd.openxmlformats-officedocument.presentationml.slideLayout+xml"/>
  <Override PartName="/ppt/slideLayouts/slideLayout6155.xml" ContentType="application/vnd.openxmlformats-officedocument.presentationml.slideLayout+xml"/>
  <Override PartName="/ppt/slideLayouts/slideLayout6156.xml" ContentType="application/vnd.openxmlformats-officedocument.presentationml.slideLayout+xml"/>
  <Override PartName="/ppt/slideLayouts/slideLayout6157.xml" ContentType="application/vnd.openxmlformats-officedocument.presentationml.slideLayout+xml"/>
  <Override PartName="/ppt/slideLayouts/slideLayout6158.xml" ContentType="application/vnd.openxmlformats-officedocument.presentationml.slideLayout+xml"/>
  <Override PartName="/ppt/slideLayouts/slideLayout6159.xml" ContentType="application/vnd.openxmlformats-officedocument.presentationml.slideLayout+xml"/>
  <Override PartName="/ppt/slideLayouts/slideLayout6160.xml" ContentType="application/vnd.openxmlformats-officedocument.presentationml.slideLayout+xml"/>
  <Override PartName="/ppt/slideLayouts/slideLayout6161.xml" ContentType="application/vnd.openxmlformats-officedocument.presentationml.slideLayout+xml"/>
  <Override PartName="/ppt/slideLayouts/slideLayout6162.xml" ContentType="application/vnd.openxmlformats-officedocument.presentationml.slideLayout+xml"/>
  <Override PartName="/ppt/slideLayouts/slideLayout6163.xml" ContentType="application/vnd.openxmlformats-officedocument.presentationml.slideLayout+xml"/>
  <Override PartName="/ppt/slideLayouts/slideLayout6164.xml" ContentType="application/vnd.openxmlformats-officedocument.presentationml.slideLayout+xml"/>
  <Override PartName="/ppt/slideLayouts/slideLayout6165.xml" ContentType="application/vnd.openxmlformats-officedocument.presentationml.slideLayout+xml"/>
  <Override PartName="/ppt/slideLayouts/slideLayout6166.xml" ContentType="application/vnd.openxmlformats-officedocument.presentationml.slideLayout+xml"/>
  <Override PartName="/ppt/slideLayouts/slideLayout6167.xml" ContentType="application/vnd.openxmlformats-officedocument.presentationml.slideLayout+xml"/>
  <Override PartName="/ppt/slideLayouts/slideLayout6168.xml" ContentType="application/vnd.openxmlformats-officedocument.presentationml.slideLayout+xml"/>
  <Override PartName="/ppt/slideLayouts/slideLayout6169.xml" ContentType="application/vnd.openxmlformats-officedocument.presentationml.slideLayout+xml"/>
  <Override PartName="/ppt/theme/theme266.xml" ContentType="application/vnd.openxmlformats-officedocument.theme+xml"/>
  <Override PartName="/ppt/slideLayouts/slideLayout6170.xml" ContentType="application/vnd.openxmlformats-officedocument.presentationml.slideLayout+xml"/>
  <Override PartName="/ppt/slideLayouts/slideLayout6171.xml" ContentType="application/vnd.openxmlformats-officedocument.presentationml.slideLayout+xml"/>
  <Override PartName="/ppt/slideLayouts/slideLayout6172.xml" ContentType="application/vnd.openxmlformats-officedocument.presentationml.slideLayout+xml"/>
  <Override PartName="/ppt/slideLayouts/slideLayout6173.xml" ContentType="application/vnd.openxmlformats-officedocument.presentationml.slideLayout+xml"/>
  <Override PartName="/ppt/slideLayouts/slideLayout6174.xml" ContentType="application/vnd.openxmlformats-officedocument.presentationml.slideLayout+xml"/>
  <Override PartName="/ppt/slideLayouts/slideLayout6175.xml" ContentType="application/vnd.openxmlformats-officedocument.presentationml.slideLayout+xml"/>
  <Override PartName="/ppt/slideLayouts/slideLayout6176.xml" ContentType="application/vnd.openxmlformats-officedocument.presentationml.slideLayout+xml"/>
  <Override PartName="/ppt/slideLayouts/slideLayout6177.xml" ContentType="application/vnd.openxmlformats-officedocument.presentationml.slideLayout+xml"/>
  <Override PartName="/ppt/slideLayouts/slideLayout6178.xml" ContentType="application/vnd.openxmlformats-officedocument.presentationml.slideLayout+xml"/>
  <Override PartName="/ppt/slideLayouts/slideLayout6179.xml" ContentType="application/vnd.openxmlformats-officedocument.presentationml.slideLayout+xml"/>
  <Override PartName="/ppt/slideLayouts/slideLayout6180.xml" ContentType="application/vnd.openxmlformats-officedocument.presentationml.slideLayout+xml"/>
  <Override PartName="/ppt/slideLayouts/slideLayout6181.xml" ContentType="application/vnd.openxmlformats-officedocument.presentationml.slideLayout+xml"/>
  <Override PartName="/ppt/slideLayouts/slideLayout6182.xml" ContentType="application/vnd.openxmlformats-officedocument.presentationml.slideLayout+xml"/>
  <Override PartName="/ppt/slideLayouts/slideLayout6183.xml" ContentType="application/vnd.openxmlformats-officedocument.presentationml.slideLayout+xml"/>
  <Override PartName="/ppt/slideLayouts/slideLayout6184.xml" ContentType="application/vnd.openxmlformats-officedocument.presentationml.slideLayout+xml"/>
  <Override PartName="/ppt/slideLayouts/slideLayout6185.xml" ContentType="application/vnd.openxmlformats-officedocument.presentationml.slideLayout+xml"/>
  <Override PartName="/ppt/slideLayouts/slideLayout6186.xml" ContentType="application/vnd.openxmlformats-officedocument.presentationml.slideLayout+xml"/>
  <Override PartName="/ppt/slideLayouts/slideLayout6187.xml" ContentType="application/vnd.openxmlformats-officedocument.presentationml.slideLayout+xml"/>
  <Override PartName="/ppt/slideLayouts/slideLayout6188.xml" ContentType="application/vnd.openxmlformats-officedocument.presentationml.slideLayout+xml"/>
  <Override PartName="/ppt/slideLayouts/slideLayout6189.xml" ContentType="application/vnd.openxmlformats-officedocument.presentationml.slideLayout+xml"/>
  <Override PartName="/ppt/slideLayouts/slideLayout6190.xml" ContentType="application/vnd.openxmlformats-officedocument.presentationml.slideLayout+xml"/>
  <Override PartName="/ppt/theme/theme267.xml" ContentType="application/vnd.openxmlformats-officedocument.theme+xml"/>
  <Override PartName="/ppt/slideLayouts/slideLayout6191.xml" ContentType="application/vnd.openxmlformats-officedocument.presentationml.slideLayout+xml"/>
  <Override PartName="/ppt/slideLayouts/slideLayout6192.xml" ContentType="application/vnd.openxmlformats-officedocument.presentationml.slideLayout+xml"/>
  <Override PartName="/ppt/slideLayouts/slideLayout6193.xml" ContentType="application/vnd.openxmlformats-officedocument.presentationml.slideLayout+xml"/>
  <Override PartName="/ppt/slideLayouts/slideLayout6194.xml" ContentType="application/vnd.openxmlformats-officedocument.presentationml.slideLayout+xml"/>
  <Override PartName="/ppt/slideLayouts/slideLayout6195.xml" ContentType="application/vnd.openxmlformats-officedocument.presentationml.slideLayout+xml"/>
  <Override PartName="/ppt/slideLayouts/slideLayout6196.xml" ContentType="application/vnd.openxmlformats-officedocument.presentationml.slideLayout+xml"/>
  <Override PartName="/ppt/slideLayouts/slideLayout6197.xml" ContentType="application/vnd.openxmlformats-officedocument.presentationml.slideLayout+xml"/>
  <Override PartName="/ppt/slideLayouts/slideLayout6198.xml" ContentType="application/vnd.openxmlformats-officedocument.presentationml.slideLayout+xml"/>
  <Override PartName="/ppt/slideLayouts/slideLayout6199.xml" ContentType="application/vnd.openxmlformats-officedocument.presentationml.slideLayout+xml"/>
  <Override PartName="/ppt/slideLayouts/slideLayout6200.xml" ContentType="application/vnd.openxmlformats-officedocument.presentationml.slideLayout+xml"/>
  <Override PartName="/ppt/slideLayouts/slideLayout6201.xml" ContentType="application/vnd.openxmlformats-officedocument.presentationml.slideLayout+xml"/>
  <Override PartName="/ppt/slideLayouts/slideLayout6202.xml" ContentType="application/vnd.openxmlformats-officedocument.presentationml.slideLayout+xml"/>
  <Override PartName="/ppt/slideLayouts/slideLayout6203.xml" ContentType="application/vnd.openxmlformats-officedocument.presentationml.slideLayout+xml"/>
  <Override PartName="/ppt/slideLayouts/slideLayout6204.xml" ContentType="application/vnd.openxmlformats-officedocument.presentationml.slideLayout+xml"/>
  <Override PartName="/ppt/slideLayouts/slideLayout6205.xml" ContentType="application/vnd.openxmlformats-officedocument.presentationml.slideLayout+xml"/>
  <Override PartName="/ppt/slideLayouts/slideLayout6206.xml" ContentType="application/vnd.openxmlformats-officedocument.presentationml.slideLayout+xml"/>
  <Override PartName="/ppt/slideLayouts/slideLayout6207.xml" ContentType="application/vnd.openxmlformats-officedocument.presentationml.slideLayout+xml"/>
  <Override PartName="/ppt/slideLayouts/slideLayout6208.xml" ContentType="application/vnd.openxmlformats-officedocument.presentationml.slideLayout+xml"/>
  <Override PartName="/ppt/slideLayouts/slideLayout6209.xml" ContentType="application/vnd.openxmlformats-officedocument.presentationml.slideLayout+xml"/>
  <Override PartName="/ppt/slideLayouts/slideLayout6210.xml" ContentType="application/vnd.openxmlformats-officedocument.presentationml.slideLayout+xml"/>
  <Override PartName="/ppt/slideLayouts/slideLayout6211.xml" ContentType="application/vnd.openxmlformats-officedocument.presentationml.slideLayout+xml"/>
  <Override PartName="/ppt/slideLayouts/slideLayout6212.xml" ContentType="application/vnd.openxmlformats-officedocument.presentationml.slideLayout+xml"/>
  <Override PartName="/ppt/slideLayouts/slideLayout6213.xml" ContentType="application/vnd.openxmlformats-officedocument.presentationml.slideLayout+xml"/>
  <Override PartName="/ppt/slideLayouts/slideLayout6214.xml" ContentType="application/vnd.openxmlformats-officedocument.presentationml.slideLayout+xml"/>
  <Override PartName="/ppt/slideLayouts/slideLayout6215.xml" ContentType="application/vnd.openxmlformats-officedocument.presentationml.slideLayout+xml"/>
  <Override PartName="/ppt/slideLayouts/slideLayout6216.xml" ContentType="application/vnd.openxmlformats-officedocument.presentationml.slideLayout+xml"/>
  <Override PartName="/ppt/slideLayouts/slideLayout6217.xml" ContentType="application/vnd.openxmlformats-officedocument.presentationml.slideLayout+xml"/>
  <Override PartName="/ppt/slideLayouts/slideLayout6218.xml" ContentType="application/vnd.openxmlformats-officedocument.presentationml.slideLayout+xml"/>
  <Override PartName="/ppt/slideLayouts/slideLayout6219.xml" ContentType="application/vnd.openxmlformats-officedocument.presentationml.slideLayout+xml"/>
  <Override PartName="/ppt/slideLayouts/slideLayout6220.xml" ContentType="application/vnd.openxmlformats-officedocument.presentationml.slideLayout+xml"/>
  <Override PartName="/ppt/slideLayouts/slideLayout6221.xml" ContentType="application/vnd.openxmlformats-officedocument.presentationml.slideLayout+xml"/>
  <Override PartName="/ppt/slideLayouts/slideLayout6222.xml" ContentType="application/vnd.openxmlformats-officedocument.presentationml.slideLayout+xml"/>
  <Override PartName="/ppt/slideLayouts/slideLayout6223.xml" ContentType="application/vnd.openxmlformats-officedocument.presentationml.slideLayout+xml"/>
  <Override PartName="/ppt/slideLayouts/slideLayout6224.xml" ContentType="application/vnd.openxmlformats-officedocument.presentationml.slideLayout+xml"/>
  <Override PartName="/ppt/slideLayouts/slideLayout6225.xml" ContentType="application/vnd.openxmlformats-officedocument.presentationml.slideLayout+xml"/>
  <Override PartName="/ppt/slideLayouts/slideLayout6226.xml" ContentType="application/vnd.openxmlformats-officedocument.presentationml.slideLayout+xml"/>
  <Override PartName="/ppt/slideLayouts/slideLayout6227.xml" ContentType="application/vnd.openxmlformats-officedocument.presentationml.slideLayout+xml"/>
  <Override PartName="/ppt/slideLayouts/slideLayout6228.xml" ContentType="application/vnd.openxmlformats-officedocument.presentationml.slideLayout+xml"/>
  <Override PartName="/ppt/slideLayouts/slideLayout6229.xml" ContentType="application/vnd.openxmlformats-officedocument.presentationml.slideLayout+xml"/>
  <Override PartName="/ppt/slideLayouts/slideLayout6230.xml" ContentType="application/vnd.openxmlformats-officedocument.presentationml.slideLayout+xml"/>
  <Override PartName="/ppt/slideLayouts/slideLayout6231.xml" ContentType="application/vnd.openxmlformats-officedocument.presentationml.slideLayout+xml"/>
  <Override PartName="/ppt/slideLayouts/slideLayout6232.xml" ContentType="application/vnd.openxmlformats-officedocument.presentationml.slideLayout+xml"/>
  <Override PartName="/ppt/slideLayouts/slideLayout6233.xml" ContentType="application/vnd.openxmlformats-officedocument.presentationml.slideLayout+xml"/>
  <Override PartName="/ppt/slideLayouts/slideLayout6234.xml" ContentType="application/vnd.openxmlformats-officedocument.presentationml.slideLayout+xml"/>
  <Override PartName="/ppt/slideLayouts/slideLayout6235.xml" ContentType="application/vnd.openxmlformats-officedocument.presentationml.slideLayout+xml"/>
  <Override PartName="/ppt/theme/theme268.xml" ContentType="application/vnd.openxmlformats-officedocument.theme+xml"/>
  <Override PartName="/ppt/slideLayouts/slideLayout6236.xml" ContentType="application/vnd.openxmlformats-officedocument.presentationml.slideLayout+xml"/>
  <Override PartName="/ppt/slideLayouts/slideLayout6237.xml" ContentType="application/vnd.openxmlformats-officedocument.presentationml.slideLayout+xml"/>
  <Override PartName="/ppt/slideLayouts/slideLayout6238.xml" ContentType="application/vnd.openxmlformats-officedocument.presentationml.slideLayout+xml"/>
  <Override PartName="/ppt/slideLayouts/slideLayout6239.xml" ContentType="application/vnd.openxmlformats-officedocument.presentationml.slideLayout+xml"/>
  <Override PartName="/ppt/slideLayouts/slideLayout6240.xml" ContentType="application/vnd.openxmlformats-officedocument.presentationml.slideLayout+xml"/>
  <Override PartName="/ppt/slideLayouts/slideLayout6241.xml" ContentType="application/vnd.openxmlformats-officedocument.presentationml.slideLayout+xml"/>
  <Override PartName="/ppt/slideLayouts/slideLayout6242.xml" ContentType="application/vnd.openxmlformats-officedocument.presentationml.slideLayout+xml"/>
  <Override PartName="/ppt/slideLayouts/slideLayout6243.xml" ContentType="application/vnd.openxmlformats-officedocument.presentationml.slideLayout+xml"/>
  <Override PartName="/ppt/slideLayouts/slideLayout6244.xml" ContentType="application/vnd.openxmlformats-officedocument.presentationml.slideLayout+xml"/>
  <Override PartName="/ppt/slideLayouts/slideLayout6245.xml" ContentType="application/vnd.openxmlformats-officedocument.presentationml.slideLayout+xml"/>
  <Override PartName="/ppt/slideLayouts/slideLayout6246.xml" ContentType="application/vnd.openxmlformats-officedocument.presentationml.slideLayout+xml"/>
  <Override PartName="/ppt/slideLayouts/slideLayout6247.xml" ContentType="application/vnd.openxmlformats-officedocument.presentationml.slideLayout+xml"/>
  <Override PartName="/ppt/slideLayouts/slideLayout6248.xml" ContentType="application/vnd.openxmlformats-officedocument.presentationml.slideLayout+xml"/>
  <Override PartName="/ppt/slideLayouts/slideLayout6249.xml" ContentType="application/vnd.openxmlformats-officedocument.presentationml.slideLayout+xml"/>
  <Override PartName="/ppt/slideLayouts/slideLayout6250.xml" ContentType="application/vnd.openxmlformats-officedocument.presentationml.slideLayout+xml"/>
  <Override PartName="/ppt/theme/theme269.xml" ContentType="application/vnd.openxmlformats-officedocument.theme+xml"/>
  <Override PartName="/ppt/slideLayouts/slideLayout6251.xml" ContentType="application/vnd.openxmlformats-officedocument.presentationml.slideLayout+xml"/>
  <Override PartName="/ppt/slideLayouts/slideLayout6252.xml" ContentType="application/vnd.openxmlformats-officedocument.presentationml.slideLayout+xml"/>
  <Override PartName="/ppt/slideLayouts/slideLayout6253.xml" ContentType="application/vnd.openxmlformats-officedocument.presentationml.slideLayout+xml"/>
  <Override PartName="/ppt/slideLayouts/slideLayout6254.xml" ContentType="application/vnd.openxmlformats-officedocument.presentationml.slideLayout+xml"/>
  <Override PartName="/ppt/slideLayouts/slideLayout6255.xml" ContentType="application/vnd.openxmlformats-officedocument.presentationml.slideLayout+xml"/>
  <Override PartName="/ppt/slideLayouts/slideLayout6256.xml" ContentType="application/vnd.openxmlformats-officedocument.presentationml.slideLayout+xml"/>
  <Override PartName="/ppt/slideLayouts/slideLayout6257.xml" ContentType="application/vnd.openxmlformats-officedocument.presentationml.slideLayout+xml"/>
  <Override PartName="/ppt/slideLayouts/slideLayout6258.xml" ContentType="application/vnd.openxmlformats-officedocument.presentationml.slideLayout+xml"/>
  <Override PartName="/ppt/slideLayouts/slideLayout6259.xml" ContentType="application/vnd.openxmlformats-officedocument.presentationml.slideLayout+xml"/>
  <Override PartName="/ppt/slideLayouts/slideLayout6260.xml" ContentType="application/vnd.openxmlformats-officedocument.presentationml.slideLayout+xml"/>
  <Override PartName="/ppt/slideLayouts/slideLayout6261.xml" ContentType="application/vnd.openxmlformats-officedocument.presentationml.slideLayout+xml"/>
  <Override PartName="/ppt/slideLayouts/slideLayout6262.xml" ContentType="application/vnd.openxmlformats-officedocument.presentationml.slideLayout+xml"/>
  <Override PartName="/ppt/slideLayouts/slideLayout6263.xml" ContentType="application/vnd.openxmlformats-officedocument.presentationml.slideLayout+xml"/>
  <Override PartName="/ppt/slideLayouts/slideLayout6264.xml" ContentType="application/vnd.openxmlformats-officedocument.presentationml.slideLayout+xml"/>
  <Override PartName="/ppt/slideLayouts/slideLayout6265.xml" ContentType="application/vnd.openxmlformats-officedocument.presentationml.slideLayout+xml"/>
  <Override PartName="/ppt/theme/theme270.xml" ContentType="application/vnd.openxmlformats-officedocument.theme+xml"/>
  <Override PartName="/ppt/slideLayouts/slideLayout6266.xml" ContentType="application/vnd.openxmlformats-officedocument.presentationml.slideLayout+xml"/>
  <Override PartName="/ppt/slideLayouts/slideLayout6267.xml" ContentType="application/vnd.openxmlformats-officedocument.presentationml.slideLayout+xml"/>
  <Override PartName="/ppt/slideLayouts/slideLayout6268.xml" ContentType="application/vnd.openxmlformats-officedocument.presentationml.slideLayout+xml"/>
  <Override PartName="/ppt/slideLayouts/slideLayout6269.xml" ContentType="application/vnd.openxmlformats-officedocument.presentationml.slideLayout+xml"/>
  <Override PartName="/ppt/slideLayouts/slideLayout6270.xml" ContentType="application/vnd.openxmlformats-officedocument.presentationml.slideLayout+xml"/>
  <Override PartName="/ppt/slideLayouts/slideLayout6271.xml" ContentType="application/vnd.openxmlformats-officedocument.presentationml.slideLayout+xml"/>
  <Override PartName="/ppt/slideLayouts/slideLayout6272.xml" ContentType="application/vnd.openxmlformats-officedocument.presentationml.slideLayout+xml"/>
  <Override PartName="/ppt/slideLayouts/slideLayout6273.xml" ContentType="application/vnd.openxmlformats-officedocument.presentationml.slideLayout+xml"/>
  <Override PartName="/ppt/slideLayouts/slideLayout6274.xml" ContentType="application/vnd.openxmlformats-officedocument.presentationml.slideLayout+xml"/>
  <Override PartName="/ppt/slideLayouts/slideLayout6275.xml" ContentType="application/vnd.openxmlformats-officedocument.presentationml.slideLayout+xml"/>
  <Override PartName="/ppt/slideLayouts/slideLayout6276.xml" ContentType="application/vnd.openxmlformats-officedocument.presentationml.slideLayout+xml"/>
  <Override PartName="/ppt/slideLayouts/slideLayout6277.xml" ContentType="application/vnd.openxmlformats-officedocument.presentationml.slideLayout+xml"/>
  <Override PartName="/ppt/slideLayouts/slideLayout6278.xml" ContentType="application/vnd.openxmlformats-officedocument.presentationml.slideLayout+xml"/>
  <Override PartName="/ppt/slideLayouts/slideLayout6279.xml" ContentType="application/vnd.openxmlformats-officedocument.presentationml.slideLayout+xml"/>
  <Override PartName="/ppt/theme/theme271.xml" ContentType="application/vnd.openxmlformats-officedocument.theme+xml"/>
  <Override PartName="/ppt/slideLayouts/slideLayout6280.xml" ContentType="application/vnd.openxmlformats-officedocument.presentationml.slideLayout+xml"/>
  <Override PartName="/ppt/slideLayouts/slideLayout6281.xml" ContentType="application/vnd.openxmlformats-officedocument.presentationml.slideLayout+xml"/>
  <Override PartName="/ppt/slideLayouts/slideLayout6282.xml" ContentType="application/vnd.openxmlformats-officedocument.presentationml.slideLayout+xml"/>
  <Override PartName="/ppt/slideLayouts/slideLayout6283.xml" ContentType="application/vnd.openxmlformats-officedocument.presentationml.slideLayout+xml"/>
  <Override PartName="/ppt/slideLayouts/slideLayout6284.xml" ContentType="application/vnd.openxmlformats-officedocument.presentationml.slideLayout+xml"/>
  <Override PartName="/ppt/slideLayouts/slideLayout6285.xml" ContentType="application/vnd.openxmlformats-officedocument.presentationml.slideLayout+xml"/>
  <Override PartName="/ppt/slideLayouts/slideLayout6286.xml" ContentType="application/vnd.openxmlformats-officedocument.presentationml.slideLayout+xml"/>
  <Override PartName="/ppt/slideLayouts/slideLayout6287.xml" ContentType="application/vnd.openxmlformats-officedocument.presentationml.slideLayout+xml"/>
  <Override PartName="/ppt/slideLayouts/slideLayout6288.xml" ContentType="application/vnd.openxmlformats-officedocument.presentationml.slideLayout+xml"/>
  <Override PartName="/ppt/slideLayouts/slideLayout6289.xml" ContentType="application/vnd.openxmlformats-officedocument.presentationml.slideLayout+xml"/>
  <Override PartName="/ppt/slideLayouts/slideLayout6290.xml" ContentType="application/vnd.openxmlformats-officedocument.presentationml.slideLayout+xml"/>
  <Override PartName="/ppt/theme/theme272.xml" ContentType="application/vnd.openxmlformats-officedocument.theme+xml"/>
  <Override PartName="/ppt/slideLayouts/slideLayout6291.xml" ContentType="application/vnd.openxmlformats-officedocument.presentationml.slideLayout+xml"/>
  <Override PartName="/ppt/slideLayouts/slideLayout6292.xml" ContentType="application/vnd.openxmlformats-officedocument.presentationml.slideLayout+xml"/>
  <Override PartName="/ppt/slideLayouts/slideLayout6293.xml" ContentType="application/vnd.openxmlformats-officedocument.presentationml.slideLayout+xml"/>
  <Override PartName="/ppt/slideLayouts/slideLayout6294.xml" ContentType="application/vnd.openxmlformats-officedocument.presentationml.slideLayout+xml"/>
  <Override PartName="/ppt/slideLayouts/slideLayout6295.xml" ContentType="application/vnd.openxmlformats-officedocument.presentationml.slideLayout+xml"/>
  <Override PartName="/ppt/slideLayouts/slideLayout6296.xml" ContentType="application/vnd.openxmlformats-officedocument.presentationml.slideLayout+xml"/>
  <Override PartName="/ppt/slideLayouts/slideLayout6297.xml" ContentType="application/vnd.openxmlformats-officedocument.presentationml.slideLayout+xml"/>
  <Override PartName="/ppt/slideLayouts/slideLayout6298.xml" ContentType="application/vnd.openxmlformats-officedocument.presentationml.slideLayout+xml"/>
  <Override PartName="/ppt/slideLayouts/slideLayout6299.xml" ContentType="application/vnd.openxmlformats-officedocument.presentationml.slideLayout+xml"/>
  <Override PartName="/ppt/slideLayouts/slideLayout6300.xml" ContentType="application/vnd.openxmlformats-officedocument.presentationml.slideLayout+xml"/>
  <Override PartName="/ppt/slideLayouts/slideLayout6301.xml" ContentType="application/vnd.openxmlformats-officedocument.presentationml.slideLayout+xml"/>
  <Override PartName="/ppt/slideLayouts/slideLayout6302.xml" ContentType="application/vnd.openxmlformats-officedocument.presentationml.slideLayout+xml"/>
  <Override PartName="/ppt/slideLayouts/slideLayout6303.xml" ContentType="application/vnd.openxmlformats-officedocument.presentationml.slideLayout+xml"/>
  <Override PartName="/ppt/slideLayouts/slideLayout6304.xml" ContentType="application/vnd.openxmlformats-officedocument.presentationml.slideLayout+xml"/>
  <Override PartName="/ppt/slideLayouts/slideLayout6305.xml" ContentType="application/vnd.openxmlformats-officedocument.presentationml.slideLayout+xml"/>
  <Override PartName="/ppt/slideLayouts/slideLayout6306.xml" ContentType="application/vnd.openxmlformats-officedocument.presentationml.slideLayout+xml"/>
  <Override PartName="/ppt/slideLayouts/slideLayout6307.xml" ContentType="application/vnd.openxmlformats-officedocument.presentationml.slideLayout+xml"/>
  <Override PartName="/ppt/theme/theme273.xml" ContentType="application/vnd.openxmlformats-officedocument.theme+xml"/>
  <Override PartName="/ppt/slideLayouts/slideLayout6308.xml" ContentType="application/vnd.openxmlformats-officedocument.presentationml.slideLayout+xml"/>
  <Override PartName="/ppt/slideLayouts/slideLayout6309.xml" ContentType="application/vnd.openxmlformats-officedocument.presentationml.slideLayout+xml"/>
  <Override PartName="/ppt/slideLayouts/slideLayout6310.xml" ContentType="application/vnd.openxmlformats-officedocument.presentationml.slideLayout+xml"/>
  <Override PartName="/ppt/slideLayouts/slideLayout6311.xml" ContentType="application/vnd.openxmlformats-officedocument.presentationml.slideLayout+xml"/>
  <Override PartName="/ppt/slideLayouts/slideLayout6312.xml" ContentType="application/vnd.openxmlformats-officedocument.presentationml.slideLayout+xml"/>
  <Override PartName="/ppt/slideLayouts/slideLayout6313.xml" ContentType="application/vnd.openxmlformats-officedocument.presentationml.slideLayout+xml"/>
  <Override PartName="/ppt/slideLayouts/slideLayout6314.xml" ContentType="application/vnd.openxmlformats-officedocument.presentationml.slideLayout+xml"/>
  <Override PartName="/ppt/slideLayouts/slideLayout6315.xml" ContentType="application/vnd.openxmlformats-officedocument.presentationml.slideLayout+xml"/>
  <Override PartName="/ppt/slideLayouts/slideLayout6316.xml" ContentType="application/vnd.openxmlformats-officedocument.presentationml.slideLayout+xml"/>
  <Override PartName="/ppt/slideLayouts/slideLayout6317.xml" ContentType="application/vnd.openxmlformats-officedocument.presentationml.slideLayout+xml"/>
  <Override PartName="/ppt/slideLayouts/slideLayout6318.xml" ContentType="application/vnd.openxmlformats-officedocument.presentationml.slideLayout+xml"/>
  <Override PartName="/ppt/slideLayouts/slideLayout6319.xml" ContentType="application/vnd.openxmlformats-officedocument.presentationml.slideLayout+xml"/>
  <Override PartName="/ppt/slideLayouts/slideLayout6320.xml" ContentType="application/vnd.openxmlformats-officedocument.presentationml.slideLayout+xml"/>
  <Override PartName="/ppt/slideLayouts/slideLayout6321.xml" ContentType="application/vnd.openxmlformats-officedocument.presentationml.slideLayout+xml"/>
  <Override PartName="/ppt/slideLayouts/slideLayout6322.xml" ContentType="application/vnd.openxmlformats-officedocument.presentationml.slideLayout+xml"/>
  <Override PartName="/ppt/slideLayouts/slideLayout6323.xml" ContentType="application/vnd.openxmlformats-officedocument.presentationml.slideLayout+xml"/>
  <Override PartName="/ppt/slideLayouts/slideLayout6324.xml" ContentType="application/vnd.openxmlformats-officedocument.presentationml.slideLayout+xml"/>
  <Override PartName="/ppt/theme/theme274.xml" ContentType="application/vnd.openxmlformats-officedocument.theme+xml"/>
  <Override PartName="/ppt/slideLayouts/slideLayout6325.xml" ContentType="application/vnd.openxmlformats-officedocument.presentationml.slideLayout+xml"/>
  <Override PartName="/ppt/slideLayouts/slideLayout6326.xml" ContentType="application/vnd.openxmlformats-officedocument.presentationml.slideLayout+xml"/>
  <Override PartName="/ppt/slideLayouts/slideLayout6327.xml" ContentType="application/vnd.openxmlformats-officedocument.presentationml.slideLayout+xml"/>
  <Override PartName="/ppt/slideLayouts/slideLayout6328.xml" ContentType="application/vnd.openxmlformats-officedocument.presentationml.slideLayout+xml"/>
  <Override PartName="/ppt/slideLayouts/slideLayout6329.xml" ContentType="application/vnd.openxmlformats-officedocument.presentationml.slideLayout+xml"/>
  <Override PartName="/ppt/slideLayouts/slideLayout6330.xml" ContentType="application/vnd.openxmlformats-officedocument.presentationml.slideLayout+xml"/>
  <Override PartName="/ppt/slideLayouts/slideLayout6331.xml" ContentType="application/vnd.openxmlformats-officedocument.presentationml.slideLayout+xml"/>
  <Override PartName="/ppt/slideLayouts/slideLayout6332.xml" ContentType="application/vnd.openxmlformats-officedocument.presentationml.slideLayout+xml"/>
  <Override PartName="/ppt/slideLayouts/slideLayout6333.xml" ContentType="application/vnd.openxmlformats-officedocument.presentationml.slideLayout+xml"/>
  <Override PartName="/ppt/slideLayouts/slideLayout6334.xml" ContentType="application/vnd.openxmlformats-officedocument.presentationml.slideLayout+xml"/>
  <Override PartName="/ppt/slideLayouts/slideLayout6335.xml" ContentType="application/vnd.openxmlformats-officedocument.presentationml.slideLayout+xml"/>
  <Override PartName="/ppt/slideLayouts/slideLayout6336.xml" ContentType="application/vnd.openxmlformats-officedocument.presentationml.slideLayout+xml"/>
  <Override PartName="/ppt/slideLayouts/slideLayout6337.xml" ContentType="application/vnd.openxmlformats-officedocument.presentationml.slideLayout+xml"/>
  <Override PartName="/ppt/slideLayouts/slideLayout6338.xml" ContentType="application/vnd.openxmlformats-officedocument.presentationml.slideLayout+xml"/>
  <Override PartName="/ppt/slideLayouts/slideLayout6339.xml" ContentType="application/vnd.openxmlformats-officedocument.presentationml.slideLayout+xml"/>
  <Override PartName="/ppt/slideLayouts/slideLayout6340.xml" ContentType="application/vnd.openxmlformats-officedocument.presentationml.slideLayout+xml"/>
  <Override PartName="/ppt/slideLayouts/slideLayout6341.xml" ContentType="application/vnd.openxmlformats-officedocument.presentationml.slideLayout+xml"/>
  <Override PartName="/ppt/theme/theme275.xml" ContentType="application/vnd.openxmlformats-officedocument.theme+xml"/>
  <Override PartName="/ppt/slideLayouts/slideLayout6342.xml" ContentType="application/vnd.openxmlformats-officedocument.presentationml.slideLayout+xml"/>
  <Override PartName="/ppt/slideLayouts/slideLayout6343.xml" ContentType="application/vnd.openxmlformats-officedocument.presentationml.slideLayout+xml"/>
  <Override PartName="/ppt/slideLayouts/slideLayout6344.xml" ContentType="application/vnd.openxmlformats-officedocument.presentationml.slideLayout+xml"/>
  <Override PartName="/ppt/slideLayouts/slideLayout6345.xml" ContentType="application/vnd.openxmlformats-officedocument.presentationml.slideLayout+xml"/>
  <Override PartName="/ppt/slideLayouts/slideLayout6346.xml" ContentType="application/vnd.openxmlformats-officedocument.presentationml.slideLayout+xml"/>
  <Override PartName="/ppt/slideLayouts/slideLayout6347.xml" ContentType="application/vnd.openxmlformats-officedocument.presentationml.slideLayout+xml"/>
  <Override PartName="/ppt/slideLayouts/slideLayout6348.xml" ContentType="application/vnd.openxmlformats-officedocument.presentationml.slideLayout+xml"/>
  <Override PartName="/ppt/slideLayouts/slideLayout6349.xml" ContentType="application/vnd.openxmlformats-officedocument.presentationml.slideLayout+xml"/>
  <Override PartName="/ppt/slideLayouts/slideLayout6350.xml" ContentType="application/vnd.openxmlformats-officedocument.presentationml.slideLayout+xml"/>
  <Override PartName="/ppt/slideLayouts/slideLayout6351.xml" ContentType="application/vnd.openxmlformats-officedocument.presentationml.slideLayout+xml"/>
  <Override PartName="/ppt/slideLayouts/slideLayout6352.xml" ContentType="application/vnd.openxmlformats-officedocument.presentationml.slideLayout+xml"/>
  <Override PartName="/ppt/theme/theme276.xml" ContentType="application/vnd.openxmlformats-officedocument.theme+xml"/>
  <Override PartName="/ppt/slideLayouts/slideLayout6353.xml" ContentType="application/vnd.openxmlformats-officedocument.presentationml.slideLayout+xml"/>
  <Override PartName="/ppt/slideLayouts/slideLayout6354.xml" ContentType="application/vnd.openxmlformats-officedocument.presentationml.slideLayout+xml"/>
  <Override PartName="/ppt/slideLayouts/slideLayout6355.xml" ContentType="application/vnd.openxmlformats-officedocument.presentationml.slideLayout+xml"/>
  <Override PartName="/ppt/slideLayouts/slideLayout6356.xml" ContentType="application/vnd.openxmlformats-officedocument.presentationml.slideLayout+xml"/>
  <Override PartName="/ppt/slideLayouts/slideLayout6357.xml" ContentType="application/vnd.openxmlformats-officedocument.presentationml.slideLayout+xml"/>
  <Override PartName="/ppt/slideLayouts/slideLayout6358.xml" ContentType="application/vnd.openxmlformats-officedocument.presentationml.slideLayout+xml"/>
  <Override PartName="/ppt/slideLayouts/slideLayout6359.xml" ContentType="application/vnd.openxmlformats-officedocument.presentationml.slideLayout+xml"/>
  <Override PartName="/ppt/slideLayouts/slideLayout6360.xml" ContentType="application/vnd.openxmlformats-officedocument.presentationml.slideLayout+xml"/>
  <Override PartName="/ppt/slideLayouts/slideLayout6361.xml" ContentType="application/vnd.openxmlformats-officedocument.presentationml.slideLayout+xml"/>
  <Override PartName="/ppt/slideLayouts/slideLayout6362.xml" ContentType="application/vnd.openxmlformats-officedocument.presentationml.slideLayout+xml"/>
  <Override PartName="/ppt/slideLayouts/slideLayout6363.xml" ContentType="application/vnd.openxmlformats-officedocument.presentationml.slideLayout+xml"/>
  <Override PartName="/ppt/slideLayouts/slideLayout6364.xml" ContentType="application/vnd.openxmlformats-officedocument.presentationml.slideLayout+xml"/>
  <Override PartName="/ppt/slideLayouts/slideLayout6365.xml" ContentType="application/vnd.openxmlformats-officedocument.presentationml.slideLayout+xml"/>
  <Override PartName="/ppt/slideLayouts/slideLayout6366.xml" ContentType="application/vnd.openxmlformats-officedocument.presentationml.slideLayout+xml"/>
  <Override PartName="/ppt/slideLayouts/slideLayout6367.xml" ContentType="application/vnd.openxmlformats-officedocument.presentationml.slideLayout+xml"/>
  <Override PartName="/ppt/slideLayouts/slideLayout6368.xml" ContentType="application/vnd.openxmlformats-officedocument.presentationml.slideLayout+xml"/>
  <Override PartName="/ppt/slideLayouts/slideLayout6369.xml" ContentType="application/vnd.openxmlformats-officedocument.presentationml.slideLayout+xml"/>
  <Override PartName="/ppt/theme/theme277.xml" ContentType="application/vnd.openxmlformats-officedocument.theme+xml"/>
  <Override PartName="/ppt/slideLayouts/slideLayout6370.xml" ContentType="application/vnd.openxmlformats-officedocument.presentationml.slideLayout+xml"/>
  <Override PartName="/ppt/slideLayouts/slideLayout6371.xml" ContentType="application/vnd.openxmlformats-officedocument.presentationml.slideLayout+xml"/>
  <Override PartName="/ppt/slideLayouts/slideLayout6372.xml" ContentType="application/vnd.openxmlformats-officedocument.presentationml.slideLayout+xml"/>
  <Override PartName="/ppt/slideLayouts/slideLayout6373.xml" ContentType="application/vnd.openxmlformats-officedocument.presentationml.slideLayout+xml"/>
  <Override PartName="/ppt/slideLayouts/slideLayout6374.xml" ContentType="application/vnd.openxmlformats-officedocument.presentationml.slideLayout+xml"/>
  <Override PartName="/ppt/slideLayouts/slideLayout6375.xml" ContentType="application/vnd.openxmlformats-officedocument.presentationml.slideLayout+xml"/>
  <Override PartName="/ppt/slideLayouts/slideLayout6376.xml" ContentType="application/vnd.openxmlformats-officedocument.presentationml.slideLayout+xml"/>
  <Override PartName="/ppt/slideLayouts/slideLayout6377.xml" ContentType="application/vnd.openxmlformats-officedocument.presentationml.slideLayout+xml"/>
  <Override PartName="/ppt/slideLayouts/slideLayout6378.xml" ContentType="application/vnd.openxmlformats-officedocument.presentationml.slideLayout+xml"/>
  <Override PartName="/ppt/slideLayouts/slideLayout6379.xml" ContentType="application/vnd.openxmlformats-officedocument.presentationml.slideLayout+xml"/>
  <Override PartName="/ppt/slideLayouts/slideLayout6380.xml" ContentType="application/vnd.openxmlformats-officedocument.presentationml.slideLayout+xml"/>
  <Override PartName="/ppt/slideLayouts/slideLayout6381.xml" ContentType="application/vnd.openxmlformats-officedocument.presentationml.slideLayout+xml"/>
  <Override PartName="/ppt/slideLayouts/slideLayout6382.xml" ContentType="application/vnd.openxmlformats-officedocument.presentationml.slideLayout+xml"/>
  <Override PartName="/ppt/slideLayouts/slideLayout6383.xml" ContentType="application/vnd.openxmlformats-officedocument.presentationml.slideLayout+xml"/>
  <Override PartName="/ppt/slideLayouts/slideLayout6384.xml" ContentType="application/vnd.openxmlformats-officedocument.presentationml.slideLayout+xml"/>
  <Override PartName="/ppt/slideLayouts/slideLayout6385.xml" ContentType="application/vnd.openxmlformats-officedocument.presentationml.slideLayout+xml"/>
  <Override PartName="/ppt/slideLayouts/slideLayout6386.xml" ContentType="application/vnd.openxmlformats-officedocument.presentationml.slideLayout+xml"/>
  <Override PartName="/ppt/slideLayouts/slideLayout6387.xml" ContentType="application/vnd.openxmlformats-officedocument.presentationml.slideLayout+xml"/>
  <Override PartName="/ppt/slideLayouts/slideLayout6388.xml" ContentType="application/vnd.openxmlformats-officedocument.presentationml.slideLayout+xml"/>
  <Override PartName="/ppt/slideLayouts/slideLayout6389.xml" ContentType="application/vnd.openxmlformats-officedocument.presentationml.slideLayout+xml"/>
  <Override PartName="/ppt/slideLayouts/slideLayout6390.xml" ContentType="application/vnd.openxmlformats-officedocument.presentationml.slideLayout+xml"/>
  <Override PartName="/ppt/theme/theme278.xml" ContentType="application/vnd.openxmlformats-officedocument.theme+xml"/>
  <Override PartName="/ppt/slideLayouts/slideLayout6391.xml" ContentType="application/vnd.openxmlformats-officedocument.presentationml.slideLayout+xml"/>
  <Override PartName="/ppt/slideLayouts/slideLayout6392.xml" ContentType="application/vnd.openxmlformats-officedocument.presentationml.slideLayout+xml"/>
  <Override PartName="/ppt/slideLayouts/slideLayout6393.xml" ContentType="application/vnd.openxmlformats-officedocument.presentationml.slideLayout+xml"/>
  <Override PartName="/ppt/slideLayouts/slideLayout6394.xml" ContentType="application/vnd.openxmlformats-officedocument.presentationml.slideLayout+xml"/>
  <Override PartName="/ppt/slideLayouts/slideLayout6395.xml" ContentType="application/vnd.openxmlformats-officedocument.presentationml.slideLayout+xml"/>
  <Override PartName="/ppt/slideLayouts/slideLayout6396.xml" ContentType="application/vnd.openxmlformats-officedocument.presentationml.slideLayout+xml"/>
  <Override PartName="/ppt/slideLayouts/slideLayout6397.xml" ContentType="application/vnd.openxmlformats-officedocument.presentationml.slideLayout+xml"/>
  <Override PartName="/ppt/slideLayouts/slideLayout6398.xml" ContentType="application/vnd.openxmlformats-officedocument.presentationml.slideLayout+xml"/>
  <Override PartName="/ppt/slideLayouts/slideLayout6399.xml" ContentType="application/vnd.openxmlformats-officedocument.presentationml.slideLayout+xml"/>
  <Override PartName="/ppt/slideLayouts/slideLayout6400.xml" ContentType="application/vnd.openxmlformats-officedocument.presentationml.slideLayout+xml"/>
  <Override PartName="/ppt/slideLayouts/slideLayout6401.xml" ContentType="application/vnd.openxmlformats-officedocument.presentationml.slideLayout+xml"/>
  <Override PartName="/ppt/theme/theme279.xml" ContentType="application/vnd.openxmlformats-officedocument.theme+xml"/>
  <Override PartName="/ppt/slideLayouts/slideLayout6402.xml" ContentType="application/vnd.openxmlformats-officedocument.presentationml.slideLayout+xml"/>
  <Override PartName="/ppt/slideLayouts/slideLayout6403.xml" ContentType="application/vnd.openxmlformats-officedocument.presentationml.slideLayout+xml"/>
  <Override PartName="/ppt/slideLayouts/slideLayout6404.xml" ContentType="application/vnd.openxmlformats-officedocument.presentationml.slideLayout+xml"/>
  <Override PartName="/ppt/slideLayouts/slideLayout6405.xml" ContentType="application/vnd.openxmlformats-officedocument.presentationml.slideLayout+xml"/>
  <Override PartName="/ppt/slideLayouts/slideLayout6406.xml" ContentType="application/vnd.openxmlformats-officedocument.presentationml.slideLayout+xml"/>
  <Override PartName="/ppt/slideLayouts/slideLayout6407.xml" ContentType="application/vnd.openxmlformats-officedocument.presentationml.slideLayout+xml"/>
  <Override PartName="/ppt/slideLayouts/slideLayout6408.xml" ContentType="application/vnd.openxmlformats-officedocument.presentationml.slideLayout+xml"/>
  <Override PartName="/ppt/slideLayouts/slideLayout6409.xml" ContentType="application/vnd.openxmlformats-officedocument.presentationml.slideLayout+xml"/>
  <Override PartName="/ppt/slideLayouts/slideLayout6410.xml" ContentType="application/vnd.openxmlformats-officedocument.presentationml.slideLayout+xml"/>
  <Override PartName="/ppt/slideLayouts/slideLayout6411.xml" ContentType="application/vnd.openxmlformats-officedocument.presentationml.slideLayout+xml"/>
  <Override PartName="/ppt/slideLayouts/slideLayout6412.xml" ContentType="application/vnd.openxmlformats-officedocument.presentationml.slideLayout+xml"/>
  <Override PartName="/ppt/slideLayouts/slideLayout6413.xml" ContentType="application/vnd.openxmlformats-officedocument.presentationml.slideLayout+xml"/>
  <Override PartName="/ppt/slideLayouts/slideLayout6414.xml" ContentType="application/vnd.openxmlformats-officedocument.presentationml.slideLayout+xml"/>
  <Override PartName="/ppt/slideLayouts/slideLayout6415.xml" ContentType="application/vnd.openxmlformats-officedocument.presentationml.slideLayout+xml"/>
  <Override PartName="/ppt/slideLayouts/slideLayout6416.xml" ContentType="application/vnd.openxmlformats-officedocument.presentationml.slideLayout+xml"/>
  <Override PartName="/ppt/slideLayouts/slideLayout6417.xml" ContentType="application/vnd.openxmlformats-officedocument.presentationml.slideLayout+xml"/>
  <Override PartName="/ppt/slideLayouts/slideLayout6418.xml" ContentType="application/vnd.openxmlformats-officedocument.presentationml.slideLayout+xml"/>
  <Override PartName="/ppt/slideLayouts/slideLayout6419.xml" ContentType="application/vnd.openxmlformats-officedocument.presentationml.slideLayout+xml"/>
  <Override PartName="/ppt/slideLayouts/slideLayout6420.xml" ContentType="application/vnd.openxmlformats-officedocument.presentationml.slideLayout+xml"/>
  <Override PartName="/ppt/slideLayouts/slideLayout6421.xml" ContentType="application/vnd.openxmlformats-officedocument.presentationml.slideLayout+xml"/>
  <Override PartName="/ppt/slideLayouts/slideLayout6422.xml" ContentType="application/vnd.openxmlformats-officedocument.presentationml.slideLayout+xml"/>
  <Override PartName="/ppt/slideLayouts/slideLayout6423.xml" ContentType="application/vnd.openxmlformats-officedocument.presentationml.slideLayout+xml"/>
  <Override PartName="/ppt/slideLayouts/slideLayout6424.xml" ContentType="application/vnd.openxmlformats-officedocument.presentationml.slideLayout+xml"/>
  <Override PartName="/ppt/slideLayouts/slideLayout6425.xml" ContentType="application/vnd.openxmlformats-officedocument.presentationml.slideLayout+xml"/>
  <Override PartName="/ppt/slideLayouts/slideLayout6426.xml" ContentType="application/vnd.openxmlformats-officedocument.presentationml.slideLayout+xml"/>
  <Override PartName="/ppt/slideLayouts/slideLayout6427.xml" ContentType="application/vnd.openxmlformats-officedocument.presentationml.slideLayout+xml"/>
  <Override PartName="/ppt/slideLayouts/slideLayout6428.xml" ContentType="application/vnd.openxmlformats-officedocument.presentationml.slideLayout+xml"/>
  <Override PartName="/ppt/slideLayouts/slideLayout6429.xml" ContentType="application/vnd.openxmlformats-officedocument.presentationml.slideLayout+xml"/>
  <Override PartName="/ppt/slideLayouts/slideLayout6430.xml" ContentType="application/vnd.openxmlformats-officedocument.presentationml.slideLayout+xml"/>
  <Override PartName="/ppt/slideLayouts/slideLayout6431.xml" ContentType="application/vnd.openxmlformats-officedocument.presentationml.slideLayout+xml"/>
  <Override PartName="/ppt/slideLayouts/slideLayout6432.xml" ContentType="application/vnd.openxmlformats-officedocument.presentationml.slideLayout+xml"/>
  <Override PartName="/ppt/slideLayouts/slideLayout6433.xml" ContentType="application/vnd.openxmlformats-officedocument.presentationml.slideLayout+xml"/>
  <Override PartName="/ppt/slideLayouts/slideLayout6434.xml" ContentType="application/vnd.openxmlformats-officedocument.presentationml.slideLayout+xml"/>
  <Override PartName="/ppt/slideLayouts/slideLayout6435.xml" ContentType="application/vnd.openxmlformats-officedocument.presentationml.slideLayout+xml"/>
  <Override PartName="/ppt/slideLayouts/slideLayout6436.xml" ContentType="application/vnd.openxmlformats-officedocument.presentationml.slideLayout+xml"/>
  <Override PartName="/ppt/slideLayouts/slideLayout6437.xml" ContentType="application/vnd.openxmlformats-officedocument.presentationml.slideLayout+xml"/>
  <Override PartName="/ppt/slideLayouts/slideLayout6438.xml" ContentType="application/vnd.openxmlformats-officedocument.presentationml.slideLayout+xml"/>
  <Override PartName="/ppt/slideLayouts/slideLayout6439.xml" ContentType="application/vnd.openxmlformats-officedocument.presentationml.slideLayout+xml"/>
  <Override PartName="/ppt/slideLayouts/slideLayout6440.xml" ContentType="application/vnd.openxmlformats-officedocument.presentationml.slideLayout+xml"/>
  <Override PartName="/ppt/slideLayouts/slideLayout6441.xml" ContentType="application/vnd.openxmlformats-officedocument.presentationml.slideLayout+xml"/>
  <Override PartName="/ppt/slideLayouts/slideLayout6442.xml" ContentType="application/vnd.openxmlformats-officedocument.presentationml.slideLayout+xml"/>
  <Override PartName="/ppt/slideLayouts/slideLayout6443.xml" ContentType="application/vnd.openxmlformats-officedocument.presentationml.slideLayout+xml"/>
  <Override PartName="/ppt/slideLayouts/slideLayout6444.xml" ContentType="application/vnd.openxmlformats-officedocument.presentationml.slideLayout+xml"/>
  <Override PartName="/ppt/slideLayouts/slideLayout6445.xml" ContentType="application/vnd.openxmlformats-officedocument.presentationml.slideLayout+xml"/>
  <Override PartName="/ppt/slideLayouts/slideLayout6446.xml" ContentType="application/vnd.openxmlformats-officedocument.presentationml.slideLayout+xml"/>
  <Override PartName="/ppt/theme/theme280.xml" ContentType="application/vnd.openxmlformats-officedocument.theme+xml"/>
  <Override PartName="/ppt/slideLayouts/slideLayout6447.xml" ContentType="application/vnd.openxmlformats-officedocument.presentationml.slideLayout+xml"/>
  <Override PartName="/ppt/slideLayouts/slideLayout6448.xml" ContentType="application/vnd.openxmlformats-officedocument.presentationml.slideLayout+xml"/>
  <Override PartName="/ppt/slideLayouts/slideLayout6449.xml" ContentType="application/vnd.openxmlformats-officedocument.presentationml.slideLayout+xml"/>
  <Override PartName="/ppt/slideLayouts/slideLayout6450.xml" ContentType="application/vnd.openxmlformats-officedocument.presentationml.slideLayout+xml"/>
  <Override PartName="/ppt/slideLayouts/slideLayout6451.xml" ContentType="application/vnd.openxmlformats-officedocument.presentationml.slideLayout+xml"/>
  <Override PartName="/ppt/slideLayouts/slideLayout6452.xml" ContentType="application/vnd.openxmlformats-officedocument.presentationml.slideLayout+xml"/>
  <Override PartName="/ppt/slideLayouts/slideLayout6453.xml" ContentType="application/vnd.openxmlformats-officedocument.presentationml.slideLayout+xml"/>
  <Override PartName="/ppt/slideLayouts/slideLayout6454.xml" ContentType="application/vnd.openxmlformats-officedocument.presentationml.slideLayout+xml"/>
  <Override PartName="/ppt/slideLayouts/slideLayout6455.xml" ContentType="application/vnd.openxmlformats-officedocument.presentationml.slideLayout+xml"/>
  <Override PartName="/ppt/slideLayouts/slideLayout6456.xml" ContentType="application/vnd.openxmlformats-officedocument.presentationml.slideLayout+xml"/>
  <Override PartName="/ppt/slideLayouts/slideLayout6457.xml" ContentType="application/vnd.openxmlformats-officedocument.presentationml.slideLayout+xml"/>
  <Override PartName="/ppt/slideLayouts/slideLayout6458.xml" ContentType="application/vnd.openxmlformats-officedocument.presentationml.slideLayout+xml"/>
  <Override PartName="/ppt/slideLayouts/slideLayout6459.xml" ContentType="application/vnd.openxmlformats-officedocument.presentationml.slideLayout+xml"/>
  <Override PartName="/ppt/theme/theme281.xml" ContentType="application/vnd.openxmlformats-officedocument.theme+xml"/>
  <Override PartName="/ppt/slideLayouts/slideLayout6460.xml" ContentType="application/vnd.openxmlformats-officedocument.presentationml.slideLayout+xml"/>
  <Override PartName="/ppt/slideLayouts/slideLayout6461.xml" ContentType="application/vnd.openxmlformats-officedocument.presentationml.slideLayout+xml"/>
  <Override PartName="/ppt/slideLayouts/slideLayout6462.xml" ContentType="application/vnd.openxmlformats-officedocument.presentationml.slideLayout+xml"/>
  <Override PartName="/ppt/slideLayouts/slideLayout6463.xml" ContentType="application/vnd.openxmlformats-officedocument.presentationml.slideLayout+xml"/>
  <Override PartName="/ppt/slideLayouts/slideLayout6464.xml" ContentType="application/vnd.openxmlformats-officedocument.presentationml.slideLayout+xml"/>
  <Override PartName="/ppt/slideLayouts/slideLayout6465.xml" ContentType="application/vnd.openxmlformats-officedocument.presentationml.slideLayout+xml"/>
  <Override PartName="/ppt/slideLayouts/slideLayout6466.xml" ContentType="application/vnd.openxmlformats-officedocument.presentationml.slideLayout+xml"/>
  <Override PartName="/ppt/slideLayouts/slideLayout6467.xml" ContentType="application/vnd.openxmlformats-officedocument.presentationml.slideLayout+xml"/>
  <Override PartName="/ppt/slideLayouts/slideLayout6468.xml" ContentType="application/vnd.openxmlformats-officedocument.presentationml.slideLayout+xml"/>
  <Override PartName="/ppt/slideLayouts/slideLayout6469.xml" ContentType="application/vnd.openxmlformats-officedocument.presentationml.slideLayout+xml"/>
  <Override PartName="/ppt/slideLayouts/slideLayout6470.xml" ContentType="application/vnd.openxmlformats-officedocument.presentationml.slideLayout+xml"/>
  <Override PartName="/ppt/slideLayouts/slideLayout6471.xml" ContentType="application/vnd.openxmlformats-officedocument.presentationml.slideLayout+xml"/>
  <Override PartName="/ppt/slideLayouts/slideLayout6472.xml" ContentType="application/vnd.openxmlformats-officedocument.presentationml.slideLayout+xml"/>
  <Override PartName="/ppt/slideLayouts/slideLayout6473.xml" ContentType="application/vnd.openxmlformats-officedocument.presentationml.slideLayout+xml"/>
  <Override PartName="/ppt/slideLayouts/slideLayout6474.xml" ContentType="application/vnd.openxmlformats-officedocument.presentationml.slideLayout+xml"/>
  <Override PartName="/ppt/slideLayouts/slideLayout6475.xml" ContentType="application/vnd.openxmlformats-officedocument.presentationml.slideLayout+xml"/>
  <Override PartName="/ppt/slideLayouts/slideLayout6476.xml" ContentType="application/vnd.openxmlformats-officedocument.presentationml.slideLayout+xml"/>
  <Override PartName="/ppt/theme/theme282.xml" ContentType="application/vnd.openxmlformats-officedocument.theme+xml"/>
  <Override PartName="/ppt/slideLayouts/slideLayout6477.xml" ContentType="application/vnd.openxmlformats-officedocument.presentationml.slideLayout+xml"/>
  <Override PartName="/ppt/slideLayouts/slideLayout6478.xml" ContentType="application/vnd.openxmlformats-officedocument.presentationml.slideLayout+xml"/>
  <Override PartName="/ppt/slideLayouts/slideLayout6479.xml" ContentType="application/vnd.openxmlformats-officedocument.presentationml.slideLayout+xml"/>
  <Override PartName="/ppt/slideLayouts/slideLayout6480.xml" ContentType="application/vnd.openxmlformats-officedocument.presentationml.slideLayout+xml"/>
  <Override PartName="/ppt/slideLayouts/slideLayout6481.xml" ContentType="application/vnd.openxmlformats-officedocument.presentationml.slideLayout+xml"/>
  <Override PartName="/ppt/slideLayouts/slideLayout6482.xml" ContentType="application/vnd.openxmlformats-officedocument.presentationml.slideLayout+xml"/>
  <Override PartName="/ppt/slideLayouts/slideLayout6483.xml" ContentType="application/vnd.openxmlformats-officedocument.presentationml.slideLayout+xml"/>
  <Override PartName="/ppt/slideLayouts/slideLayout6484.xml" ContentType="application/vnd.openxmlformats-officedocument.presentationml.slideLayout+xml"/>
  <Override PartName="/ppt/slideLayouts/slideLayout6485.xml" ContentType="application/vnd.openxmlformats-officedocument.presentationml.slideLayout+xml"/>
  <Override PartName="/ppt/slideLayouts/slideLayout6486.xml" ContentType="application/vnd.openxmlformats-officedocument.presentationml.slideLayout+xml"/>
  <Override PartName="/ppt/slideLayouts/slideLayout6487.xml" ContentType="application/vnd.openxmlformats-officedocument.presentationml.slideLayout+xml"/>
  <Override PartName="/ppt/theme/theme283.xml" ContentType="application/vnd.openxmlformats-officedocument.theme+xml"/>
  <Override PartName="/ppt/slideLayouts/slideLayout6488.xml" ContentType="application/vnd.openxmlformats-officedocument.presentationml.slideLayout+xml"/>
  <Override PartName="/ppt/slideLayouts/slideLayout6489.xml" ContentType="application/vnd.openxmlformats-officedocument.presentationml.slideLayout+xml"/>
  <Override PartName="/ppt/slideLayouts/slideLayout6490.xml" ContentType="application/vnd.openxmlformats-officedocument.presentationml.slideLayout+xml"/>
  <Override PartName="/ppt/slideLayouts/slideLayout6491.xml" ContentType="application/vnd.openxmlformats-officedocument.presentationml.slideLayout+xml"/>
  <Override PartName="/ppt/slideLayouts/slideLayout6492.xml" ContentType="application/vnd.openxmlformats-officedocument.presentationml.slideLayout+xml"/>
  <Override PartName="/ppt/slideLayouts/slideLayout6493.xml" ContentType="application/vnd.openxmlformats-officedocument.presentationml.slideLayout+xml"/>
  <Override PartName="/ppt/slideLayouts/slideLayout6494.xml" ContentType="application/vnd.openxmlformats-officedocument.presentationml.slideLayout+xml"/>
  <Override PartName="/ppt/slideLayouts/slideLayout6495.xml" ContentType="application/vnd.openxmlformats-officedocument.presentationml.slideLayout+xml"/>
  <Override PartName="/ppt/slideLayouts/slideLayout6496.xml" ContentType="application/vnd.openxmlformats-officedocument.presentationml.slideLayout+xml"/>
  <Override PartName="/ppt/slideLayouts/slideLayout6497.xml" ContentType="application/vnd.openxmlformats-officedocument.presentationml.slideLayout+xml"/>
  <Override PartName="/ppt/slideLayouts/slideLayout6498.xml" ContentType="application/vnd.openxmlformats-officedocument.presentationml.slideLayout+xml"/>
  <Override PartName="/ppt/slideLayouts/slideLayout6499.xml" ContentType="application/vnd.openxmlformats-officedocument.presentationml.slideLayout+xml"/>
  <Override PartName="/ppt/slideLayouts/slideLayout6500.xml" ContentType="application/vnd.openxmlformats-officedocument.presentationml.slideLayout+xml"/>
  <Override PartName="/ppt/theme/theme284.xml" ContentType="application/vnd.openxmlformats-officedocument.theme+xml"/>
  <Override PartName="/ppt/theme/theme285.xml" ContentType="application/vnd.openxmlformats-officedocument.theme+xml"/>
  <Override PartName="/ppt/theme/theme286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rts/chart2.xml" ContentType="application/vnd.openxmlformats-officedocument.drawingml.chart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style1.xml" ContentType="application/vnd.ms-office.chartstyle+xml"/>
  <Override PartName="/ppt/charts/colors1.xml" ContentType="application/vnd.ms-office.chartcolorstyl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64" r:id="rId1"/>
    <p:sldMasterId id="2147483825" r:id="rId2"/>
    <p:sldMasterId id="2147483900" r:id="rId3"/>
    <p:sldMasterId id="2147483959" r:id="rId4"/>
    <p:sldMasterId id="2147484005" r:id="rId5"/>
    <p:sldMasterId id="2147484090" r:id="rId6"/>
    <p:sldMasterId id="2147484125" r:id="rId7"/>
    <p:sldMasterId id="2147484172" r:id="rId8"/>
    <p:sldMasterId id="2147484191" r:id="rId9"/>
    <p:sldMasterId id="2147484272" r:id="rId10"/>
    <p:sldMasterId id="2147484295" r:id="rId11"/>
    <p:sldMasterId id="2147484316" r:id="rId12"/>
    <p:sldMasterId id="2147484337" r:id="rId13"/>
    <p:sldMasterId id="2147484380" r:id="rId14"/>
    <p:sldMasterId id="2147484399" r:id="rId15"/>
    <p:sldMasterId id="2147484440" r:id="rId16"/>
    <p:sldMasterId id="2147484463" r:id="rId17"/>
    <p:sldMasterId id="2147484488" r:id="rId18"/>
    <p:sldMasterId id="2147484507" r:id="rId19"/>
    <p:sldMasterId id="2147484532" r:id="rId20"/>
    <p:sldMasterId id="2147484573" r:id="rId21"/>
    <p:sldMasterId id="2147484596" r:id="rId22"/>
    <p:sldMasterId id="2147484619" r:id="rId23"/>
    <p:sldMasterId id="2147484666" r:id="rId24"/>
    <p:sldMasterId id="2147484713" r:id="rId25"/>
    <p:sldMasterId id="2147484736" r:id="rId26"/>
    <p:sldMasterId id="2147484783" r:id="rId27"/>
    <p:sldMasterId id="2147484806" r:id="rId28"/>
    <p:sldMasterId id="2147484847" r:id="rId29"/>
    <p:sldMasterId id="2147484920" r:id="rId30"/>
    <p:sldMasterId id="2147484943" r:id="rId31"/>
    <p:sldMasterId id="2147484984" r:id="rId32"/>
    <p:sldMasterId id="2147485045" r:id="rId33"/>
    <p:sldMasterId id="2147485064" r:id="rId34"/>
    <p:sldMasterId id="2147485110" r:id="rId35"/>
    <p:sldMasterId id="2147485135" r:id="rId36"/>
    <p:sldMasterId id="2147485158" r:id="rId37"/>
    <p:sldMasterId id="2147485176" r:id="rId38"/>
    <p:sldMasterId id="2147485194" r:id="rId39"/>
    <p:sldMasterId id="2147485214" r:id="rId40"/>
    <p:sldMasterId id="2147485228" r:id="rId41"/>
    <p:sldMasterId id="2147485240" r:id="rId42"/>
    <p:sldMasterId id="2147485254" r:id="rId43"/>
    <p:sldMasterId id="2147485269" r:id="rId44"/>
    <p:sldMasterId id="2147485327" r:id="rId45"/>
    <p:sldMasterId id="2147485374" r:id="rId46"/>
    <p:sldMasterId id="2147485393" r:id="rId47"/>
    <p:sldMasterId id="2147485436" r:id="rId48"/>
    <p:sldMasterId id="2147485462" r:id="rId49"/>
    <p:sldMasterId id="2147485567" r:id="rId50"/>
    <p:sldMasterId id="2147485585" r:id="rId51"/>
    <p:sldMasterId id="2147485635" r:id="rId52"/>
    <p:sldMasterId id="2147485647" r:id="rId53"/>
    <p:sldMasterId id="2147485666" r:id="rId54"/>
    <p:sldMasterId id="2147485689" r:id="rId55"/>
    <p:sldMasterId id="2147485708" r:id="rId56"/>
    <p:sldMasterId id="2147485766" r:id="rId57"/>
    <p:sldMasterId id="2147485785" r:id="rId58"/>
    <p:sldMasterId id="2147485858" r:id="rId59"/>
    <p:sldMasterId id="2147485905" r:id="rId60"/>
    <p:sldMasterId id="2147485925" r:id="rId61"/>
    <p:sldMasterId id="2147485944" r:id="rId62"/>
    <p:sldMasterId id="2147485963" r:id="rId63"/>
    <p:sldMasterId id="2147485985" r:id="rId64"/>
    <p:sldMasterId id="2147486029" r:id="rId65"/>
    <p:sldMasterId id="2147486047" r:id="rId66"/>
    <p:sldMasterId id="2147486062" r:id="rId67"/>
    <p:sldMasterId id="2147486080" r:id="rId68"/>
    <p:sldMasterId id="2147486112" r:id="rId69"/>
    <p:sldMasterId id="2147486127" r:id="rId70"/>
    <p:sldMasterId id="2147486145" r:id="rId71"/>
    <p:sldMasterId id="2147486191" r:id="rId72"/>
    <p:sldMasterId id="2147486206" r:id="rId73"/>
    <p:sldMasterId id="2147486221" r:id="rId74"/>
    <p:sldMasterId id="2147486268" r:id="rId75"/>
    <p:sldMasterId id="2147486314" r:id="rId76"/>
    <p:sldMasterId id="2147486332" r:id="rId77"/>
    <p:sldMasterId id="2147486366" r:id="rId78"/>
    <p:sldMasterId id="2147486381" r:id="rId79"/>
    <p:sldMasterId id="2147486424" r:id="rId80"/>
    <p:sldMasterId id="2147486441" r:id="rId81"/>
    <p:sldMasterId id="2147486514" r:id="rId82"/>
    <p:sldMasterId id="2147486575" r:id="rId83"/>
    <p:sldMasterId id="2147486621" r:id="rId84"/>
    <p:sldMasterId id="2147486638" r:id="rId85"/>
    <p:sldMasterId id="2147486667" r:id="rId86"/>
    <p:sldMasterId id="2147486685" r:id="rId87"/>
    <p:sldMasterId id="2147486706" r:id="rId88"/>
    <p:sldMasterId id="2147486735" r:id="rId89"/>
    <p:sldMasterId id="2147486765" r:id="rId90"/>
    <p:sldMasterId id="2147486806" r:id="rId91"/>
    <p:sldMasterId id="2147486818" r:id="rId92"/>
    <p:sldMasterId id="2147486856" r:id="rId93"/>
    <p:sldMasterId id="2147486874" r:id="rId94"/>
    <p:sldMasterId id="2147486886" r:id="rId95"/>
    <p:sldMasterId id="2147486930" r:id="rId96"/>
    <p:sldMasterId id="2147486959" r:id="rId97"/>
    <p:sldMasterId id="2147486980" r:id="rId98"/>
    <p:sldMasterId id="2147486998" r:id="rId99"/>
    <p:sldMasterId id="2147487013" r:id="rId100"/>
    <p:sldMasterId id="2147487025" r:id="rId101"/>
    <p:sldMasterId id="2147487037" r:id="rId102"/>
    <p:sldMasterId id="2147487055" r:id="rId103"/>
    <p:sldMasterId id="2147487102" r:id="rId104"/>
    <p:sldMasterId id="2147487148" r:id="rId105"/>
    <p:sldMasterId id="2147487195" r:id="rId106"/>
    <p:sldMasterId id="2147487233" r:id="rId107"/>
    <p:sldMasterId id="2147487251" r:id="rId108"/>
    <p:sldMasterId id="2147487269" r:id="rId109"/>
    <p:sldMasterId id="2147487313" r:id="rId110"/>
    <p:sldMasterId id="2147487336" r:id="rId111"/>
    <p:sldMasterId id="2147487354" r:id="rId112"/>
    <p:sldMasterId id="2147487369" r:id="rId113"/>
    <p:sldMasterId id="2147487384" r:id="rId114"/>
    <p:sldMasterId id="2147487402" r:id="rId115"/>
    <p:sldMasterId id="2147487414" r:id="rId116"/>
    <p:sldMasterId id="2147487435" r:id="rId117"/>
    <p:sldMasterId id="2147487450" r:id="rId118"/>
    <p:sldMasterId id="2147487491" r:id="rId119"/>
    <p:sldMasterId id="2147487509" r:id="rId120"/>
    <p:sldMasterId id="2147487530" r:id="rId121"/>
    <p:sldMasterId id="2147487573" r:id="rId122"/>
    <p:sldMasterId id="2147487591" r:id="rId123"/>
    <p:sldMasterId id="2147487681" r:id="rId124"/>
    <p:sldMasterId id="2147487751" r:id="rId125"/>
    <p:sldMasterId id="2147487763" r:id="rId126"/>
    <p:sldMasterId id="2147487784" r:id="rId127"/>
    <p:sldMasterId id="2147487807" r:id="rId128"/>
    <p:sldMasterId id="2147487822" r:id="rId129"/>
    <p:sldMasterId id="2147487840" r:id="rId130"/>
    <p:sldMasterId id="2147487878" r:id="rId131"/>
    <p:sldMasterId id="2147487919" r:id="rId132"/>
    <p:sldMasterId id="2147487940" r:id="rId133"/>
    <p:sldMasterId id="2147487955" r:id="rId134"/>
    <p:sldMasterId id="2147488014" r:id="rId135"/>
    <p:sldMasterId id="2147488043" r:id="rId136"/>
    <p:sldMasterId id="2147488060" r:id="rId137"/>
    <p:sldMasterId id="2147488078" r:id="rId138"/>
    <p:sldMasterId id="2147488093" r:id="rId139"/>
    <p:sldMasterId id="2147488136" r:id="rId140"/>
    <p:sldMasterId id="2147488196" r:id="rId141"/>
    <p:sldMasterId id="2147488203" r:id="rId142"/>
    <p:sldMasterId id="2147488225" r:id="rId143"/>
    <p:sldMasterId id="2147488237" r:id="rId144"/>
    <p:sldMasterId id="2147488296" r:id="rId145"/>
    <p:sldMasterId id="2147488334" r:id="rId146"/>
    <p:sldMasterId id="2147488347" r:id="rId147"/>
    <p:sldMasterId id="2147488369" r:id="rId148"/>
    <p:sldMasterId id="2147488399" r:id="rId149"/>
    <p:sldMasterId id="2147488417" r:id="rId150"/>
    <p:sldMasterId id="2147488480" r:id="rId151"/>
    <p:sldMasterId id="2147488514" r:id="rId152"/>
    <p:sldMasterId id="2147488529" r:id="rId153"/>
    <p:sldMasterId id="2147488536" r:id="rId154"/>
    <p:sldMasterId id="2147488554" r:id="rId155"/>
    <p:sldMasterId id="2147488566" r:id="rId156"/>
    <p:sldMasterId id="2147488583" r:id="rId157"/>
    <p:sldMasterId id="2147488628" r:id="rId158"/>
    <p:sldMasterId id="2147488649" r:id="rId159"/>
    <p:sldMasterId id="2147488667" r:id="rId160"/>
    <p:sldMasterId id="2147488710" r:id="rId161"/>
    <p:sldMasterId id="2147488728" r:id="rId162"/>
    <p:sldMasterId id="2147488747" r:id="rId163"/>
    <p:sldMasterId id="2147488782" r:id="rId164"/>
    <p:sldMasterId id="2147488798" r:id="rId165"/>
    <p:sldMasterId id="2147488820" r:id="rId166"/>
    <p:sldMasterId id="2147488912" r:id="rId167"/>
    <p:sldMasterId id="2147488930" r:id="rId168"/>
    <p:sldMasterId id="2147488946" r:id="rId169"/>
    <p:sldMasterId id="2147488991" r:id="rId170"/>
    <p:sldMasterId id="2147489009" r:id="rId171"/>
    <p:sldMasterId id="2147489060" r:id="rId172"/>
    <p:sldMasterId id="2147489097" r:id="rId173"/>
    <p:sldMasterId id="2147489115" r:id="rId174"/>
    <p:sldMasterId id="2147489152" r:id="rId175"/>
    <p:sldMasterId id="2147489173" r:id="rId176"/>
    <p:sldMasterId id="2147489191" r:id="rId177"/>
    <p:sldMasterId id="2147489209" r:id="rId178"/>
    <p:sldMasterId id="2147489305" r:id="rId179"/>
    <p:sldMasterId id="2147489323" r:id="rId180"/>
    <p:sldMasterId id="2147489335" r:id="rId181"/>
    <p:sldMasterId id="2147489349" r:id="rId182"/>
    <p:sldMasterId id="2147489384" r:id="rId183"/>
    <p:sldMasterId id="2147489405" r:id="rId184"/>
    <p:sldMasterId id="2147489420" r:id="rId185"/>
    <p:sldMasterId id="2147489438" r:id="rId186"/>
    <p:sldMasterId id="2147489456" r:id="rId187"/>
    <p:sldMasterId id="2147489471" r:id="rId188"/>
    <p:sldMasterId id="2147489531" r:id="rId189"/>
    <p:sldMasterId id="2147489568" r:id="rId190"/>
    <p:sldMasterId id="2147489589" r:id="rId191"/>
    <p:sldMasterId id="2147489610" r:id="rId192"/>
    <p:sldMasterId id="2147489657" r:id="rId193"/>
    <p:sldMasterId id="2147489702" r:id="rId194"/>
    <p:sldMasterId id="2147489734" r:id="rId195"/>
    <p:sldMasterId id="2147489755" r:id="rId196"/>
    <p:sldMasterId id="2147489814" r:id="rId197"/>
    <p:sldMasterId id="2147489835" r:id="rId198"/>
    <p:sldMasterId id="2147489870" r:id="rId199"/>
    <p:sldMasterId id="2147489882" r:id="rId200"/>
    <p:sldMasterId id="2147489919" r:id="rId201"/>
    <p:sldMasterId id="2147489951" r:id="rId202"/>
    <p:sldMasterId id="2147489969" r:id="rId203"/>
    <p:sldMasterId id="2147489987" r:id="rId204"/>
    <p:sldMasterId id="2147490005" r:id="rId205"/>
    <p:sldMasterId id="2147490050" r:id="rId206"/>
    <p:sldMasterId id="2147490096" r:id="rId207"/>
    <p:sldMasterId id="2147490156" r:id="rId208"/>
    <p:sldMasterId id="2147490203" r:id="rId209"/>
    <p:sldMasterId id="2147490224" r:id="rId210"/>
    <p:sldMasterId id="2147490270" r:id="rId211"/>
    <p:sldMasterId id="2147490288" r:id="rId212"/>
    <p:sldMasterId id="2147490306" r:id="rId213"/>
    <p:sldMasterId id="2147490325" r:id="rId214"/>
    <p:sldMasterId id="2147490343" r:id="rId215"/>
    <p:sldMasterId id="2147490382" r:id="rId216"/>
    <p:sldMasterId id="2147490425" r:id="rId217"/>
    <p:sldMasterId id="2147490444" r:id="rId218"/>
    <p:sldMasterId id="2147490501" r:id="rId219"/>
    <p:sldMasterId id="2147490537" r:id="rId220"/>
    <p:sldMasterId id="2147490583" r:id="rId221"/>
    <p:sldMasterId id="2147490602" r:id="rId222"/>
    <p:sldMasterId id="2147490620" r:id="rId223"/>
    <p:sldMasterId id="2147490665" r:id="rId224"/>
    <p:sldMasterId id="2147490708" r:id="rId225"/>
    <p:sldMasterId id="2147490723" r:id="rId226"/>
    <p:sldMasterId id="2147490735" r:id="rId227"/>
    <p:sldMasterId id="2147490741" r:id="rId228"/>
    <p:sldMasterId id="2147490759" r:id="rId229"/>
    <p:sldMasterId id="2147490775" r:id="rId230"/>
    <p:sldMasterId id="2147490797" r:id="rId231"/>
    <p:sldMasterId id="2147490834" r:id="rId232"/>
    <p:sldMasterId id="2147490852" r:id="rId233"/>
    <p:sldMasterId id="2147490877" r:id="rId234"/>
    <p:sldMasterId id="2147490894" r:id="rId235"/>
    <p:sldMasterId id="2147490940" r:id="rId236"/>
    <p:sldMasterId id="2147490958" r:id="rId237"/>
    <p:sldMasterId id="2147491016" r:id="rId238"/>
    <p:sldMasterId id="2147491034" r:id="rId239"/>
    <p:sldMasterId id="2147491046" r:id="rId240"/>
    <p:sldMasterId id="2147491084" r:id="rId241"/>
    <p:sldMasterId id="2147491106" r:id="rId242"/>
    <p:sldMasterId id="2147491174" r:id="rId243"/>
    <p:sldMasterId id="2147491193" r:id="rId244"/>
    <p:sldMasterId id="2147491240" r:id="rId245"/>
    <p:sldMasterId id="2147491252" r:id="rId246"/>
    <p:sldMasterId id="2147491271" r:id="rId247"/>
    <p:sldMasterId id="2147491335" r:id="rId248"/>
    <p:sldMasterId id="2147491381" r:id="rId249"/>
    <p:sldMasterId id="2147491414" r:id="rId250"/>
    <p:sldMasterId id="2147491426" r:id="rId251"/>
    <p:sldMasterId id="2147491441" r:id="rId252"/>
    <p:sldMasterId id="2147491519" r:id="rId253"/>
    <p:sldMasterId id="2147491537" r:id="rId254"/>
    <p:sldMasterId id="2147491583" r:id="rId255"/>
    <p:sldMasterId id="2147491601" r:id="rId256"/>
    <p:sldMasterId id="2147491616" r:id="rId257"/>
    <p:sldMasterId id="2147491631" r:id="rId258"/>
    <p:sldMasterId id="2147491643" r:id="rId259"/>
    <p:sldMasterId id="2147491661" r:id="rId260"/>
    <p:sldMasterId id="2147491673" r:id="rId261"/>
    <p:sldMasterId id="2147491687" r:id="rId262"/>
    <p:sldMasterId id="2147491724" r:id="rId263"/>
    <p:sldMasterId id="2147491736" r:id="rId264"/>
    <p:sldMasterId id="2147491754" r:id="rId265"/>
    <p:sldMasterId id="2147491772" r:id="rId266"/>
    <p:sldMasterId id="2147491790" r:id="rId267"/>
    <p:sldMasterId id="2147491812" r:id="rId268"/>
    <p:sldMasterId id="2147491858" r:id="rId269"/>
    <p:sldMasterId id="2147491874" r:id="rId270"/>
    <p:sldMasterId id="2147491890" r:id="rId271"/>
    <p:sldMasterId id="2147491905" r:id="rId272"/>
    <p:sldMasterId id="2147491917" r:id="rId273"/>
    <p:sldMasterId id="2147491935" r:id="rId274"/>
    <p:sldMasterId id="2147491953" r:id="rId275"/>
    <p:sldMasterId id="2147492000" r:id="rId276"/>
    <p:sldMasterId id="2147492012" r:id="rId277"/>
    <p:sldMasterId id="2147492030" r:id="rId278"/>
    <p:sldMasterId id="2147492052" r:id="rId279"/>
    <p:sldMasterId id="2147492064" r:id="rId280"/>
    <p:sldMasterId id="2147492110" r:id="rId281"/>
    <p:sldMasterId id="2147492124" r:id="rId282"/>
    <p:sldMasterId id="2147492142" r:id="rId283"/>
    <p:sldMasterId id="2147492154" r:id="rId284"/>
  </p:sldMasterIdLst>
  <p:notesMasterIdLst>
    <p:notesMasterId r:id="rId372"/>
  </p:notesMasterIdLst>
  <p:handoutMasterIdLst>
    <p:handoutMasterId r:id="rId373"/>
  </p:handoutMasterIdLst>
  <p:sldIdLst>
    <p:sldId id="4337" r:id="rId285"/>
    <p:sldId id="4248" r:id="rId286"/>
    <p:sldId id="4449" r:id="rId287"/>
    <p:sldId id="4249" r:id="rId288"/>
    <p:sldId id="4419" r:id="rId289"/>
    <p:sldId id="4430" r:id="rId290"/>
    <p:sldId id="4432" r:id="rId291"/>
    <p:sldId id="4404" r:id="rId292"/>
    <p:sldId id="4443" r:id="rId293"/>
    <p:sldId id="4332" r:id="rId294"/>
    <p:sldId id="4422" r:id="rId295"/>
    <p:sldId id="4436" r:id="rId296"/>
    <p:sldId id="4421" r:id="rId297"/>
    <p:sldId id="4444" r:id="rId298"/>
    <p:sldId id="4423" r:id="rId299"/>
    <p:sldId id="4420" r:id="rId300"/>
    <p:sldId id="4445" r:id="rId301"/>
    <p:sldId id="4405" r:id="rId302"/>
    <p:sldId id="4406" r:id="rId303"/>
    <p:sldId id="4407" r:id="rId304"/>
    <p:sldId id="4414" r:id="rId305"/>
    <p:sldId id="4425" r:id="rId306"/>
    <p:sldId id="4424" r:id="rId307"/>
    <p:sldId id="4431" r:id="rId308"/>
    <p:sldId id="4333" r:id="rId309"/>
    <p:sldId id="4336" r:id="rId310"/>
    <p:sldId id="4335" r:id="rId311"/>
    <p:sldId id="4428" r:id="rId312"/>
    <p:sldId id="4446" r:id="rId313"/>
    <p:sldId id="4373" r:id="rId314"/>
    <p:sldId id="4447" r:id="rId315"/>
    <p:sldId id="4442" r:id="rId316"/>
    <p:sldId id="4429" r:id="rId317"/>
    <p:sldId id="4334" r:id="rId318"/>
    <p:sldId id="4135" r:id="rId319"/>
    <p:sldId id="4400" r:id="rId320"/>
    <p:sldId id="4149" r:id="rId321"/>
    <p:sldId id="4376" r:id="rId322"/>
    <p:sldId id="4243" r:id="rId323"/>
    <p:sldId id="4328" r:id="rId324"/>
    <p:sldId id="4383" r:id="rId325"/>
    <p:sldId id="4359" r:id="rId326"/>
    <p:sldId id="4363" r:id="rId327"/>
    <p:sldId id="4364" r:id="rId328"/>
    <p:sldId id="4341" r:id="rId329"/>
    <p:sldId id="4342" r:id="rId330"/>
    <p:sldId id="4395" r:id="rId331"/>
    <p:sldId id="4450" r:id="rId332"/>
    <p:sldId id="4338" r:id="rId333"/>
    <p:sldId id="4439" r:id="rId334"/>
    <p:sldId id="4339" r:id="rId335"/>
    <p:sldId id="4448" r:id="rId336"/>
    <p:sldId id="4410" r:id="rId337"/>
    <p:sldId id="4344" r:id="rId338"/>
    <p:sldId id="4345" r:id="rId339"/>
    <p:sldId id="4433" r:id="rId340"/>
    <p:sldId id="4360" r:id="rId341"/>
    <p:sldId id="4355" r:id="rId342"/>
    <p:sldId id="4353" r:id="rId343"/>
    <p:sldId id="4346" r:id="rId344"/>
    <p:sldId id="4347" r:id="rId345"/>
    <p:sldId id="4365" r:id="rId346"/>
    <p:sldId id="4356" r:id="rId347"/>
    <p:sldId id="4409" r:id="rId348"/>
    <p:sldId id="4366" r:id="rId349"/>
    <p:sldId id="4391" r:id="rId350"/>
    <p:sldId id="4388" r:id="rId351"/>
    <p:sldId id="4389" r:id="rId352"/>
    <p:sldId id="4374" r:id="rId353"/>
    <p:sldId id="4375" r:id="rId354"/>
    <p:sldId id="4413" r:id="rId355"/>
    <p:sldId id="4392" r:id="rId356"/>
    <p:sldId id="4415" r:id="rId357"/>
    <p:sldId id="4367" r:id="rId358"/>
    <p:sldId id="4371" r:id="rId359"/>
    <p:sldId id="4372" r:id="rId360"/>
    <p:sldId id="4440" r:id="rId361"/>
    <p:sldId id="4377" r:id="rId362"/>
    <p:sldId id="4378" r:id="rId363"/>
    <p:sldId id="4438" r:id="rId364"/>
    <p:sldId id="4379" r:id="rId365"/>
    <p:sldId id="4408" r:id="rId366"/>
    <p:sldId id="4380" r:id="rId367"/>
    <p:sldId id="4381" r:id="rId368"/>
    <p:sldId id="4141" r:id="rId369"/>
    <p:sldId id="4233" r:id="rId370"/>
    <p:sldId id="4399" r:id="rId371"/>
  </p:sldIdLst>
  <p:sldSz cx="9144000" cy="6858000" type="screen4x3"/>
  <p:notesSz cx="9144000" cy="6858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4572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9144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3716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828800" algn="l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FF"/>
    <a:srgbClr val="008000"/>
    <a:srgbClr val="990099"/>
    <a:srgbClr val="CC0000"/>
    <a:srgbClr val="F4EE00"/>
    <a:srgbClr val="DBFE2E"/>
    <a:srgbClr val="FF9900"/>
    <a:srgbClr val="FAFAFA"/>
    <a:srgbClr val="000099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inimized" horzBarState="maximized">
    <p:restoredLeft sz="15655" autoAdjust="0"/>
    <p:restoredTop sz="94494" autoAdjust="0"/>
  </p:normalViewPr>
  <p:slideViewPr>
    <p:cSldViewPr>
      <p:cViewPr>
        <p:scale>
          <a:sx n="50" d="100"/>
          <a:sy n="50" d="100"/>
        </p:scale>
        <p:origin x="-1776" y="-15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21666"/>
    </p:cViewPr>
    <p:sldLst>
      <p:sld r:id="rId1" collapse="1"/>
    </p:sldLst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5098"/>
    </p:cViewPr>
  </p:sorterViewPr>
  <p:notesViewPr>
    <p:cSldViewPr>
      <p:cViewPr varScale="1">
        <p:scale>
          <a:sx n="82" d="100"/>
          <a:sy n="82" d="100"/>
        </p:scale>
        <p:origin x="-1338" y="-78"/>
      </p:cViewPr>
      <p:guideLst>
        <p:guide orient="horz" pos="2160"/>
        <p:guide pos="288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Master" Target="slideMasters/slideMaster117.xml"/><Relationship Id="rId299" Type="http://schemas.openxmlformats.org/officeDocument/2006/relationships/slide" Target="slides/slide15.xml"/><Relationship Id="rId303" Type="http://schemas.openxmlformats.org/officeDocument/2006/relationships/slide" Target="slides/slide19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63" Type="http://schemas.openxmlformats.org/officeDocument/2006/relationships/slideMaster" Target="slideMasters/slideMaster63.xml"/><Relationship Id="rId84" Type="http://schemas.openxmlformats.org/officeDocument/2006/relationships/slideMaster" Target="slideMasters/slideMaster84.xml"/><Relationship Id="rId138" Type="http://schemas.openxmlformats.org/officeDocument/2006/relationships/slideMaster" Target="slideMasters/slideMaster138.xml"/><Relationship Id="rId159" Type="http://schemas.openxmlformats.org/officeDocument/2006/relationships/slideMaster" Target="slideMasters/slideMaster159.xml"/><Relationship Id="rId324" Type="http://schemas.openxmlformats.org/officeDocument/2006/relationships/slide" Target="slides/slide40.xml"/><Relationship Id="rId345" Type="http://schemas.openxmlformats.org/officeDocument/2006/relationships/slide" Target="slides/slide61.xml"/><Relationship Id="rId366" Type="http://schemas.openxmlformats.org/officeDocument/2006/relationships/slide" Target="slides/slide82.xml"/><Relationship Id="rId170" Type="http://schemas.openxmlformats.org/officeDocument/2006/relationships/slideMaster" Target="slideMasters/slideMaster170.xml"/><Relationship Id="rId191" Type="http://schemas.openxmlformats.org/officeDocument/2006/relationships/slideMaster" Target="slideMasters/slideMaster191.xml"/><Relationship Id="rId205" Type="http://schemas.openxmlformats.org/officeDocument/2006/relationships/slideMaster" Target="slideMasters/slideMaster205.xml"/><Relationship Id="rId226" Type="http://schemas.openxmlformats.org/officeDocument/2006/relationships/slideMaster" Target="slideMasters/slideMaster226.xml"/><Relationship Id="rId247" Type="http://schemas.openxmlformats.org/officeDocument/2006/relationships/slideMaster" Target="slideMasters/slideMaster247.xml"/><Relationship Id="rId107" Type="http://schemas.openxmlformats.org/officeDocument/2006/relationships/slideMaster" Target="slideMasters/slideMaster107.xml"/><Relationship Id="rId268" Type="http://schemas.openxmlformats.org/officeDocument/2006/relationships/slideMaster" Target="slideMasters/slideMaster268.xml"/><Relationship Id="rId289" Type="http://schemas.openxmlformats.org/officeDocument/2006/relationships/slide" Target="slides/slide5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53" Type="http://schemas.openxmlformats.org/officeDocument/2006/relationships/slideMaster" Target="slideMasters/slideMaster53.xml"/><Relationship Id="rId74" Type="http://schemas.openxmlformats.org/officeDocument/2006/relationships/slideMaster" Target="slideMasters/slideMaster74.xml"/><Relationship Id="rId128" Type="http://schemas.openxmlformats.org/officeDocument/2006/relationships/slideMaster" Target="slideMasters/slideMaster128.xml"/><Relationship Id="rId149" Type="http://schemas.openxmlformats.org/officeDocument/2006/relationships/slideMaster" Target="slideMasters/slideMaster149.xml"/><Relationship Id="rId314" Type="http://schemas.openxmlformats.org/officeDocument/2006/relationships/slide" Target="slides/slide30.xml"/><Relationship Id="rId335" Type="http://schemas.openxmlformats.org/officeDocument/2006/relationships/slide" Target="slides/slide51.xml"/><Relationship Id="rId356" Type="http://schemas.openxmlformats.org/officeDocument/2006/relationships/slide" Target="slides/slide72.xml"/><Relationship Id="rId37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95" Type="http://schemas.openxmlformats.org/officeDocument/2006/relationships/slideMaster" Target="slideMasters/slideMaster95.xml"/><Relationship Id="rId160" Type="http://schemas.openxmlformats.org/officeDocument/2006/relationships/slideMaster" Target="slideMasters/slideMaster160.xml"/><Relationship Id="rId181" Type="http://schemas.openxmlformats.org/officeDocument/2006/relationships/slideMaster" Target="slideMasters/slideMaster181.xml"/><Relationship Id="rId216" Type="http://schemas.openxmlformats.org/officeDocument/2006/relationships/slideMaster" Target="slideMasters/slideMaster216.xml"/><Relationship Id="rId237" Type="http://schemas.openxmlformats.org/officeDocument/2006/relationships/slideMaster" Target="slideMasters/slideMaster237.xml"/><Relationship Id="rId258" Type="http://schemas.openxmlformats.org/officeDocument/2006/relationships/slideMaster" Target="slideMasters/slideMaster258.xml"/><Relationship Id="rId279" Type="http://schemas.openxmlformats.org/officeDocument/2006/relationships/slideMaster" Target="slideMasters/slideMaster279.xml"/><Relationship Id="rId22" Type="http://schemas.openxmlformats.org/officeDocument/2006/relationships/slideMaster" Target="slideMasters/slideMaster22.xml"/><Relationship Id="rId43" Type="http://schemas.openxmlformats.org/officeDocument/2006/relationships/slideMaster" Target="slideMasters/slideMaster43.xml"/><Relationship Id="rId64" Type="http://schemas.openxmlformats.org/officeDocument/2006/relationships/slideMaster" Target="slideMasters/slideMaster64.xml"/><Relationship Id="rId118" Type="http://schemas.openxmlformats.org/officeDocument/2006/relationships/slideMaster" Target="slideMasters/slideMaster118.xml"/><Relationship Id="rId139" Type="http://schemas.openxmlformats.org/officeDocument/2006/relationships/slideMaster" Target="slideMasters/slideMaster139.xml"/><Relationship Id="rId290" Type="http://schemas.openxmlformats.org/officeDocument/2006/relationships/slide" Target="slides/slide6.xml"/><Relationship Id="rId304" Type="http://schemas.openxmlformats.org/officeDocument/2006/relationships/slide" Target="slides/slide20.xml"/><Relationship Id="rId325" Type="http://schemas.openxmlformats.org/officeDocument/2006/relationships/slide" Target="slides/slide41.xml"/><Relationship Id="rId346" Type="http://schemas.openxmlformats.org/officeDocument/2006/relationships/slide" Target="slides/slide62.xml"/><Relationship Id="rId367" Type="http://schemas.openxmlformats.org/officeDocument/2006/relationships/slide" Target="slides/slide83.xml"/><Relationship Id="rId85" Type="http://schemas.openxmlformats.org/officeDocument/2006/relationships/slideMaster" Target="slideMasters/slideMaster85.xml"/><Relationship Id="rId150" Type="http://schemas.openxmlformats.org/officeDocument/2006/relationships/slideMaster" Target="slideMasters/slideMaster150.xml"/><Relationship Id="rId171" Type="http://schemas.openxmlformats.org/officeDocument/2006/relationships/slideMaster" Target="slideMasters/slideMaster171.xml"/><Relationship Id="rId192" Type="http://schemas.openxmlformats.org/officeDocument/2006/relationships/slideMaster" Target="slideMasters/slideMaster192.xml"/><Relationship Id="rId206" Type="http://schemas.openxmlformats.org/officeDocument/2006/relationships/slideMaster" Target="slideMasters/slideMaster206.xml"/><Relationship Id="rId227" Type="http://schemas.openxmlformats.org/officeDocument/2006/relationships/slideMaster" Target="slideMasters/slideMaster227.xml"/><Relationship Id="rId248" Type="http://schemas.openxmlformats.org/officeDocument/2006/relationships/slideMaster" Target="slideMasters/slideMaster248.xml"/><Relationship Id="rId269" Type="http://schemas.openxmlformats.org/officeDocument/2006/relationships/slideMaster" Target="slideMasters/slideMaster269.xml"/><Relationship Id="rId12" Type="http://schemas.openxmlformats.org/officeDocument/2006/relationships/slideMaster" Target="slideMasters/slideMaster12.xml"/><Relationship Id="rId33" Type="http://schemas.openxmlformats.org/officeDocument/2006/relationships/slideMaster" Target="slideMasters/slideMaster33.xml"/><Relationship Id="rId108" Type="http://schemas.openxmlformats.org/officeDocument/2006/relationships/slideMaster" Target="slideMasters/slideMaster108.xml"/><Relationship Id="rId129" Type="http://schemas.openxmlformats.org/officeDocument/2006/relationships/slideMaster" Target="slideMasters/slideMaster129.xml"/><Relationship Id="rId280" Type="http://schemas.openxmlformats.org/officeDocument/2006/relationships/slideMaster" Target="slideMasters/slideMaster280.xml"/><Relationship Id="rId315" Type="http://schemas.openxmlformats.org/officeDocument/2006/relationships/slide" Target="slides/slide31.xml"/><Relationship Id="rId336" Type="http://schemas.openxmlformats.org/officeDocument/2006/relationships/slide" Target="slides/slide52.xml"/><Relationship Id="rId357" Type="http://schemas.openxmlformats.org/officeDocument/2006/relationships/slide" Target="slides/slide73.xml"/><Relationship Id="rId54" Type="http://schemas.openxmlformats.org/officeDocument/2006/relationships/slideMaster" Target="slideMasters/slideMaster54.xml"/><Relationship Id="rId75" Type="http://schemas.openxmlformats.org/officeDocument/2006/relationships/slideMaster" Target="slideMasters/slideMaster75.xml"/><Relationship Id="rId96" Type="http://schemas.openxmlformats.org/officeDocument/2006/relationships/slideMaster" Target="slideMasters/slideMaster96.xml"/><Relationship Id="rId140" Type="http://schemas.openxmlformats.org/officeDocument/2006/relationships/slideMaster" Target="slideMasters/slideMaster140.xml"/><Relationship Id="rId161" Type="http://schemas.openxmlformats.org/officeDocument/2006/relationships/slideMaster" Target="slideMasters/slideMaster161.xml"/><Relationship Id="rId182" Type="http://schemas.openxmlformats.org/officeDocument/2006/relationships/slideMaster" Target="slideMasters/slideMaster182.xml"/><Relationship Id="rId217" Type="http://schemas.openxmlformats.org/officeDocument/2006/relationships/slideMaster" Target="slideMasters/slideMaster217.xml"/><Relationship Id="rId6" Type="http://schemas.openxmlformats.org/officeDocument/2006/relationships/slideMaster" Target="slideMasters/slideMaster6.xml"/><Relationship Id="rId238" Type="http://schemas.openxmlformats.org/officeDocument/2006/relationships/slideMaster" Target="slideMasters/slideMaster238.xml"/><Relationship Id="rId259" Type="http://schemas.openxmlformats.org/officeDocument/2006/relationships/slideMaster" Target="slideMasters/slideMaster259.xml"/><Relationship Id="rId23" Type="http://schemas.openxmlformats.org/officeDocument/2006/relationships/slideMaster" Target="slideMasters/slideMaster23.xml"/><Relationship Id="rId119" Type="http://schemas.openxmlformats.org/officeDocument/2006/relationships/slideMaster" Target="slideMasters/slideMaster119.xml"/><Relationship Id="rId270" Type="http://schemas.openxmlformats.org/officeDocument/2006/relationships/slideMaster" Target="slideMasters/slideMaster270.xml"/><Relationship Id="rId291" Type="http://schemas.openxmlformats.org/officeDocument/2006/relationships/slide" Target="slides/slide7.xml"/><Relationship Id="rId305" Type="http://schemas.openxmlformats.org/officeDocument/2006/relationships/slide" Target="slides/slide21.xml"/><Relationship Id="rId326" Type="http://schemas.openxmlformats.org/officeDocument/2006/relationships/slide" Target="slides/slide42.xml"/><Relationship Id="rId347" Type="http://schemas.openxmlformats.org/officeDocument/2006/relationships/slide" Target="slides/slide63.xml"/><Relationship Id="rId44" Type="http://schemas.openxmlformats.org/officeDocument/2006/relationships/slideMaster" Target="slideMasters/slideMaster44.xml"/><Relationship Id="rId65" Type="http://schemas.openxmlformats.org/officeDocument/2006/relationships/slideMaster" Target="slideMasters/slideMaster65.xml"/><Relationship Id="rId86" Type="http://schemas.openxmlformats.org/officeDocument/2006/relationships/slideMaster" Target="slideMasters/slideMaster86.xml"/><Relationship Id="rId130" Type="http://schemas.openxmlformats.org/officeDocument/2006/relationships/slideMaster" Target="slideMasters/slideMaster130.xml"/><Relationship Id="rId151" Type="http://schemas.openxmlformats.org/officeDocument/2006/relationships/slideMaster" Target="slideMasters/slideMaster151.xml"/><Relationship Id="rId368" Type="http://schemas.openxmlformats.org/officeDocument/2006/relationships/slide" Target="slides/slide84.xml"/><Relationship Id="rId172" Type="http://schemas.openxmlformats.org/officeDocument/2006/relationships/slideMaster" Target="slideMasters/slideMaster172.xml"/><Relationship Id="rId193" Type="http://schemas.openxmlformats.org/officeDocument/2006/relationships/slideMaster" Target="slideMasters/slideMaster193.xml"/><Relationship Id="rId207" Type="http://schemas.openxmlformats.org/officeDocument/2006/relationships/slideMaster" Target="slideMasters/slideMaster207.xml"/><Relationship Id="rId228" Type="http://schemas.openxmlformats.org/officeDocument/2006/relationships/slideMaster" Target="slideMasters/slideMaster228.xml"/><Relationship Id="rId249" Type="http://schemas.openxmlformats.org/officeDocument/2006/relationships/slideMaster" Target="slideMasters/slideMaster249.xml"/><Relationship Id="rId13" Type="http://schemas.openxmlformats.org/officeDocument/2006/relationships/slideMaster" Target="slideMasters/slideMaster13.xml"/><Relationship Id="rId109" Type="http://schemas.openxmlformats.org/officeDocument/2006/relationships/slideMaster" Target="slideMasters/slideMaster109.xml"/><Relationship Id="rId260" Type="http://schemas.openxmlformats.org/officeDocument/2006/relationships/slideMaster" Target="slideMasters/slideMaster260.xml"/><Relationship Id="rId281" Type="http://schemas.openxmlformats.org/officeDocument/2006/relationships/slideMaster" Target="slideMasters/slideMaster281.xml"/><Relationship Id="rId316" Type="http://schemas.openxmlformats.org/officeDocument/2006/relationships/slide" Target="slides/slide32.xml"/><Relationship Id="rId337" Type="http://schemas.openxmlformats.org/officeDocument/2006/relationships/slide" Target="slides/slide53.xml"/><Relationship Id="rId34" Type="http://schemas.openxmlformats.org/officeDocument/2006/relationships/slideMaster" Target="slideMasters/slideMaster34.xml"/><Relationship Id="rId55" Type="http://schemas.openxmlformats.org/officeDocument/2006/relationships/slideMaster" Target="slideMasters/slideMaster55.xml"/><Relationship Id="rId76" Type="http://schemas.openxmlformats.org/officeDocument/2006/relationships/slideMaster" Target="slideMasters/slideMaster76.xml"/><Relationship Id="rId97" Type="http://schemas.openxmlformats.org/officeDocument/2006/relationships/slideMaster" Target="slideMasters/slideMaster97.xml"/><Relationship Id="rId120" Type="http://schemas.openxmlformats.org/officeDocument/2006/relationships/slideMaster" Target="slideMasters/slideMaster120.xml"/><Relationship Id="rId141" Type="http://schemas.openxmlformats.org/officeDocument/2006/relationships/slideMaster" Target="slideMasters/slideMaster141.xml"/><Relationship Id="rId358" Type="http://schemas.openxmlformats.org/officeDocument/2006/relationships/slide" Target="slides/slide74.xml"/><Relationship Id="rId7" Type="http://schemas.openxmlformats.org/officeDocument/2006/relationships/slideMaster" Target="slideMasters/slideMaster7.xml"/><Relationship Id="rId162" Type="http://schemas.openxmlformats.org/officeDocument/2006/relationships/slideMaster" Target="slideMasters/slideMaster162.xml"/><Relationship Id="rId183" Type="http://schemas.openxmlformats.org/officeDocument/2006/relationships/slideMaster" Target="slideMasters/slideMaster183.xml"/><Relationship Id="rId218" Type="http://schemas.openxmlformats.org/officeDocument/2006/relationships/slideMaster" Target="slideMasters/slideMaster218.xml"/><Relationship Id="rId239" Type="http://schemas.openxmlformats.org/officeDocument/2006/relationships/slideMaster" Target="slideMasters/slideMaster239.xml"/><Relationship Id="rId250" Type="http://schemas.openxmlformats.org/officeDocument/2006/relationships/slideMaster" Target="slideMasters/slideMaster250.xml"/><Relationship Id="rId271" Type="http://schemas.openxmlformats.org/officeDocument/2006/relationships/slideMaster" Target="slideMasters/slideMaster271.xml"/><Relationship Id="rId292" Type="http://schemas.openxmlformats.org/officeDocument/2006/relationships/slide" Target="slides/slide8.xml"/><Relationship Id="rId306" Type="http://schemas.openxmlformats.org/officeDocument/2006/relationships/slide" Target="slides/slide22.xml"/><Relationship Id="rId24" Type="http://schemas.openxmlformats.org/officeDocument/2006/relationships/slideMaster" Target="slideMasters/slideMaster24.xml"/><Relationship Id="rId45" Type="http://schemas.openxmlformats.org/officeDocument/2006/relationships/slideMaster" Target="slideMasters/slideMaster45.xml"/><Relationship Id="rId66" Type="http://schemas.openxmlformats.org/officeDocument/2006/relationships/slideMaster" Target="slideMasters/slideMaster66.xml"/><Relationship Id="rId87" Type="http://schemas.openxmlformats.org/officeDocument/2006/relationships/slideMaster" Target="slideMasters/slideMaster87.xml"/><Relationship Id="rId110" Type="http://schemas.openxmlformats.org/officeDocument/2006/relationships/slideMaster" Target="slideMasters/slideMaster110.xml"/><Relationship Id="rId131" Type="http://schemas.openxmlformats.org/officeDocument/2006/relationships/slideMaster" Target="slideMasters/slideMaster131.xml"/><Relationship Id="rId327" Type="http://schemas.openxmlformats.org/officeDocument/2006/relationships/slide" Target="slides/slide43.xml"/><Relationship Id="rId348" Type="http://schemas.openxmlformats.org/officeDocument/2006/relationships/slide" Target="slides/slide64.xml"/><Relationship Id="rId369" Type="http://schemas.openxmlformats.org/officeDocument/2006/relationships/slide" Target="slides/slide85.xml"/><Relationship Id="rId152" Type="http://schemas.openxmlformats.org/officeDocument/2006/relationships/slideMaster" Target="slideMasters/slideMaster152.xml"/><Relationship Id="rId173" Type="http://schemas.openxmlformats.org/officeDocument/2006/relationships/slideMaster" Target="slideMasters/slideMaster173.xml"/><Relationship Id="rId194" Type="http://schemas.openxmlformats.org/officeDocument/2006/relationships/slideMaster" Target="slideMasters/slideMaster194.xml"/><Relationship Id="rId208" Type="http://schemas.openxmlformats.org/officeDocument/2006/relationships/slideMaster" Target="slideMasters/slideMaster208.xml"/><Relationship Id="rId229" Type="http://schemas.openxmlformats.org/officeDocument/2006/relationships/slideMaster" Target="slideMasters/slideMaster229.xml"/><Relationship Id="rId240" Type="http://schemas.openxmlformats.org/officeDocument/2006/relationships/slideMaster" Target="slideMasters/slideMaster240.xml"/><Relationship Id="rId261" Type="http://schemas.openxmlformats.org/officeDocument/2006/relationships/slideMaster" Target="slideMasters/slideMaster261.xml"/><Relationship Id="rId14" Type="http://schemas.openxmlformats.org/officeDocument/2006/relationships/slideMaster" Target="slideMasters/slideMaster14.xml"/><Relationship Id="rId35" Type="http://schemas.openxmlformats.org/officeDocument/2006/relationships/slideMaster" Target="slideMasters/slideMaster35.xml"/><Relationship Id="rId56" Type="http://schemas.openxmlformats.org/officeDocument/2006/relationships/slideMaster" Target="slideMasters/slideMaster56.xml"/><Relationship Id="rId77" Type="http://schemas.openxmlformats.org/officeDocument/2006/relationships/slideMaster" Target="slideMasters/slideMaster77.xml"/><Relationship Id="rId100" Type="http://schemas.openxmlformats.org/officeDocument/2006/relationships/slideMaster" Target="slideMasters/slideMaster100.xml"/><Relationship Id="rId282" Type="http://schemas.openxmlformats.org/officeDocument/2006/relationships/slideMaster" Target="slideMasters/slideMaster282.xml"/><Relationship Id="rId317" Type="http://schemas.openxmlformats.org/officeDocument/2006/relationships/slide" Target="slides/slide33.xml"/><Relationship Id="rId338" Type="http://schemas.openxmlformats.org/officeDocument/2006/relationships/slide" Target="slides/slide54.xml"/><Relationship Id="rId359" Type="http://schemas.openxmlformats.org/officeDocument/2006/relationships/slide" Target="slides/slide75.xml"/><Relationship Id="rId8" Type="http://schemas.openxmlformats.org/officeDocument/2006/relationships/slideMaster" Target="slideMasters/slideMaster8.xml"/><Relationship Id="rId98" Type="http://schemas.openxmlformats.org/officeDocument/2006/relationships/slideMaster" Target="slideMasters/slideMaster98.xml"/><Relationship Id="rId121" Type="http://schemas.openxmlformats.org/officeDocument/2006/relationships/slideMaster" Target="slideMasters/slideMaster121.xml"/><Relationship Id="rId142" Type="http://schemas.openxmlformats.org/officeDocument/2006/relationships/slideMaster" Target="slideMasters/slideMaster142.xml"/><Relationship Id="rId163" Type="http://schemas.openxmlformats.org/officeDocument/2006/relationships/slideMaster" Target="slideMasters/slideMaster163.xml"/><Relationship Id="rId184" Type="http://schemas.openxmlformats.org/officeDocument/2006/relationships/slideMaster" Target="slideMasters/slideMaster184.xml"/><Relationship Id="rId219" Type="http://schemas.openxmlformats.org/officeDocument/2006/relationships/slideMaster" Target="slideMasters/slideMaster219.xml"/><Relationship Id="rId370" Type="http://schemas.openxmlformats.org/officeDocument/2006/relationships/slide" Target="slides/slide86.xml"/><Relationship Id="rId230" Type="http://schemas.openxmlformats.org/officeDocument/2006/relationships/slideMaster" Target="slideMasters/slideMaster230.xml"/><Relationship Id="rId251" Type="http://schemas.openxmlformats.org/officeDocument/2006/relationships/slideMaster" Target="slideMasters/slideMaster251.xml"/><Relationship Id="rId25" Type="http://schemas.openxmlformats.org/officeDocument/2006/relationships/slideMaster" Target="slideMasters/slideMaster25.xml"/><Relationship Id="rId46" Type="http://schemas.openxmlformats.org/officeDocument/2006/relationships/slideMaster" Target="slideMasters/slideMaster46.xml"/><Relationship Id="rId67" Type="http://schemas.openxmlformats.org/officeDocument/2006/relationships/slideMaster" Target="slideMasters/slideMaster67.xml"/><Relationship Id="rId272" Type="http://schemas.openxmlformats.org/officeDocument/2006/relationships/slideMaster" Target="slideMasters/slideMaster272.xml"/><Relationship Id="rId293" Type="http://schemas.openxmlformats.org/officeDocument/2006/relationships/slide" Target="slides/slide9.xml"/><Relationship Id="rId307" Type="http://schemas.openxmlformats.org/officeDocument/2006/relationships/slide" Target="slides/slide23.xml"/><Relationship Id="rId328" Type="http://schemas.openxmlformats.org/officeDocument/2006/relationships/slide" Target="slides/slide44.xml"/><Relationship Id="rId349" Type="http://schemas.openxmlformats.org/officeDocument/2006/relationships/slide" Target="slides/slide65.xml"/><Relationship Id="rId88" Type="http://schemas.openxmlformats.org/officeDocument/2006/relationships/slideMaster" Target="slideMasters/slideMaster88.xml"/><Relationship Id="rId111" Type="http://schemas.openxmlformats.org/officeDocument/2006/relationships/slideMaster" Target="slideMasters/slideMaster111.xml"/><Relationship Id="rId132" Type="http://schemas.openxmlformats.org/officeDocument/2006/relationships/slideMaster" Target="slideMasters/slideMaster132.xml"/><Relationship Id="rId153" Type="http://schemas.openxmlformats.org/officeDocument/2006/relationships/slideMaster" Target="slideMasters/slideMaster153.xml"/><Relationship Id="rId174" Type="http://schemas.openxmlformats.org/officeDocument/2006/relationships/slideMaster" Target="slideMasters/slideMaster174.xml"/><Relationship Id="rId195" Type="http://schemas.openxmlformats.org/officeDocument/2006/relationships/slideMaster" Target="slideMasters/slideMaster195.xml"/><Relationship Id="rId209" Type="http://schemas.openxmlformats.org/officeDocument/2006/relationships/slideMaster" Target="slideMasters/slideMaster209.xml"/><Relationship Id="rId360" Type="http://schemas.openxmlformats.org/officeDocument/2006/relationships/slide" Target="slides/slide76.xml"/><Relationship Id="rId220" Type="http://schemas.openxmlformats.org/officeDocument/2006/relationships/slideMaster" Target="slideMasters/slideMaster220.xml"/><Relationship Id="rId241" Type="http://schemas.openxmlformats.org/officeDocument/2006/relationships/slideMaster" Target="slideMasters/slideMaster241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Master" Target="slideMasters/slideMaster57.xml"/><Relationship Id="rId262" Type="http://schemas.openxmlformats.org/officeDocument/2006/relationships/slideMaster" Target="slideMasters/slideMaster262.xml"/><Relationship Id="rId283" Type="http://schemas.openxmlformats.org/officeDocument/2006/relationships/slideMaster" Target="slideMasters/slideMaster283.xml"/><Relationship Id="rId318" Type="http://schemas.openxmlformats.org/officeDocument/2006/relationships/slide" Target="slides/slide34.xml"/><Relationship Id="rId339" Type="http://schemas.openxmlformats.org/officeDocument/2006/relationships/slide" Target="slides/slide55.xml"/><Relationship Id="rId78" Type="http://schemas.openxmlformats.org/officeDocument/2006/relationships/slideMaster" Target="slideMasters/slideMaster78.xml"/><Relationship Id="rId99" Type="http://schemas.openxmlformats.org/officeDocument/2006/relationships/slideMaster" Target="slideMasters/slideMaster99.xml"/><Relationship Id="rId101" Type="http://schemas.openxmlformats.org/officeDocument/2006/relationships/slideMaster" Target="slideMasters/slideMaster101.xml"/><Relationship Id="rId122" Type="http://schemas.openxmlformats.org/officeDocument/2006/relationships/slideMaster" Target="slideMasters/slideMaster122.xml"/><Relationship Id="rId143" Type="http://schemas.openxmlformats.org/officeDocument/2006/relationships/slideMaster" Target="slideMasters/slideMaster143.xml"/><Relationship Id="rId164" Type="http://schemas.openxmlformats.org/officeDocument/2006/relationships/slideMaster" Target="slideMasters/slideMaster164.xml"/><Relationship Id="rId185" Type="http://schemas.openxmlformats.org/officeDocument/2006/relationships/slideMaster" Target="slideMasters/slideMaster185.xml"/><Relationship Id="rId350" Type="http://schemas.openxmlformats.org/officeDocument/2006/relationships/slide" Target="slides/slide66.xml"/><Relationship Id="rId371" Type="http://schemas.openxmlformats.org/officeDocument/2006/relationships/slide" Target="slides/slide87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Master" Target="slideMasters/slideMaster180.xml"/><Relationship Id="rId210" Type="http://schemas.openxmlformats.org/officeDocument/2006/relationships/slideMaster" Target="slideMasters/slideMaster210.xml"/><Relationship Id="rId215" Type="http://schemas.openxmlformats.org/officeDocument/2006/relationships/slideMaster" Target="slideMasters/slideMaster215.xml"/><Relationship Id="rId236" Type="http://schemas.openxmlformats.org/officeDocument/2006/relationships/slideMaster" Target="slideMasters/slideMaster236.xml"/><Relationship Id="rId257" Type="http://schemas.openxmlformats.org/officeDocument/2006/relationships/slideMaster" Target="slideMasters/slideMaster257.xml"/><Relationship Id="rId278" Type="http://schemas.openxmlformats.org/officeDocument/2006/relationships/slideMaster" Target="slideMasters/slideMaster278.xml"/><Relationship Id="rId26" Type="http://schemas.openxmlformats.org/officeDocument/2006/relationships/slideMaster" Target="slideMasters/slideMaster26.xml"/><Relationship Id="rId231" Type="http://schemas.openxmlformats.org/officeDocument/2006/relationships/slideMaster" Target="slideMasters/slideMaster231.xml"/><Relationship Id="rId252" Type="http://schemas.openxmlformats.org/officeDocument/2006/relationships/slideMaster" Target="slideMasters/slideMaster252.xml"/><Relationship Id="rId273" Type="http://schemas.openxmlformats.org/officeDocument/2006/relationships/slideMaster" Target="slideMasters/slideMaster273.xml"/><Relationship Id="rId294" Type="http://schemas.openxmlformats.org/officeDocument/2006/relationships/slide" Target="slides/slide10.xml"/><Relationship Id="rId308" Type="http://schemas.openxmlformats.org/officeDocument/2006/relationships/slide" Target="slides/slide24.xml"/><Relationship Id="rId329" Type="http://schemas.openxmlformats.org/officeDocument/2006/relationships/slide" Target="slides/slide45.xml"/><Relationship Id="rId47" Type="http://schemas.openxmlformats.org/officeDocument/2006/relationships/slideMaster" Target="slideMasters/slideMaster47.xml"/><Relationship Id="rId68" Type="http://schemas.openxmlformats.org/officeDocument/2006/relationships/slideMaster" Target="slideMasters/slideMaster68.xml"/><Relationship Id="rId89" Type="http://schemas.openxmlformats.org/officeDocument/2006/relationships/slideMaster" Target="slideMasters/slideMaster89.xml"/><Relationship Id="rId112" Type="http://schemas.openxmlformats.org/officeDocument/2006/relationships/slideMaster" Target="slideMasters/slideMaster112.xml"/><Relationship Id="rId133" Type="http://schemas.openxmlformats.org/officeDocument/2006/relationships/slideMaster" Target="slideMasters/slideMaster133.xml"/><Relationship Id="rId154" Type="http://schemas.openxmlformats.org/officeDocument/2006/relationships/slideMaster" Target="slideMasters/slideMaster154.xml"/><Relationship Id="rId175" Type="http://schemas.openxmlformats.org/officeDocument/2006/relationships/slideMaster" Target="slideMasters/slideMaster175.xml"/><Relationship Id="rId340" Type="http://schemas.openxmlformats.org/officeDocument/2006/relationships/slide" Target="slides/slide56.xml"/><Relationship Id="rId361" Type="http://schemas.openxmlformats.org/officeDocument/2006/relationships/slide" Target="slides/slide77.xml"/><Relationship Id="rId196" Type="http://schemas.openxmlformats.org/officeDocument/2006/relationships/slideMaster" Target="slideMasters/slideMaster196.xml"/><Relationship Id="rId200" Type="http://schemas.openxmlformats.org/officeDocument/2006/relationships/slideMaster" Target="slideMasters/slideMaster200.xml"/><Relationship Id="rId16" Type="http://schemas.openxmlformats.org/officeDocument/2006/relationships/slideMaster" Target="slideMasters/slideMaster16.xml"/><Relationship Id="rId221" Type="http://schemas.openxmlformats.org/officeDocument/2006/relationships/slideMaster" Target="slideMasters/slideMaster221.xml"/><Relationship Id="rId242" Type="http://schemas.openxmlformats.org/officeDocument/2006/relationships/slideMaster" Target="slideMasters/slideMaster242.xml"/><Relationship Id="rId263" Type="http://schemas.openxmlformats.org/officeDocument/2006/relationships/slideMaster" Target="slideMasters/slideMaster263.xml"/><Relationship Id="rId284" Type="http://schemas.openxmlformats.org/officeDocument/2006/relationships/slideMaster" Target="slideMasters/slideMaster284.xml"/><Relationship Id="rId319" Type="http://schemas.openxmlformats.org/officeDocument/2006/relationships/slide" Target="slides/slide35.xml"/><Relationship Id="rId37" Type="http://schemas.openxmlformats.org/officeDocument/2006/relationships/slideMaster" Target="slideMasters/slideMaster37.xml"/><Relationship Id="rId58" Type="http://schemas.openxmlformats.org/officeDocument/2006/relationships/slideMaster" Target="slideMasters/slideMaster58.xml"/><Relationship Id="rId79" Type="http://schemas.openxmlformats.org/officeDocument/2006/relationships/slideMaster" Target="slideMasters/slideMaster79.xml"/><Relationship Id="rId102" Type="http://schemas.openxmlformats.org/officeDocument/2006/relationships/slideMaster" Target="slideMasters/slideMaster102.xml"/><Relationship Id="rId123" Type="http://schemas.openxmlformats.org/officeDocument/2006/relationships/slideMaster" Target="slideMasters/slideMaster123.xml"/><Relationship Id="rId144" Type="http://schemas.openxmlformats.org/officeDocument/2006/relationships/slideMaster" Target="slideMasters/slideMaster144.xml"/><Relationship Id="rId330" Type="http://schemas.openxmlformats.org/officeDocument/2006/relationships/slide" Target="slides/slide46.xml"/><Relationship Id="rId90" Type="http://schemas.openxmlformats.org/officeDocument/2006/relationships/slideMaster" Target="slideMasters/slideMaster90.xml"/><Relationship Id="rId165" Type="http://schemas.openxmlformats.org/officeDocument/2006/relationships/slideMaster" Target="slideMasters/slideMaster165.xml"/><Relationship Id="rId186" Type="http://schemas.openxmlformats.org/officeDocument/2006/relationships/slideMaster" Target="slideMasters/slideMaster186.xml"/><Relationship Id="rId351" Type="http://schemas.openxmlformats.org/officeDocument/2006/relationships/slide" Target="slides/slide67.xml"/><Relationship Id="rId372" Type="http://schemas.openxmlformats.org/officeDocument/2006/relationships/notesMaster" Target="notesMasters/notesMaster1.xml"/><Relationship Id="rId211" Type="http://schemas.openxmlformats.org/officeDocument/2006/relationships/slideMaster" Target="slideMasters/slideMaster211.xml"/><Relationship Id="rId232" Type="http://schemas.openxmlformats.org/officeDocument/2006/relationships/slideMaster" Target="slideMasters/slideMaster232.xml"/><Relationship Id="rId253" Type="http://schemas.openxmlformats.org/officeDocument/2006/relationships/slideMaster" Target="slideMasters/slideMaster253.xml"/><Relationship Id="rId274" Type="http://schemas.openxmlformats.org/officeDocument/2006/relationships/slideMaster" Target="slideMasters/slideMaster274.xml"/><Relationship Id="rId295" Type="http://schemas.openxmlformats.org/officeDocument/2006/relationships/slide" Target="slides/slide11.xml"/><Relationship Id="rId309" Type="http://schemas.openxmlformats.org/officeDocument/2006/relationships/slide" Target="slides/slide25.xml"/><Relationship Id="rId27" Type="http://schemas.openxmlformats.org/officeDocument/2006/relationships/slideMaster" Target="slideMasters/slideMaster27.xml"/><Relationship Id="rId48" Type="http://schemas.openxmlformats.org/officeDocument/2006/relationships/slideMaster" Target="slideMasters/slideMaster48.xml"/><Relationship Id="rId69" Type="http://schemas.openxmlformats.org/officeDocument/2006/relationships/slideMaster" Target="slideMasters/slideMaster69.xml"/><Relationship Id="rId113" Type="http://schemas.openxmlformats.org/officeDocument/2006/relationships/slideMaster" Target="slideMasters/slideMaster113.xml"/><Relationship Id="rId134" Type="http://schemas.openxmlformats.org/officeDocument/2006/relationships/slideMaster" Target="slideMasters/slideMaster134.xml"/><Relationship Id="rId320" Type="http://schemas.openxmlformats.org/officeDocument/2006/relationships/slide" Target="slides/slide36.xml"/><Relationship Id="rId80" Type="http://schemas.openxmlformats.org/officeDocument/2006/relationships/slideMaster" Target="slideMasters/slideMaster80.xml"/><Relationship Id="rId155" Type="http://schemas.openxmlformats.org/officeDocument/2006/relationships/slideMaster" Target="slideMasters/slideMaster155.xml"/><Relationship Id="rId176" Type="http://schemas.openxmlformats.org/officeDocument/2006/relationships/slideMaster" Target="slideMasters/slideMaster176.xml"/><Relationship Id="rId197" Type="http://schemas.openxmlformats.org/officeDocument/2006/relationships/slideMaster" Target="slideMasters/slideMaster197.xml"/><Relationship Id="rId341" Type="http://schemas.openxmlformats.org/officeDocument/2006/relationships/slide" Target="slides/slide57.xml"/><Relationship Id="rId362" Type="http://schemas.openxmlformats.org/officeDocument/2006/relationships/slide" Target="slides/slide78.xml"/><Relationship Id="rId201" Type="http://schemas.openxmlformats.org/officeDocument/2006/relationships/slideMaster" Target="slideMasters/slideMaster201.xml"/><Relationship Id="rId222" Type="http://schemas.openxmlformats.org/officeDocument/2006/relationships/slideMaster" Target="slideMasters/slideMaster222.xml"/><Relationship Id="rId243" Type="http://schemas.openxmlformats.org/officeDocument/2006/relationships/slideMaster" Target="slideMasters/slideMaster243.xml"/><Relationship Id="rId264" Type="http://schemas.openxmlformats.org/officeDocument/2006/relationships/slideMaster" Target="slideMasters/slideMaster264.xml"/><Relationship Id="rId285" Type="http://schemas.openxmlformats.org/officeDocument/2006/relationships/slide" Target="slides/slide1.xml"/><Relationship Id="rId17" Type="http://schemas.openxmlformats.org/officeDocument/2006/relationships/slideMaster" Target="slideMasters/slideMaster17.xml"/><Relationship Id="rId38" Type="http://schemas.openxmlformats.org/officeDocument/2006/relationships/slideMaster" Target="slideMasters/slideMaster38.xml"/><Relationship Id="rId59" Type="http://schemas.openxmlformats.org/officeDocument/2006/relationships/slideMaster" Target="slideMasters/slideMaster59.xml"/><Relationship Id="rId103" Type="http://schemas.openxmlformats.org/officeDocument/2006/relationships/slideMaster" Target="slideMasters/slideMaster103.xml"/><Relationship Id="rId124" Type="http://schemas.openxmlformats.org/officeDocument/2006/relationships/slideMaster" Target="slideMasters/slideMaster124.xml"/><Relationship Id="rId310" Type="http://schemas.openxmlformats.org/officeDocument/2006/relationships/slide" Target="slides/slide26.xml"/><Relationship Id="rId70" Type="http://schemas.openxmlformats.org/officeDocument/2006/relationships/slideMaster" Target="slideMasters/slideMaster70.xml"/><Relationship Id="rId91" Type="http://schemas.openxmlformats.org/officeDocument/2006/relationships/slideMaster" Target="slideMasters/slideMaster91.xml"/><Relationship Id="rId145" Type="http://schemas.openxmlformats.org/officeDocument/2006/relationships/slideMaster" Target="slideMasters/slideMaster145.xml"/><Relationship Id="rId166" Type="http://schemas.openxmlformats.org/officeDocument/2006/relationships/slideMaster" Target="slideMasters/slideMaster166.xml"/><Relationship Id="rId187" Type="http://schemas.openxmlformats.org/officeDocument/2006/relationships/slideMaster" Target="slideMasters/slideMaster187.xml"/><Relationship Id="rId331" Type="http://schemas.openxmlformats.org/officeDocument/2006/relationships/slide" Target="slides/slide47.xml"/><Relationship Id="rId352" Type="http://schemas.openxmlformats.org/officeDocument/2006/relationships/slide" Target="slides/slide68.xml"/><Relationship Id="rId373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212" Type="http://schemas.openxmlformats.org/officeDocument/2006/relationships/slideMaster" Target="slideMasters/slideMaster212.xml"/><Relationship Id="rId233" Type="http://schemas.openxmlformats.org/officeDocument/2006/relationships/slideMaster" Target="slideMasters/slideMaster233.xml"/><Relationship Id="rId254" Type="http://schemas.openxmlformats.org/officeDocument/2006/relationships/slideMaster" Target="slideMasters/slideMaster254.xml"/><Relationship Id="rId28" Type="http://schemas.openxmlformats.org/officeDocument/2006/relationships/slideMaster" Target="slideMasters/slideMaster28.xml"/><Relationship Id="rId49" Type="http://schemas.openxmlformats.org/officeDocument/2006/relationships/slideMaster" Target="slideMasters/slideMaster49.xml"/><Relationship Id="rId114" Type="http://schemas.openxmlformats.org/officeDocument/2006/relationships/slideMaster" Target="slideMasters/slideMaster114.xml"/><Relationship Id="rId275" Type="http://schemas.openxmlformats.org/officeDocument/2006/relationships/slideMaster" Target="slideMasters/slideMaster275.xml"/><Relationship Id="rId296" Type="http://schemas.openxmlformats.org/officeDocument/2006/relationships/slide" Target="slides/slide12.xml"/><Relationship Id="rId300" Type="http://schemas.openxmlformats.org/officeDocument/2006/relationships/slide" Target="slides/slide16.xml"/><Relationship Id="rId60" Type="http://schemas.openxmlformats.org/officeDocument/2006/relationships/slideMaster" Target="slideMasters/slideMaster60.xml"/><Relationship Id="rId81" Type="http://schemas.openxmlformats.org/officeDocument/2006/relationships/slideMaster" Target="slideMasters/slideMaster81.xml"/><Relationship Id="rId135" Type="http://schemas.openxmlformats.org/officeDocument/2006/relationships/slideMaster" Target="slideMasters/slideMaster135.xml"/><Relationship Id="rId156" Type="http://schemas.openxmlformats.org/officeDocument/2006/relationships/slideMaster" Target="slideMasters/slideMaster156.xml"/><Relationship Id="rId177" Type="http://schemas.openxmlformats.org/officeDocument/2006/relationships/slideMaster" Target="slideMasters/slideMaster177.xml"/><Relationship Id="rId198" Type="http://schemas.openxmlformats.org/officeDocument/2006/relationships/slideMaster" Target="slideMasters/slideMaster198.xml"/><Relationship Id="rId321" Type="http://schemas.openxmlformats.org/officeDocument/2006/relationships/slide" Target="slides/slide37.xml"/><Relationship Id="rId342" Type="http://schemas.openxmlformats.org/officeDocument/2006/relationships/slide" Target="slides/slide58.xml"/><Relationship Id="rId363" Type="http://schemas.openxmlformats.org/officeDocument/2006/relationships/slide" Target="slides/slide79.xml"/><Relationship Id="rId202" Type="http://schemas.openxmlformats.org/officeDocument/2006/relationships/slideMaster" Target="slideMasters/slideMaster202.xml"/><Relationship Id="rId223" Type="http://schemas.openxmlformats.org/officeDocument/2006/relationships/slideMaster" Target="slideMasters/slideMaster223.xml"/><Relationship Id="rId244" Type="http://schemas.openxmlformats.org/officeDocument/2006/relationships/slideMaster" Target="slideMasters/slideMaster244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265" Type="http://schemas.openxmlformats.org/officeDocument/2006/relationships/slideMaster" Target="slideMasters/slideMaster265.xml"/><Relationship Id="rId286" Type="http://schemas.openxmlformats.org/officeDocument/2006/relationships/slide" Target="slides/slide2.xml"/><Relationship Id="rId50" Type="http://schemas.openxmlformats.org/officeDocument/2006/relationships/slideMaster" Target="slideMasters/slideMaster50.xml"/><Relationship Id="rId104" Type="http://schemas.openxmlformats.org/officeDocument/2006/relationships/slideMaster" Target="slideMasters/slideMaster104.xml"/><Relationship Id="rId125" Type="http://schemas.openxmlformats.org/officeDocument/2006/relationships/slideMaster" Target="slideMasters/slideMaster125.xml"/><Relationship Id="rId146" Type="http://schemas.openxmlformats.org/officeDocument/2006/relationships/slideMaster" Target="slideMasters/slideMaster146.xml"/><Relationship Id="rId167" Type="http://schemas.openxmlformats.org/officeDocument/2006/relationships/slideMaster" Target="slideMasters/slideMaster167.xml"/><Relationship Id="rId188" Type="http://schemas.openxmlformats.org/officeDocument/2006/relationships/slideMaster" Target="slideMasters/slideMaster188.xml"/><Relationship Id="rId311" Type="http://schemas.openxmlformats.org/officeDocument/2006/relationships/slide" Target="slides/slide27.xml"/><Relationship Id="rId332" Type="http://schemas.openxmlformats.org/officeDocument/2006/relationships/slide" Target="slides/slide48.xml"/><Relationship Id="rId353" Type="http://schemas.openxmlformats.org/officeDocument/2006/relationships/slide" Target="slides/slide69.xml"/><Relationship Id="rId374" Type="http://schemas.openxmlformats.org/officeDocument/2006/relationships/presProps" Target="presProps.xml"/><Relationship Id="rId71" Type="http://schemas.openxmlformats.org/officeDocument/2006/relationships/slideMaster" Target="slideMasters/slideMaster71.xml"/><Relationship Id="rId92" Type="http://schemas.openxmlformats.org/officeDocument/2006/relationships/slideMaster" Target="slideMasters/slideMaster92.xml"/><Relationship Id="rId213" Type="http://schemas.openxmlformats.org/officeDocument/2006/relationships/slideMaster" Target="slideMasters/slideMaster213.xml"/><Relationship Id="rId234" Type="http://schemas.openxmlformats.org/officeDocument/2006/relationships/slideMaster" Target="slideMasters/slideMaster234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55" Type="http://schemas.openxmlformats.org/officeDocument/2006/relationships/slideMaster" Target="slideMasters/slideMaster255.xml"/><Relationship Id="rId276" Type="http://schemas.openxmlformats.org/officeDocument/2006/relationships/slideMaster" Target="slideMasters/slideMaster276.xml"/><Relationship Id="rId297" Type="http://schemas.openxmlformats.org/officeDocument/2006/relationships/slide" Target="slides/slide13.xml"/><Relationship Id="rId40" Type="http://schemas.openxmlformats.org/officeDocument/2006/relationships/slideMaster" Target="slideMasters/slideMaster40.xml"/><Relationship Id="rId115" Type="http://schemas.openxmlformats.org/officeDocument/2006/relationships/slideMaster" Target="slideMasters/slideMaster115.xml"/><Relationship Id="rId136" Type="http://schemas.openxmlformats.org/officeDocument/2006/relationships/slideMaster" Target="slideMasters/slideMaster136.xml"/><Relationship Id="rId157" Type="http://schemas.openxmlformats.org/officeDocument/2006/relationships/slideMaster" Target="slideMasters/slideMaster157.xml"/><Relationship Id="rId178" Type="http://schemas.openxmlformats.org/officeDocument/2006/relationships/slideMaster" Target="slideMasters/slideMaster178.xml"/><Relationship Id="rId301" Type="http://schemas.openxmlformats.org/officeDocument/2006/relationships/slide" Target="slides/slide17.xml"/><Relationship Id="rId322" Type="http://schemas.openxmlformats.org/officeDocument/2006/relationships/slide" Target="slides/slide38.xml"/><Relationship Id="rId343" Type="http://schemas.openxmlformats.org/officeDocument/2006/relationships/slide" Target="slides/slide59.xml"/><Relationship Id="rId364" Type="http://schemas.openxmlformats.org/officeDocument/2006/relationships/slide" Target="slides/slide80.xml"/><Relationship Id="rId61" Type="http://schemas.openxmlformats.org/officeDocument/2006/relationships/slideMaster" Target="slideMasters/slideMaster61.xml"/><Relationship Id="rId82" Type="http://schemas.openxmlformats.org/officeDocument/2006/relationships/slideMaster" Target="slideMasters/slideMaster82.xml"/><Relationship Id="rId199" Type="http://schemas.openxmlformats.org/officeDocument/2006/relationships/slideMaster" Target="slideMasters/slideMaster199.xml"/><Relationship Id="rId203" Type="http://schemas.openxmlformats.org/officeDocument/2006/relationships/slideMaster" Target="slideMasters/slideMaster203.xml"/><Relationship Id="rId19" Type="http://schemas.openxmlformats.org/officeDocument/2006/relationships/slideMaster" Target="slideMasters/slideMaster19.xml"/><Relationship Id="rId224" Type="http://schemas.openxmlformats.org/officeDocument/2006/relationships/slideMaster" Target="slideMasters/slideMaster224.xml"/><Relationship Id="rId245" Type="http://schemas.openxmlformats.org/officeDocument/2006/relationships/slideMaster" Target="slideMasters/slideMaster245.xml"/><Relationship Id="rId266" Type="http://schemas.openxmlformats.org/officeDocument/2006/relationships/slideMaster" Target="slideMasters/slideMaster266.xml"/><Relationship Id="rId287" Type="http://schemas.openxmlformats.org/officeDocument/2006/relationships/slide" Target="slides/slide3.xml"/><Relationship Id="rId30" Type="http://schemas.openxmlformats.org/officeDocument/2006/relationships/slideMaster" Target="slideMasters/slideMaster30.xml"/><Relationship Id="rId105" Type="http://schemas.openxmlformats.org/officeDocument/2006/relationships/slideMaster" Target="slideMasters/slideMaster105.xml"/><Relationship Id="rId126" Type="http://schemas.openxmlformats.org/officeDocument/2006/relationships/slideMaster" Target="slideMasters/slideMaster126.xml"/><Relationship Id="rId147" Type="http://schemas.openxmlformats.org/officeDocument/2006/relationships/slideMaster" Target="slideMasters/slideMaster147.xml"/><Relationship Id="rId168" Type="http://schemas.openxmlformats.org/officeDocument/2006/relationships/slideMaster" Target="slideMasters/slideMaster168.xml"/><Relationship Id="rId312" Type="http://schemas.openxmlformats.org/officeDocument/2006/relationships/slide" Target="slides/slide28.xml"/><Relationship Id="rId333" Type="http://schemas.openxmlformats.org/officeDocument/2006/relationships/slide" Target="slides/slide49.xml"/><Relationship Id="rId354" Type="http://schemas.openxmlformats.org/officeDocument/2006/relationships/slide" Target="slides/slide70.xml"/><Relationship Id="rId51" Type="http://schemas.openxmlformats.org/officeDocument/2006/relationships/slideMaster" Target="slideMasters/slideMaster51.xml"/><Relationship Id="rId72" Type="http://schemas.openxmlformats.org/officeDocument/2006/relationships/slideMaster" Target="slideMasters/slideMaster72.xml"/><Relationship Id="rId93" Type="http://schemas.openxmlformats.org/officeDocument/2006/relationships/slideMaster" Target="slideMasters/slideMaster93.xml"/><Relationship Id="rId189" Type="http://schemas.openxmlformats.org/officeDocument/2006/relationships/slideMaster" Target="slideMasters/slideMaster189.xml"/><Relationship Id="rId375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4" Type="http://schemas.openxmlformats.org/officeDocument/2006/relationships/slideMaster" Target="slideMasters/slideMaster214.xml"/><Relationship Id="rId235" Type="http://schemas.openxmlformats.org/officeDocument/2006/relationships/slideMaster" Target="slideMasters/slideMaster235.xml"/><Relationship Id="rId256" Type="http://schemas.openxmlformats.org/officeDocument/2006/relationships/slideMaster" Target="slideMasters/slideMaster256.xml"/><Relationship Id="rId277" Type="http://schemas.openxmlformats.org/officeDocument/2006/relationships/slideMaster" Target="slideMasters/slideMaster277.xml"/><Relationship Id="rId298" Type="http://schemas.openxmlformats.org/officeDocument/2006/relationships/slide" Target="slides/slide14.xml"/><Relationship Id="rId116" Type="http://schemas.openxmlformats.org/officeDocument/2006/relationships/slideMaster" Target="slideMasters/slideMaster116.xml"/><Relationship Id="rId137" Type="http://schemas.openxmlformats.org/officeDocument/2006/relationships/slideMaster" Target="slideMasters/slideMaster137.xml"/><Relationship Id="rId158" Type="http://schemas.openxmlformats.org/officeDocument/2006/relationships/slideMaster" Target="slideMasters/slideMaster158.xml"/><Relationship Id="rId302" Type="http://schemas.openxmlformats.org/officeDocument/2006/relationships/slide" Target="slides/slide18.xml"/><Relationship Id="rId323" Type="http://schemas.openxmlformats.org/officeDocument/2006/relationships/slide" Target="slides/slide39.xml"/><Relationship Id="rId344" Type="http://schemas.openxmlformats.org/officeDocument/2006/relationships/slide" Target="slides/slide60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Master" Target="slideMasters/slideMaster62.xml"/><Relationship Id="rId83" Type="http://schemas.openxmlformats.org/officeDocument/2006/relationships/slideMaster" Target="slideMasters/slideMaster83.xml"/><Relationship Id="rId179" Type="http://schemas.openxmlformats.org/officeDocument/2006/relationships/slideMaster" Target="slideMasters/slideMaster179.xml"/><Relationship Id="rId365" Type="http://schemas.openxmlformats.org/officeDocument/2006/relationships/slide" Target="slides/slide81.xml"/><Relationship Id="rId190" Type="http://schemas.openxmlformats.org/officeDocument/2006/relationships/slideMaster" Target="slideMasters/slideMaster190.xml"/><Relationship Id="rId204" Type="http://schemas.openxmlformats.org/officeDocument/2006/relationships/slideMaster" Target="slideMasters/slideMaster204.xml"/><Relationship Id="rId225" Type="http://schemas.openxmlformats.org/officeDocument/2006/relationships/slideMaster" Target="slideMasters/slideMaster225.xml"/><Relationship Id="rId246" Type="http://schemas.openxmlformats.org/officeDocument/2006/relationships/slideMaster" Target="slideMasters/slideMaster246.xml"/><Relationship Id="rId267" Type="http://schemas.openxmlformats.org/officeDocument/2006/relationships/slideMaster" Target="slideMasters/slideMaster267.xml"/><Relationship Id="rId288" Type="http://schemas.openxmlformats.org/officeDocument/2006/relationships/slide" Target="slides/slide4.xml"/><Relationship Id="rId106" Type="http://schemas.openxmlformats.org/officeDocument/2006/relationships/slideMaster" Target="slideMasters/slideMaster106.xml"/><Relationship Id="rId127" Type="http://schemas.openxmlformats.org/officeDocument/2006/relationships/slideMaster" Target="slideMasters/slideMaster127.xml"/><Relationship Id="rId313" Type="http://schemas.openxmlformats.org/officeDocument/2006/relationships/slide" Target="slides/slide29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Master" Target="slideMasters/slideMaster52.xml"/><Relationship Id="rId73" Type="http://schemas.openxmlformats.org/officeDocument/2006/relationships/slideMaster" Target="slideMasters/slideMaster73.xml"/><Relationship Id="rId94" Type="http://schemas.openxmlformats.org/officeDocument/2006/relationships/slideMaster" Target="slideMasters/slideMaster94.xml"/><Relationship Id="rId148" Type="http://schemas.openxmlformats.org/officeDocument/2006/relationships/slideMaster" Target="slideMasters/slideMaster148.xml"/><Relationship Id="rId169" Type="http://schemas.openxmlformats.org/officeDocument/2006/relationships/slideMaster" Target="slideMasters/slideMaster169.xml"/><Relationship Id="rId334" Type="http://schemas.openxmlformats.org/officeDocument/2006/relationships/slide" Target="slides/slide50.xml"/><Relationship Id="rId355" Type="http://schemas.openxmlformats.org/officeDocument/2006/relationships/slide" Target="slides/slide71.xml"/><Relationship Id="rId376" Type="http://schemas.openxmlformats.org/officeDocument/2006/relationships/theme" Target="theme/theme1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6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sz="3200" dirty="0"/>
              <a:t>Labor costs </a:t>
            </a:r>
            <a:r>
              <a:rPr lang="en-US" sz="3200" dirty="0" smtClean="0"/>
              <a:t>are often as high as 60% of all corporate </a:t>
            </a:r>
            <a:r>
              <a:rPr lang="en-US" sz="3200" dirty="0"/>
              <a:t>variable costs</a:t>
            </a:r>
          </a:p>
        </c:rich>
      </c:tx>
      <c:layout>
        <c:manualLayout>
          <c:xMode val="edge"/>
          <c:yMode val="edge"/>
          <c:x val="0.1232322834645669"/>
          <c:y val="7.3529411764705881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0614759320133527"/>
          <c:y val="0.25144607843137257"/>
          <c:w val="0.49095469255663432"/>
          <c:h val="0.7436519607843137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Labor costs as a percentage of corporate variable costs</c:v>
                </c:pt>
              </c:strCache>
            </c:strRef>
          </c:tx>
          <c:dLbls>
            <c:dLbl>
              <c:idx val="0"/>
              <c:layout>
                <c:manualLayout>
                  <c:x val="-0.16218011811023628"/>
                  <c:y val="-0.13553863671452843"/>
                </c:manualLayout>
              </c:layout>
              <c:tx>
                <c:rich>
                  <a:bodyPr wrap="square" lIns="38100" tIns="19050" rIns="38100" bIns="19050" anchor="ctr">
                    <a:noAutofit/>
                  </a:bodyPr>
                  <a:lstStyle/>
                  <a:p>
                    <a:pPr>
                      <a:defRPr/>
                    </a:pPr>
                    <a:r>
                      <a:rPr lang="en-US" sz="3200" dirty="0" smtClean="0"/>
                      <a:t>60%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"/>
                      <c:h val="0.11446078431372549"/>
                    </c:manualLayout>
                  </c15:layout>
                  <c15:dlblFieldTable/>
                  <c15:showDataLabelsRange val="0"/>
                </c:ext>
              </c:extLst>
            </c:dLbl>
            <c:dLbl>
              <c:idx val="1"/>
              <c:layout/>
              <c:tx>
                <c:rich>
                  <a:bodyPr wrap="square" lIns="38100" tIns="19050" rIns="38100" bIns="19050" anchor="ctr">
                    <a:noAutofit/>
                  </a:bodyPr>
                  <a:lstStyle/>
                  <a:p>
                    <a:pPr>
                      <a:defRPr/>
                    </a:pPr>
                    <a:r>
                      <a:rPr lang="en-US" sz="3200" dirty="0" smtClean="0"/>
                      <a:t>40%</a:t>
                    </a:r>
                  </a:p>
                </c:rich>
              </c:tx>
              <c:spPr>
                <a:noFill/>
                <a:ln>
                  <a:noFill/>
                </a:ln>
                <a:effectLst/>
              </c:spPr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125"/>
                      <c:h val="0.11580882352941177"/>
                    </c:manualLayout>
                  </c15:layout>
                  <c15:dlblFieldTable/>
                  <c15:showDataLabelsRange val="0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Labor costs</c:v>
                </c:pt>
                <c:pt idx="1">
                  <c:v>All other variable costs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>
        <c:manualLayout>
          <c:xMode val="edge"/>
          <c:yMode val="edge"/>
          <c:x val="0.64210763703080809"/>
          <c:y val="0.4575405280222325"/>
          <c:w val="0.35789236296919197"/>
          <c:h val="0.2873452215531882"/>
        </c:manualLayout>
      </c:layout>
      <c:overlay val="0"/>
      <c:txPr>
        <a:bodyPr/>
        <a:lstStyle/>
        <a:p>
          <a:pPr>
            <a:defRPr sz="24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973451327433628E-2"/>
          <c:y val="0.22275310873026119"/>
          <c:w val="0.96755162241887904"/>
          <c:h val="0.7578935185185184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C00000"/>
            </a:solidFill>
            <a:ln>
              <a:solidFill>
                <a:srgbClr val="CC0000"/>
              </a:solidFill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1">
                  <c:v>2.5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1">
                  <c:v>4.4000000000000004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1">
                  <c:v>2</c:v>
                </c:pt>
                <c:pt idx="3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1"/>
        <c:axId val="117558272"/>
        <c:axId val="117560064"/>
      </c:barChart>
      <c:catAx>
        <c:axId val="1175582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17560064"/>
        <c:crosses val="autoZero"/>
        <c:auto val="1"/>
        <c:lblAlgn val="ctr"/>
        <c:lblOffset val="100"/>
        <c:noMultiLvlLbl val="0"/>
      </c:catAx>
      <c:valAx>
        <c:axId val="117560064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1175582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8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962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181600" y="0"/>
            <a:ext cx="3962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11059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6477000"/>
            <a:ext cx="3962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11059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181600" y="6477000"/>
            <a:ext cx="3962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cs typeface="+mn-cs"/>
              </a:defRPr>
            </a:lvl1pPr>
          </a:lstStyle>
          <a:p>
            <a:pPr>
              <a:defRPr/>
            </a:pPr>
            <a:fld id="{5A702DA3-DCE9-4B02-8A1B-33C3AD5727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885714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8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96240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0377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180013" y="0"/>
            <a:ext cx="396240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963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2857500" y="514350"/>
            <a:ext cx="3429000" cy="25717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378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3257550"/>
            <a:ext cx="73152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20378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6513513"/>
            <a:ext cx="396240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20378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180013" y="6513513"/>
            <a:ext cx="3962400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cs typeface="+mn-cs"/>
              </a:defRPr>
            </a:lvl1pPr>
          </a:lstStyle>
          <a:p>
            <a:pPr>
              <a:defRPr/>
            </a:pPr>
            <a:fld id="{E6719D7E-FA4C-4BD5-B199-2AE1EF9C84D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420695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896B6DFF-0872-4CC2-8917-53305CA7B473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6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029951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57500" y="514350"/>
            <a:ext cx="3429000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36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277981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7CF81C6-A87A-43FE-A7DE-A5150033B893}" type="slidenum">
              <a:rPr lang="en-US" smtClean="0">
                <a:solidFill>
                  <a:prstClr val="black"/>
                </a:solidFill>
              </a:rPr>
              <a:pPr/>
              <a:t>37</a:t>
            </a:fld>
            <a:endParaRPr lang="en-US" dirty="0" smtClean="0">
              <a:solidFill>
                <a:prstClr val="black"/>
              </a:solidFill>
            </a:endParaRPr>
          </a:p>
        </p:txBody>
      </p:sp>
      <p:sp>
        <p:nvSpPr>
          <p:cNvPr id="1252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2523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35916084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38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881349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41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11040796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42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9093463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45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90650913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48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84434633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49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58651097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51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89632000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54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515765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57500" y="514350"/>
            <a:ext cx="3429000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16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470476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55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434390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6838472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58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69105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57500" y="514350"/>
            <a:ext cx="3429000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60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38933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63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7318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65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0626248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28200324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88533599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369985142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69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7216379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57500" y="514350"/>
            <a:ext cx="3429000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17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891822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70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08032128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72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49261126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74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69214480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76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07733962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78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79853515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79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1099210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81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86255087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83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9511880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84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45894563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85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25155756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57500" y="514350"/>
            <a:ext cx="3429000" cy="25717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74B676A-8CA9-4650-AE0B-7FE12B302429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21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744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29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52081887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30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655689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31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3141787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32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5791316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229AB81-15B5-4477-BA0E-B3632D29F972}" type="slidenum">
              <a:rPr lang="en-US" sz="1200" smtClean="0">
                <a:solidFill>
                  <a:prstClr val="black"/>
                </a:solidFill>
              </a:rPr>
              <a:pPr eaLnBrk="1" hangingPunct="1"/>
              <a:t>35</a:t>
            </a:fld>
            <a:endParaRPr lang="en-US" sz="1200" dirty="0" smtClean="0">
              <a:solidFill>
                <a:prstClr val="black"/>
              </a:solidFill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9200" y="3257550"/>
            <a:ext cx="6705600" cy="30861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3060341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8.xml"/></Relationships>
</file>

<file path=ppt/slideLayouts/_rels/slideLayout1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0.xml"/></Relationships>
</file>

<file path=ppt/slideLayouts/_rels/slideLayout1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1.xml"/></Relationships>
</file>

<file path=ppt/slideLayouts/_rels/slideLayout1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2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3.xml"/></Relationships>
</file>

<file path=ppt/slideLayouts/_rels/slideLayout1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4.xml"/></Relationships>
</file>

<file path=ppt/slideLayouts/_rels/slideLayout1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5.xml"/></Relationships>
</file>

<file path=ppt/slideLayouts/_rels/slideLayout1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6.xml"/></Relationships>
</file>

<file path=ppt/slideLayouts/_rels/slideLayout1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7.xml"/></Relationships>
</file>

<file path=ppt/slideLayouts/_rels/slideLayout1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8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9.xml"/></Relationships>
</file>

<file path=ppt/slideLayouts/_rels/slideLayout1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0.xml"/></Relationships>
</file>

<file path=ppt/slideLayouts/_rels/slideLayout1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1.xml"/></Relationships>
</file>

<file path=ppt/slideLayouts/_rels/slideLayout1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2.xml"/></Relationships>
</file>

<file path=ppt/slideLayouts/_rels/slideLayout1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3.xml"/></Relationships>
</file>

<file path=ppt/slideLayouts/_rels/slideLayout1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4.xml"/></Relationships>
</file>

<file path=ppt/slideLayouts/_rels/slideLayout1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5.xml"/></Relationships>
</file>

<file path=ppt/slideLayouts/_rels/slideLayout1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6.xml"/></Relationships>
</file>

<file path=ppt/slideLayouts/_rels/slideLayout1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7.xml"/></Relationships>
</file>

<file path=ppt/slideLayouts/_rels/slideLayout1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8.xml"/></Relationships>
</file>

<file path=ppt/slideLayouts/_rels/slideLayout1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9.xml"/></Relationships>
</file>

<file path=ppt/slideLayouts/_rels/slideLayout1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0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1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1.xml"/></Relationships>
</file>

<file path=ppt/slideLayouts/_rels/slideLayout2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2.xml"/></Relationships>
</file>

<file path=ppt/slideLayouts/_rels/slideLayout2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3.xml"/></Relationships>
</file>

<file path=ppt/slideLayouts/_rels/slideLayout2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4.xml"/></Relationships>
</file>

<file path=ppt/slideLayouts/_rels/slideLayout2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5.xml"/></Relationships>
</file>

<file path=ppt/slideLayouts/_rels/slideLayout2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6.xml"/></Relationships>
</file>

<file path=ppt/slideLayouts/_rels/slideLayout2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7.xml"/></Relationships>
</file>

<file path=ppt/slideLayouts/_rels/slideLayout2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8.xml"/></Relationships>
</file>

<file path=ppt/slideLayouts/_rels/slideLayout2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9.xml"/></Relationships>
</file>

<file path=ppt/slideLayouts/_rels/slideLayout2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0.xml"/></Relationships>
</file>

<file path=ppt/slideLayouts/_rels/slideLayout2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1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2.xml"/></Relationships>
</file>

<file path=ppt/slideLayouts/_rels/slideLayout2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3.xml"/></Relationships>
</file>

<file path=ppt/slideLayouts/_rels/slideLayout2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4.xml"/></Relationships>
</file>

<file path=ppt/slideLayouts/_rels/slideLayout2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5.xml"/></Relationships>
</file>

<file path=ppt/slideLayouts/_rels/slideLayout2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6.xml"/></Relationships>
</file>

<file path=ppt/slideLayouts/_rels/slideLayout2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7.xml"/></Relationships>
</file>

<file path=ppt/slideLayouts/_rels/slideLayout2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8.xml"/></Relationships>
</file>

<file path=ppt/slideLayouts/_rels/slideLayout2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9.xml"/></Relationships>
</file>

<file path=ppt/slideLayouts/_rels/slideLayout2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0.xml"/></Relationships>
</file>

<file path=ppt/slideLayouts/_rels/slideLayout2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1.xml"/></Relationships>
</file>

<file path=ppt/slideLayouts/_rels/slideLayout2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2.xml"/></Relationships>
</file>

<file path=ppt/slideLayouts/_rels/slideLayout2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3.xml"/></Relationships>
</file>

<file path=ppt/slideLayouts/_rels/slideLayout2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4.xml"/></Relationships>
</file>

<file path=ppt/slideLayouts/_rels/slideLayout2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5.xml"/></Relationships>
</file>

<file path=ppt/slideLayouts/_rels/slideLayout2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6.xml"/></Relationships>
</file>

<file path=ppt/slideLayouts/_rels/slideLayout2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7.xml"/></Relationships>
</file>

<file path=ppt/slideLayouts/_rels/slideLayout2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8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9.xml"/></Relationships>
</file>

<file path=ppt/slideLayouts/_rels/slideLayout2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0.xml"/></Relationships>
</file>

<file path=ppt/slideLayouts/_rels/slideLayout2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1.xml"/></Relationships>
</file>

<file path=ppt/slideLayouts/_rels/slideLayout2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2.xml"/></Relationships>
</file>

<file path=ppt/slideLayouts/_rels/slideLayout2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3.xml"/></Relationships>
</file>

<file path=ppt/slideLayouts/_rels/slideLayout2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4.xml"/></Relationships>
</file>

<file path=ppt/slideLayouts/_rels/slideLayout2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5.xml"/></Relationships>
</file>

<file path=ppt/slideLayouts/_rels/slideLayout2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6.xml"/></Relationships>
</file>

<file path=ppt/slideLayouts/_rels/slideLayout2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7.xml"/></Relationships>
</file>

<file path=ppt/slideLayouts/_rels/slideLayout2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8.xml"/></Relationships>
</file>

<file path=ppt/slideLayouts/_rels/slideLayout2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9.xml"/></Relationships>
</file>

<file path=ppt/slideLayouts/_rels/slideLayout2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0.xml"/></Relationships>
</file>

<file path=ppt/slideLayouts/_rels/slideLayout2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1.xml"/></Relationships>
</file>

<file path=ppt/slideLayouts/_rels/slideLayout2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2.xml"/></Relationships>
</file>

<file path=ppt/slideLayouts/_rels/slideLayout2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3.xml"/></Relationships>
</file>

<file path=ppt/slideLayouts/_rels/slideLayout2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4.xml"/></Relationships>
</file>

<file path=ppt/slideLayouts/_rels/slideLayout2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5.xml"/></Relationships>
</file>

<file path=ppt/slideLayouts/_rels/slideLayout2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2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3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3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3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3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6.xml"/></Relationships>
</file>

<file path=ppt/slideLayouts/_rels/slideLayout3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7.xml"/></Relationships>
</file>

<file path=ppt/slideLayouts/_rels/slideLayout3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9.xml"/></Relationships>
</file>

<file path=ppt/slideLayouts/_rels/slideLayout3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0.xml"/></Relationships>
</file>

<file path=ppt/slideLayouts/_rels/slideLayout3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1.xml"/></Relationships>
</file>

<file path=ppt/slideLayouts/_rels/slideLayout3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2.xml"/></Relationships>
</file>

<file path=ppt/slideLayouts/_rels/slideLayout3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3.xml"/></Relationships>
</file>

<file path=ppt/slideLayouts/_rels/slideLayout3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4.xml"/></Relationships>
</file>

<file path=ppt/slideLayouts/_rels/slideLayout3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5.xml"/></Relationships>
</file>

<file path=ppt/slideLayouts/_rels/slideLayout3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6.xml"/></Relationships>
</file>

<file path=ppt/slideLayouts/_rels/slideLayout3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3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7.xml"/></Relationships>
</file>

<file path=ppt/slideLayouts/_rels/slideLayout3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8.xml"/></Relationships>
</file>

<file path=ppt/slideLayouts/_rels/slideLayout3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9.xml"/></Relationships>
</file>

<file path=ppt/slideLayouts/_rels/slideLayout3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0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1.xml"/></Relationships>
</file>

<file path=ppt/slideLayouts/_rels/slideLayout3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2.xml"/></Relationships>
</file>

<file path=ppt/slideLayouts/_rels/slideLayout3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3.xml"/></Relationships>
</file>

<file path=ppt/slideLayouts/_rels/slideLayout3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4.xml"/></Relationships>
</file>

<file path=ppt/slideLayouts/_rels/slideLayout3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5.xml"/></Relationships>
</file>

<file path=ppt/slideLayouts/_rels/slideLayout3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6.xml"/></Relationships>
</file>

<file path=ppt/slideLayouts/_rels/slideLayout3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7.xml"/></Relationships>
</file>

<file path=ppt/slideLayouts/_rels/slideLayout3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8.xml"/></Relationships>
</file>

<file path=ppt/slideLayouts/_rels/slideLayout3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9.xml"/></Relationships>
</file>

<file path=ppt/slideLayouts/_rels/slideLayout3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0.xml"/></Relationships>
</file>

<file path=ppt/slideLayouts/_rels/slideLayout3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1.xml"/></Relationships>
</file>

<file path=ppt/slideLayouts/_rels/slideLayout3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2.xml"/></Relationships>
</file>

<file path=ppt/slideLayouts/_rels/slideLayout3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3.xml"/></Relationships>
</file>

<file path=ppt/slideLayouts/_rels/slideLayout3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4.xml"/></Relationships>
</file>

<file path=ppt/slideLayouts/_rels/slideLayout3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5.xml"/></Relationships>
</file>

<file path=ppt/slideLayouts/_rels/slideLayout3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6.xml"/></Relationships>
</file>

<file path=ppt/slideLayouts/_rels/slideLayout3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7.xml"/></Relationships>
</file>

<file path=ppt/slideLayouts/_rels/slideLayout3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8.xml"/></Relationships>
</file>

<file path=ppt/slideLayouts/_rels/slideLayout3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9.xml"/></Relationships>
</file>

<file path=ppt/slideLayouts/_rels/slideLayout3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0.xml"/></Relationships>
</file>

<file path=ppt/slideLayouts/_rels/slideLayout3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1.xml"/></Relationships>
</file>

<file path=ppt/slideLayouts/_rels/slideLayout3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2.xml"/></Relationships>
</file>

<file path=ppt/slideLayouts/_rels/slideLayout3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3.xml"/></Relationships>
</file>

<file path=ppt/slideLayouts/_rels/slideLayout3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4.xml"/></Relationships>
</file>

<file path=ppt/slideLayouts/_rels/slideLayout3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5.xml"/></Relationships>
</file>

<file path=ppt/slideLayouts/_rels/slideLayout3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6.xml"/></Relationships>
</file>

<file path=ppt/slideLayouts/_rels/slideLayout3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7.xml"/></Relationships>
</file>

<file path=ppt/slideLayouts/_rels/slideLayout3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8.xml"/></Relationships>
</file>

<file path=ppt/slideLayouts/_rels/slideLayout3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9.xml"/></Relationships>
</file>

<file path=ppt/slideLayouts/_rels/slideLayout3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0.xml"/></Relationships>
</file>

<file path=ppt/slideLayouts/_rels/slideLayout3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1.xml"/></Relationships>
</file>

<file path=ppt/slideLayouts/_rels/slideLayout3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3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2.xml"/></Relationships>
</file>

<file path=ppt/slideLayouts/_rels/slideLayout4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3.xml"/></Relationships>
</file>

<file path=ppt/slideLayouts/_rels/slideLayout4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4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4.xml"/></Relationships>
</file>

<file path=ppt/slideLayouts/_rels/slideLayout4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5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6.xml"/></Relationships>
</file>

<file path=ppt/slideLayouts/_rels/slideLayout4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7.xml"/></Relationships>
</file>

<file path=ppt/slideLayouts/_rels/slideLayout4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8.xml"/></Relationships>
</file>

<file path=ppt/slideLayouts/_rels/slideLayout4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9.xml"/></Relationships>
</file>

<file path=ppt/slideLayouts/_rels/slideLayout4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0.xml"/></Relationships>
</file>

<file path=ppt/slideLayouts/_rels/slideLayout4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1.xml"/></Relationships>
</file>

<file path=ppt/slideLayouts/_rels/slideLayout4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2.xml"/></Relationships>
</file>

<file path=ppt/slideLayouts/_rels/slideLayout4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4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3.xml"/></Relationships>
</file>

<file path=ppt/slideLayouts/_rels/slideLayout4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4.xml"/></Relationships>
</file>

<file path=ppt/slideLayouts/_rels/slideLayout4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5.xml"/></Relationships>
</file>

<file path=ppt/slideLayouts/_rels/slideLayout4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6.xml"/></Relationships>
</file>

<file path=ppt/slideLayouts/_rels/slideLayout4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7.xml"/></Relationships>
</file>

<file path=ppt/slideLayouts/_rels/slideLayout4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8.xml"/></Relationships>
</file>

<file path=ppt/slideLayouts/_rels/slideLayout4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9.xml"/></Relationships>
</file>

<file path=ppt/slideLayouts/_rels/slideLayout4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0.xml"/></Relationships>
</file>

<file path=ppt/slideLayouts/_rels/slideLayout4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1.xml"/></Relationships>
</file>

<file path=ppt/slideLayouts/_rels/slideLayout4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2.xml"/></Relationships>
</file>

<file path=ppt/slideLayouts/_rels/slideLayout4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3.xml"/></Relationships>
</file>

<file path=ppt/slideLayouts/_rels/slideLayout4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4.xml"/></Relationships>
</file>

<file path=ppt/slideLayouts/_rels/slideLayout4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5.xml"/></Relationships>
</file>

<file path=ppt/slideLayouts/_rels/slideLayout4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6.xml"/></Relationships>
</file>

<file path=ppt/slideLayouts/_rels/slideLayout4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7.xml"/></Relationships>
</file>

<file path=ppt/slideLayouts/_rels/slideLayout4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4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8.xml"/></Relationships>
</file>

<file path=ppt/slideLayouts/_rels/slideLayout4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9.xml"/></Relationships>
</file>

<file path=ppt/slideLayouts/_rels/slideLayout4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0.xml"/></Relationships>
</file>

<file path=ppt/slideLayouts/_rels/slideLayout4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1.xml"/></Relationships>
</file>

<file path=ppt/slideLayouts/_rels/slideLayout4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2.xml"/></Relationships>
</file>

<file path=ppt/slideLayouts/_rels/slideLayout4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3.xml"/></Relationships>
</file>

<file path=ppt/slideLayouts/_rels/slideLayout4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4.xml"/></Relationships>
</file>

<file path=ppt/slideLayouts/_rels/slideLayout4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5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6.xml"/></Relationships>
</file>

<file path=ppt/slideLayouts/_rels/slideLayout4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7.xml"/></Relationships>
</file>

<file path=ppt/slideLayouts/_rels/slideLayout4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8.xml"/></Relationships>
</file>

<file path=ppt/slideLayouts/_rels/slideLayout4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9.xml"/></Relationships>
</file>

<file path=ppt/slideLayouts/_rels/slideLayout4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0.xml"/></Relationships>
</file>

<file path=ppt/slideLayouts/_rels/slideLayout4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1.xml"/></Relationships>
</file>

<file path=ppt/slideLayouts/_rels/slideLayout4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4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5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5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3.xml"/></Relationships>
</file>

<file path=ppt/slideLayouts/_rels/slideLayout5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5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5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4.xml"/></Relationships>
</file>

<file path=ppt/slideLayouts/_rels/slideLayout5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5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5.xml"/></Relationships>
</file>

<file path=ppt/slideLayouts/_rels/slideLayout5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6.xml"/></Relationships>
</file>

<file path=ppt/slideLayouts/_rels/slideLayout5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7.xml"/></Relationships>
</file>

<file path=ppt/slideLayouts/_rels/slideLayout5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8.xml"/></Relationships>
</file>

<file path=ppt/slideLayouts/_rels/slideLayout5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9.xml"/></Relationships>
</file>

<file path=ppt/slideLayouts/_rels/slideLayout5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0.xml"/></Relationships>
</file>

<file path=ppt/slideLayouts/_rels/slideLayout5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1.xml"/></Relationships>
</file>

<file path=ppt/slideLayouts/_rels/slideLayout5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2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3.xml"/></Relationships>
</file>

<file path=ppt/slideLayouts/_rels/slideLayout5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4.xml"/></Relationships>
</file>

<file path=ppt/slideLayouts/_rels/slideLayout5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5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6.xml"/></Relationships>
</file>

<file path=ppt/slideLayouts/_rels/slideLayout5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5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5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5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5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7.xml"/></Relationships>
</file>

<file path=ppt/slideLayouts/_rels/slideLayout5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8.xml"/></Relationships>
</file>

<file path=ppt/slideLayouts/_rels/slideLayout5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9.xml"/></Relationships>
</file>

<file path=ppt/slideLayouts/_rels/slideLayout5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0.xml"/></Relationships>
</file>

<file path=ppt/slideLayouts/_rels/slideLayout5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1.xml"/></Relationships>
</file>

<file path=ppt/slideLayouts/_rels/slideLayout5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2.xml"/></Relationships>
</file>

<file path=ppt/slideLayouts/_rels/slideLayout5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5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5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5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5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5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5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5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5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5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3.xml"/></Relationships>
</file>

<file path=ppt/slideLayouts/_rels/slideLayout5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4.xml"/></Relationships>
</file>

<file path=ppt/slideLayouts/_rels/slideLayout5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5.xml"/></Relationships>
</file>

<file path=ppt/slideLayouts/_rels/slideLayout5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6.xml"/></Relationships>
</file>

<file path=ppt/slideLayouts/_rels/slideLayout5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7.xml"/></Relationships>
</file>

<file path=ppt/slideLayouts/_rels/slideLayout5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8.xml"/></Relationships>
</file>

<file path=ppt/slideLayouts/_rels/slideLayout5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5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5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5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5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5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5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5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5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5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9.xml"/></Relationships>
</file>

<file path=ppt/slideLayouts/_rels/slideLayout5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0.xml"/></Relationships>
</file>

<file path=ppt/slideLayouts/_rels/slideLayout5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1.xml"/></Relationships>
</file>

<file path=ppt/slideLayouts/_rels/slideLayout5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2.xml"/></Relationships>
</file>

<file path=ppt/slideLayouts/_rels/slideLayout5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3.xml"/></Relationships>
</file>

<file path=ppt/slideLayouts/_rels/slideLayout5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4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5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5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5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5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5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5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5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5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5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5.xml"/></Relationships>
</file>

<file path=ppt/slideLayouts/_rels/slideLayout5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6.xml"/></Relationships>
</file>

<file path=ppt/slideLayouts/_rels/slideLayout5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7.xml"/></Relationships>
</file>

<file path=ppt/slideLayouts/_rels/slideLayout5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8.xml"/></Relationships>
</file>

<file path=ppt/slideLayouts/_rels/slideLayout5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9.xml"/></Relationships>
</file>

<file path=ppt/slideLayouts/_rels/slideLayout5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5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5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5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5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5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5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5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5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5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0.xml"/></Relationships>
</file>

<file path=ppt/slideLayouts/_rels/slideLayout5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1.xml"/></Relationships>
</file>

<file path=ppt/slideLayouts/_rels/slideLayout5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2.xml"/></Relationships>
</file>

<file path=ppt/slideLayouts/_rels/slideLayout5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3.xml"/></Relationships>
</file>

<file path=ppt/slideLayouts/_rels/slideLayout5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4.xml"/></Relationships>
</file>

<file path=ppt/slideLayouts/_rels/slideLayout5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5.xml"/></Relationships>
</file>

<file path=ppt/slideLayouts/_rels/slideLayout5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5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5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5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5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5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5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6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6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6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6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6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6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6.xml"/></Relationships>
</file>

<file path=ppt/slideLayouts/_rels/slideLayout6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7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6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6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6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6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6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6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6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6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6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8.xml"/></Relationships>
</file>

<file path=ppt/slideLayouts/_rels/slideLayout6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9.xml"/></Relationships>
</file>

<file path=ppt/slideLayouts/_rels/slideLayout6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6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6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6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6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6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6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6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6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6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0.xml"/></Relationships>
</file>

<file path=ppt/slideLayouts/_rels/slideLayout6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1.xml"/></Relationships>
</file>

<file path=ppt/slideLayouts/_rels/slideLayout6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2.xml"/></Relationships>
</file>

<file path=ppt/slideLayouts/_rels/slideLayout6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6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6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6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6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6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6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6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6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6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3.xml"/></Relationships>
</file>

<file path=ppt/slideLayouts/_rels/slideLayout6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4.xml"/></Relationships>
</file>

<file path=ppt/slideLayouts/_rels/slideLayout6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5.xml"/></Relationships>
</file>

<file path=ppt/slideLayouts/_rels/slideLayout6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6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7.xml"/></Relationships>
</file>

<file path=ppt/slideLayouts/_rels/slideLayout6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8.xml"/></Relationships>
</file>

<file path=ppt/slideLayouts/_rels/slideLayout6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9.xml"/></Relationships>
</file>

<file path=ppt/slideLayouts/_rels/slideLayout6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0.xml"/></Relationships>
</file>

<file path=ppt/slideLayouts/_rels/slideLayout6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1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6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6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6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6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6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6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6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6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6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2.xml"/></Relationships>
</file>

<file path=ppt/slideLayouts/_rels/slideLayout6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3.xml"/></Relationships>
</file>

<file path=ppt/slideLayouts/_rels/slideLayout6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4.xml"/></Relationships>
</file>

<file path=ppt/slideLayouts/_rels/slideLayout6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5.xml"/></Relationships>
</file>

<file path=ppt/slideLayouts/_rels/slideLayout6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6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6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6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6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6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6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6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6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6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6.xml"/></Relationships>
</file>

<file path=ppt/slideLayouts/_rels/slideLayout6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7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8.xml"/></Relationships>
</file>

<file path=ppt/slideLayouts/_rels/slideLayout6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6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6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6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6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6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6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6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6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6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9.xml"/></Relationships>
</file>

<file path=ppt/slideLayouts/_rels/slideLayout6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0.xml"/></Relationships>
</file>

<file path=ppt/slideLayouts/_rels/slideLayout6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1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2.xml"/></Relationships>
</file>

<file path=ppt/slideLayouts/_rels/slideLayout6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6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6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6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6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6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6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6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6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6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3.xml"/></Relationships>
</file>

<file path=ppt/slideLayouts/_rels/slideLayout6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4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smtClean="0"/>
              <a:t>Click to edit Master title style</a:t>
            </a:r>
          </a:p>
        </p:txBody>
      </p:sp>
      <p:sp>
        <p:nvSpPr>
          <p:cNvPr id="27750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/>
            </a:lvl1pPr>
          </a:lstStyle>
          <a:p>
            <a:pPr lvl="0"/>
            <a:r>
              <a:rPr lang="en-US" noProof="0" smtClean="0"/>
              <a:t>Click to edit Master subtitle style</a:t>
            </a:r>
          </a:p>
        </p:txBody>
      </p:sp>
      <p:sp>
        <p:nvSpPr>
          <p:cNvPr id="27750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7750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7751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chemeClr val="tx1"/>
                </a:solidFill>
                <a:latin typeface="Times New Roman" pitchFamily="18" charset="0"/>
              </a:defRPr>
            </a:lvl1pPr>
          </a:lstStyle>
          <a:p>
            <a:fld id="{ECBB1DA3-8D97-4D79-BC90-D000C4A659FF}" type="slidenum">
              <a:rPr lang="en-US" smtClean="0">
                <a:solidFill>
                  <a:srgbClr val="000000"/>
                </a:solidFill>
                <a:cs typeface="+mn-cs"/>
              </a:rPr>
              <a:pPr/>
              <a:t>‹#›</a:t>
            </a:fld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252208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142162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147018"/>
      </p:ext>
    </p:extLst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661433"/>
      </p:ext>
    </p:extLst>
  </p:cSld>
  <p:clrMapOvr>
    <a:masterClrMapping/>
  </p:clrMapOvr>
  <p:transition/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422045"/>
      </p:ext>
    </p:extLst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4330462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4929033"/>
      </p:ext>
    </p:extLst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1085157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904722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5310166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1584109"/>
      </p:ext>
    </p:extLst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811922"/>
      </p:ext>
    </p:extLst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60662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7739382"/>
      </p:ext>
    </p:extLst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8579063"/>
      </p:ext>
    </p:extLst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8199490"/>
      </p:ext>
    </p:extLst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273586"/>
      </p:ext>
    </p:extLst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470311"/>
      </p:ext>
    </p:extLst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5317500"/>
      </p:ext>
    </p:extLst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6560056"/>
      </p:ext>
    </p:extLst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3396967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985730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802995"/>
      </p:ext>
    </p:extLst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311426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5399128"/>
      </p:ext>
    </p:extLst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720222"/>
      </p:ext>
    </p:extLst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2289899"/>
      </p:ext>
    </p:extLst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8506479"/>
      </p:ext>
    </p:extLst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22622"/>
      </p:ext>
    </p:extLst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5907880"/>
      </p:ext>
    </p:extLst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994797"/>
      </p:ext>
    </p:extLst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185025"/>
      </p:ext>
    </p:extLst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5740646"/>
      </p:ext>
    </p:extLst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8000499"/>
      </p:ext>
    </p:extLst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4759034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145690"/>
      </p:ext>
    </p:extLst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1069902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594760"/>
      </p:ext>
    </p:extLst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8474630"/>
      </p:ext>
    </p:extLst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6997759"/>
      </p:ext>
    </p:extLst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941743"/>
      </p:ext>
    </p:extLst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806418"/>
      </p:ext>
    </p:extLst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945372"/>
      </p:ext>
    </p:extLst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2784821"/>
      </p:ext>
    </p:extLst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875973"/>
      </p:ext>
    </p:extLst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586603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269368"/>
      </p:ext>
    </p:extLst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530863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0" y="3136900"/>
            <a:ext cx="287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149636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8806106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370874"/>
      </p:ext>
    </p:extLst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374400"/>
      </p:ext>
    </p:extLst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400759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2979806"/>
      </p:ext>
    </p:extLst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514492"/>
      </p:ext>
    </p:extLst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3028987"/>
      </p:ext>
    </p:extLst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78381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958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470742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2752183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4963541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211958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148443"/>
      </p:ext>
    </p:extLst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6766079"/>
      </p:ext>
    </p:extLst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981308"/>
      </p:ext>
    </p:extLst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695537"/>
      </p:ext>
    </p:extLst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7057894"/>
      </p:ext>
    </p:extLst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9004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9933820"/>
      </p:ext>
    </p:extLst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6282025"/>
      </p:ext>
    </p:extLst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9280126"/>
      </p:ext>
    </p:extLst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050529"/>
      </p:ext>
    </p:extLst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853307"/>
      </p:ext>
    </p:extLst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330544"/>
      </p:ext>
    </p:extLst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847538"/>
      </p:ext>
    </p:extLst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958166"/>
      </p:ext>
    </p:extLst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279178"/>
      </p:ext>
    </p:extLst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987746" y="6413157"/>
            <a:ext cx="2133600" cy="457200"/>
          </a:xfrm>
        </p:spPr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3921777"/>
      </p:ext>
    </p:extLst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826821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809868"/>
      </p:ext>
    </p:extLst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7912289"/>
      </p:ext>
    </p:extLst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556806"/>
      </p:ext>
    </p:extLst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4948924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5294959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9461503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36124"/>
      </p:ext>
    </p:extLst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161653"/>
      </p:ext>
    </p:extLst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7274785"/>
      </p:ext>
    </p:extLst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26255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073336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0222471"/>
      </p:ext>
    </p:extLst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989851"/>
      </p:ext>
    </p:extLst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239223"/>
      </p:ext>
    </p:extLst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24706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559918"/>
      </p:ext>
    </p:extLst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7588693"/>
      </p:ext>
    </p:extLst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32189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790076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587547"/>
      </p:ext>
    </p:extLst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0394629"/>
      </p:ext>
    </p:extLst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208373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9142826"/>
      </p:ext>
    </p:extLst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6672823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706332"/>
      </p:ext>
    </p:extLst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900751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532579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7905641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949256"/>
      </p:ext>
    </p:extLst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264586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3910811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841088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1115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67500" y="1219200"/>
            <a:ext cx="2019300" cy="54102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1219200"/>
            <a:ext cx="5905500" cy="54102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040500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1481017"/>
      </p:ext>
    </p:extLst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3909162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4253387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55833"/>
      </p:ext>
    </p:extLst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36518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8764020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5554227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8157665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13515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534040"/>
      </p:ext>
    </p:extLst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152182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623961"/>
      </p:ext>
    </p:extLst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291225"/>
      </p:ext>
    </p:extLst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5338928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502203"/>
      </p:ext>
    </p:extLst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00255"/>
      </p:ext>
    </p:extLst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792039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8560907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947186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094699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0402976"/>
      </p:ext>
    </p:extLst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963619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1431464"/>
      </p:ext>
    </p:extLst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8670428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591847"/>
      </p:ext>
    </p:extLst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114944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314897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20897"/>
      </p:ext>
    </p:extLst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278415"/>
      </p:ext>
    </p:extLst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053878"/>
      </p:ext>
    </p:extLst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085177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5059999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38214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2190247"/>
      </p:ext>
    </p:extLst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9262774"/>
      </p:ext>
    </p:extLst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8246859"/>
      </p:ext>
    </p:extLst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679075"/>
      </p:ext>
    </p:extLst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1421733"/>
      </p:ext>
    </p:extLst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8709334"/>
      </p:ext>
    </p:extLst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8838141"/>
      </p:ext>
    </p:extLst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2178634"/>
      </p:ext>
    </p:extLst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6644917"/>
      </p:ext>
    </p:extLst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4449430"/>
      </p:ext>
    </p:extLst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10125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292167"/>
      </p:ext>
    </p:extLst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1480561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7239199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517675"/>
      </p:ext>
    </p:extLst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3633811"/>
      </p:ext>
    </p:extLst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7757553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1397441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596975"/>
      </p:ext>
    </p:extLst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232156"/>
      </p:ext>
    </p:extLst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8782284"/>
      </p:ext>
    </p:extLst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70174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8756370"/>
      </p:ext>
    </p:extLst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847585"/>
      </p:ext>
    </p:extLst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7884889"/>
      </p:ext>
    </p:extLst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722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3111280"/>
      </p:ext>
    </p:extLst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547612"/>
      </p:ext>
    </p:extLst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1225606"/>
      </p:ext>
    </p:extLst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130688"/>
      </p:ext>
    </p:extLst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7262082"/>
      </p:ext>
    </p:extLst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279521"/>
      </p:ext>
    </p:extLst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27055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5119637"/>
      </p:ext>
    </p:extLst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680037"/>
      </p:ext>
    </p:extLst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6404388"/>
      </p:ext>
    </p:extLst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892519"/>
      </p:ext>
    </p:extLst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367359"/>
      </p:ext>
    </p:extLst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1602980"/>
      </p:ext>
    </p:extLst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7254083"/>
      </p:ext>
    </p:extLst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6686567"/>
      </p:ext>
    </p:extLst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457290"/>
      </p:ext>
    </p:extLst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6893075"/>
      </p:ext>
    </p:extLst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981876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492177"/>
      </p:ext>
    </p:extLst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3756121"/>
      </p:ext>
    </p:extLst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6175158"/>
      </p:ext>
    </p:extLst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230878"/>
      </p:ext>
    </p:extLst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7678155"/>
      </p:ext>
    </p:extLst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5355636"/>
      </p:ext>
    </p:extLst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864086"/>
      </p:ext>
    </p:extLst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810468"/>
      </p:ext>
    </p:extLst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5939620"/>
      </p:ext>
    </p:extLst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297931"/>
      </p:ext>
    </p:extLst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15600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045926"/>
      </p:ext>
    </p:extLst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0410284"/>
      </p:ext>
    </p:extLst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434174"/>
      </p:ext>
    </p:extLst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807277"/>
      </p:ext>
    </p:extLst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97081"/>
      </p:ext>
    </p:extLst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093418"/>
      </p:ext>
    </p:extLst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3179853"/>
      </p:ext>
    </p:extLst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3094692"/>
      </p:ext>
    </p:extLst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6340063"/>
      </p:ext>
    </p:extLst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3243346"/>
      </p:ext>
    </p:extLst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5095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4544134"/>
      </p:ext>
    </p:extLst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086015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748837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5312430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729338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5910301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1679199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9847172"/>
      </p:ext>
    </p:extLst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701629"/>
      </p:ext>
    </p:extLst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242944"/>
      </p:ext>
    </p:extLst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689802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 preserve="1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52600" y="1219200"/>
            <a:ext cx="6019800" cy="4572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609600" y="1905000"/>
            <a:ext cx="3962400" cy="47244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4400" y="1905000"/>
            <a:ext cx="3962400" cy="4724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791293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6075027"/>
      </p:ext>
    </p:extLst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7575087"/>
      </p:ext>
    </p:extLst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073152"/>
      </p:ext>
    </p:extLst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2791929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5674236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613919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8695857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9420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2733275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3822215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01489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200469"/>
      </p:ext>
    </p:extLst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5752801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3607698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011649"/>
      </p:ext>
    </p:extLst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379738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7317584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2436645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16707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699011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1338428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505698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4365926"/>
      </p:ext>
    </p:extLst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208784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8982360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450420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779447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2747848"/>
      </p:ext>
    </p:extLst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6048547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3257567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460699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0085581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307643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937209"/>
      </p:ext>
    </p:extLst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642910"/>
      </p:ext>
    </p:extLst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9159684"/>
      </p:ext>
    </p:extLst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5562941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995869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667356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399129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503939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814558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1590421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45349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467196"/>
      </p:ext>
    </p:extLst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57265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3943910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2606865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431798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9523392"/>
      </p:ext>
    </p:extLst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9165251"/>
      </p:ext>
    </p:extLst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5432650"/>
      </p:ext>
    </p:extLst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691110"/>
      </p:ext>
    </p:extLst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211968"/>
      </p:ext>
    </p:extLst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507427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217292"/>
      </p:ext>
    </p:extLst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2434412"/>
      </p:ext>
    </p:extLst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6555845"/>
      </p:ext>
    </p:extLst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9055282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166742"/>
      </p:ext>
    </p:extLst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822714"/>
      </p:ext>
    </p:extLst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0782432"/>
      </p:ext>
    </p:extLst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5713668"/>
      </p:ext>
    </p:extLst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759830"/>
      </p:ext>
    </p:extLst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7963051"/>
      </p:ext>
    </p:extLst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52880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5089555"/>
      </p:ext>
    </p:extLst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8990690"/>
      </p:ext>
    </p:extLst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4150897"/>
      </p:ext>
    </p:extLst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904712"/>
      </p:ext>
    </p:extLst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7555048"/>
      </p:ext>
    </p:extLst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0753390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7387098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143697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271245"/>
      </p:ext>
    </p:extLst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6967716"/>
      </p:ext>
    </p:extLst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14313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100866"/>
      </p:ext>
    </p:extLst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28002"/>
      </p:ext>
    </p:extLst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691507"/>
      </p:ext>
    </p:extLst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6789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2530233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2847260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8871849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7614530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853042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0291265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426076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5360330"/>
      </p:ext>
    </p:extLst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5443775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066676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464213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7241199"/>
      </p:ext>
    </p:extLst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5555238"/>
      </p:ext>
    </p:extLst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886752"/>
      </p:ext>
    </p:extLst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256640"/>
      </p:ext>
    </p:extLst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3600280"/>
      </p:ext>
    </p:extLst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273110"/>
      </p:ext>
    </p:extLst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725584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879049"/>
      </p:ext>
    </p:extLst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3913371"/>
      </p:ext>
    </p:extLst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0388740"/>
      </p:ext>
    </p:extLst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178188"/>
      </p:ext>
    </p:extLst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025164"/>
      </p:ext>
    </p:extLst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773823"/>
      </p:ext>
    </p:extLst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7819682"/>
      </p:ext>
    </p:extLst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259412"/>
      </p:ext>
    </p:extLst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9869256"/>
      </p:ext>
    </p:extLst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0693337"/>
      </p:ext>
    </p:extLst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98684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2931641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274623"/>
      </p:ext>
    </p:extLst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1232293"/>
      </p:ext>
    </p:extLst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919809"/>
      </p:ext>
    </p:extLst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730934"/>
      </p:ext>
    </p:extLst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699414"/>
      </p:ext>
    </p:extLst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1142599"/>
      </p:ext>
    </p:extLst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775857"/>
      </p:ext>
    </p:extLst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471802"/>
      </p:ext>
    </p:extLst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9600715"/>
      </p:ext>
    </p:extLst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912762"/>
      </p:ext>
    </p:extLst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8029829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783891"/>
      </p:ext>
    </p:extLst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581556"/>
      </p:ext>
    </p:extLst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173137"/>
      </p:ext>
    </p:extLst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2838661"/>
      </p:ext>
    </p:extLst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267699"/>
      </p:ext>
    </p:extLst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9896136"/>
      </p:ext>
    </p:extLst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272605"/>
      </p:ext>
    </p:extLst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791072"/>
      </p:ext>
    </p:extLst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6764286"/>
      </p:ext>
    </p:extLst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418151"/>
      </p:ext>
    </p:extLst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2616458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823492"/>
      </p:ext>
    </p:extLst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8773399"/>
      </p:ext>
    </p:extLst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4255329"/>
      </p:ext>
    </p:extLst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96622"/>
      </p:ext>
    </p:extLst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984044"/>
      </p:ext>
    </p:extLst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149765"/>
      </p:ext>
    </p:extLst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908530"/>
      </p:ext>
    </p:extLst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6912562"/>
      </p:ext>
    </p:extLst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566550"/>
      </p:ext>
    </p:extLst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204928"/>
      </p:ext>
    </p:extLst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33634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9045597"/>
      </p:ext>
    </p:extLst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4688306"/>
      </p:ext>
    </p:extLst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0158745"/>
      </p:ext>
    </p:extLst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510527"/>
      </p:ext>
    </p:extLst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668814"/>
      </p:ext>
    </p:extLst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753428"/>
      </p:ext>
    </p:extLst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988878"/>
      </p:ext>
    </p:extLst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0146602"/>
      </p:ext>
    </p:extLst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066239"/>
      </p:ext>
    </p:extLst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577868"/>
      </p:ext>
    </p:extLst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51273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966901"/>
      </p:ext>
    </p:extLst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0026672"/>
      </p:ext>
    </p:extLst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4546985"/>
      </p:ext>
    </p:extLst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031177"/>
      </p:ext>
    </p:extLst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836842"/>
      </p:ext>
    </p:extLst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4953586"/>
      </p:ext>
    </p:extLst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832961"/>
      </p:ext>
    </p:extLst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5131077"/>
      </p:ext>
    </p:extLst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7815017"/>
      </p:ext>
    </p:extLst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645017"/>
      </p:ext>
    </p:extLst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0190256"/>
      </p:ext>
    </p:extLst>
  </p:cSld>
  <p:clrMapOvr>
    <a:masterClrMapping/>
  </p:clrMapOvr>
  <p:transition/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1260296"/>
      </p:ext>
    </p:extLst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7096463"/>
      </p:ext>
    </p:extLst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532474"/>
      </p:ext>
    </p:extLst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85417"/>
      </p:ext>
    </p:extLst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7626385"/>
      </p:ext>
    </p:extLst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380754"/>
      </p:ext>
    </p:extLst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6593876"/>
      </p:ext>
    </p:extLst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330002"/>
      </p:ext>
    </p:extLst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8381264"/>
      </p:ext>
    </p:extLst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9271028"/>
      </p:ext>
    </p:extLst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474891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869854"/>
      </p:ext>
    </p:extLst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274659"/>
      </p:ext>
    </p:extLst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7094426"/>
      </p:ext>
    </p:extLst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9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5288273"/>
      </p:ext>
    </p:extLst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1820314"/>
      </p:ext>
    </p:extLst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7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0076943"/>
      </p:ext>
    </p:extLst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71382"/>
      </p:ext>
    </p:extLst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2943933"/>
      </p:ext>
    </p:extLst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217868"/>
      </p:ext>
    </p:extLst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3326690"/>
      </p:ext>
    </p:extLst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2491249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975791"/>
      </p:ext>
    </p:extLst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5473460"/>
      </p:ext>
    </p:extLst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8585268"/>
      </p:ext>
    </p:extLst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111205"/>
      </p:ext>
    </p:extLst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1892217"/>
      </p:ext>
    </p:extLst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5983494"/>
      </p:ext>
    </p:extLst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712428"/>
      </p:ext>
    </p:extLst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03607"/>
      </p:ext>
    </p:extLst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6227873"/>
      </p:ext>
    </p:extLst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5167636"/>
      </p:ext>
    </p:extLst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80809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298688"/>
      </p:ext>
    </p:extLst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9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2618205"/>
      </p:ext>
    </p:extLst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581404"/>
      </p:ext>
    </p:extLst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7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797430"/>
      </p:ext>
    </p:extLst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0518677"/>
      </p:ext>
    </p:extLst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32952"/>
      </p:ext>
    </p:extLst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730783"/>
      </p:ext>
    </p:extLst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814191"/>
      </p:ext>
    </p:extLst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9351260"/>
      </p:ext>
    </p:extLst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2771003"/>
      </p:ext>
    </p:extLst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8017314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5912842"/>
      </p:ext>
    </p:extLst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025336"/>
      </p:ext>
    </p:extLst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710285"/>
      </p:ext>
    </p:extLst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734382"/>
      </p:ext>
    </p:extLst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9024507"/>
      </p:ext>
    </p:extLst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9999946"/>
      </p:ext>
    </p:extLst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173364"/>
      </p:ext>
    </p:extLst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895462"/>
      </p:ext>
    </p:extLst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0874265"/>
      </p:ext>
    </p:extLst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040443"/>
      </p:ext>
    </p:extLst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40310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33301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369534"/>
      </p:ext>
    </p:extLst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5441498"/>
      </p:ext>
    </p:extLst>
  </p:cSld>
  <p:clrMapOvr>
    <a:masterClrMapping/>
  </p:clrMapOvr>
  <p:transition/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4112"/>
      </p:ext>
    </p:extLst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9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0043409"/>
      </p:ext>
    </p:extLst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9383258"/>
      </p:ext>
    </p:extLst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7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9584450"/>
      </p:ext>
    </p:extLst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255665"/>
      </p:ext>
    </p:extLst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5898682"/>
      </p:ext>
    </p:extLst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5301111"/>
      </p:ext>
    </p:extLst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778873"/>
      </p:ext>
    </p:extLst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8762219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3116179"/>
      </p:ext>
    </p:extLst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074471"/>
      </p:ext>
    </p:extLst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0114749"/>
      </p:ext>
    </p:extLst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132175"/>
      </p:ext>
    </p:extLst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8877481"/>
      </p:ext>
    </p:extLst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8075556"/>
      </p:ext>
    </p:extLst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768177"/>
      </p:ext>
    </p:extLst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5859163"/>
      </p:ext>
    </p:extLst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0929913"/>
      </p:ext>
    </p:extLst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9619654"/>
      </p:ext>
    </p:extLst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47845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483736"/>
      </p:ext>
    </p:extLst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6315169"/>
      </p:ext>
    </p:extLst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9576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115714"/>
      </p:ext>
    </p:extLst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589916"/>
      </p:ext>
    </p:extLst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7925002"/>
      </p:ext>
    </p:extLst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202220"/>
      </p:ext>
    </p:extLst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2851933"/>
      </p:ext>
    </p:extLst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0066022"/>
      </p:ext>
    </p:extLst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9974656"/>
      </p:ext>
    </p:extLst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14759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1440592"/>
      </p:ext>
    </p:extLst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1563795"/>
      </p:ext>
    </p:extLst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185012"/>
      </p:ext>
    </p:extLst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082065"/>
      </p:ext>
    </p:extLst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440597"/>
      </p:ext>
    </p:extLst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5098009"/>
      </p:ext>
    </p:extLst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406515"/>
      </p:ext>
    </p:extLst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4227624"/>
      </p:ext>
    </p:extLst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766886"/>
      </p:ext>
    </p:extLst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05822"/>
      </p:ext>
    </p:extLst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653232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916267"/>
      </p:ext>
    </p:extLst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469925"/>
      </p:ext>
    </p:extLst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816720"/>
      </p:ext>
    </p:extLst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7125595"/>
      </p:ext>
    </p:extLst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164999"/>
      </p:ext>
    </p:extLst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771595"/>
      </p:ext>
    </p:extLst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481839"/>
      </p:ext>
    </p:extLst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105659"/>
      </p:ext>
    </p:extLst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394485"/>
      </p:ext>
    </p:extLst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717763"/>
      </p:ext>
    </p:extLst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906924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1039787"/>
      </p:ext>
    </p:extLst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465511"/>
      </p:ext>
    </p:extLst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168172"/>
      </p:ext>
    </p:extLst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5957659"/>
      </p:ext>
    </p:extLst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1933872"/>
      </p:ext>
    </p:extLst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5434498"/>
      </p:ext>
    </p:extLst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062059"/>
      </p:ext>
    </p:extLst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329486"/>
      </p:ext>
    </p:extLst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3367292"/>
      </p:ext>
    </p:extLst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607747"/>
      </p:ext>
    </p:extLst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084368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457902"/>
      </p:ext>
    </p:extLst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6409066"/>
      </p:ext>
    </p:extLst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295612"/>
      </p:ext>
    </p:extLst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981314"/>
      </p:ext>
    </p:extLst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5240566"/>
      </p:ext>
    </p:extLst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9514770"/>
      </p:ext>
    </p:extLst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499564"/>
      </p:ext>
    </p:extLst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3530446"/>
      </p:ext>
    </p:extLst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717170"/>
      </p:ext>
    </p:extLst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865531"/>
      </p:ext>
    </p:extLst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8844985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902592"/>
      </p:ext>
    </p:extLst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4202201"/>
      </p:ext>
    </p:extLst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62043"/>
      </p:ext>
    </p:extLst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0807343"/>
      </p:ext>
    </p:extLst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7921999"/>
      </p:ext>
    </p:extLst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3858364"/>
      </p:ext>
    </p:extLst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41331"/>
      </p:ext>
    </p:extLst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0675140"/>
      </p:ext>
    </p:extLst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3299912"/>
      </p:ext>
    </p:extLst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2844610"/>
      </p:ext>
    </p:extLst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31722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559849"/>
      </p:ext>
    </p:extLst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023303"/>
      </p:ext>
    </p:extLst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0304115"/>
      </p:ext>
    </p:extLst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7432361"/>
      </p:ext>
    </p:extLst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5593630"/>
      </p:ext>
    </p:extLst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439276"/>
      </p:ext>
    </p:extLst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5803238"/>
      </p:ext>
    </p:extLst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1145114"/>
      </p:ext>
    </p:extLst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7214380"/>
      </p:ext>
    </p:extLst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9098875"/>
      </p:ext>
    </p:extLst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73469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5028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810877"/>
      </p:ext>
    </p:extLst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971710"/>
      </p:ext>
    </p:extLst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9729586"/>
      </p:ext>
    </p:extLst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639049"/>
      </p:ext>
    </p:extLst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2659928"/>
      </p:ext>
    </p:extLst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72638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7945396"/>
      </p:ext>
    </p:extLst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929257"/>
      </p:ext>
    </p:extLst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356508"/>
      </p:ext>
    </p:extLst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848038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518772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401978"/>
      </p:ext>
    </p:extLst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772441"/>
      </p:ext>
    </p:extLst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899843"/>
      </p:ext>
    </p:extLst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2442361"/>
      </p:ext>
    </p:extLst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3796151"/>
      </p:ext>
    </p:extLst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239778"/>
      </p:ext>
    </p:extLst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1158490"/>
      </p:ext>
    </p:extLst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573644"/>
      </p:ext>
    </p:extLst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160047"/>
      </p:ext>
    </p:extLst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612878"/>
      </p:ext>
    </p:extLst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488772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5330023"/>
      </p:ext>
    </p:extLst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277487"/>
      </p:ext>
    </p:extLst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2053689"/>
      </p:ext>
    </p:extLst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037535"/>
      </p:ext>
    </p:extLst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571714"/>
      </p:ext>
    </p:extLst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9356755"/>
      </p:ext>
    </p:extLst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5162404"/>
      </p:ext>
    </p:extLst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692553"/>
      </p:ext>
    </p:extLst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3803490"/>
      </p:ext>
    </p:extLst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4819192"/>
      </p:ext>
    </p:extLst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30415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912799"/>
      </p:ext>
    </p:extLst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4027511"/>
      </p:ext>
    </p:extLst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5134012"/>
      </p:ext>
    </p:extLst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26436"/>
      </p:ext>
    </p:extLst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2326748"/>
      </p:ext>
    </p:extLst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6514097"/>
      </p:ext>
    </p:extLst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457759"/>
      </p:ext>
    </p:extLst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0625374"/>
      </p:ext>
    </p:extLst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5603559"/>
      </p:ext>
    </p:extLst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6880050"/>
      </p:ext>
    </p:extLst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90560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9285782"/>
      </p:ext>
    </p:extLst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4147738"/>
      </p:ext>
    </p:extLst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155410"/>
      </p:ext>
    </p:extLst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1265498"/>
      </p:ext>
    </p:extLst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1232802"/>
      </p:ext>
    </p:extLst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668041"/>
      </p:ext>
    </p:extLst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804938"/>
      </p:ext>
    </p:extLst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892368"/>
      </p:ext>
    </p:extLst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661949"/>
      </p:ext>
    </p:extLst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110358"/>
      </p:ext>
    </p:extLst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68326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5301647"/>
      </p:ext>
    </p:extLst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461958"/>
      </p:ext>
    </p:extLst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0584613"/>
      </p:ext>
    </p:extLst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534714"/>
      </p:ext>
    </p:extLst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415582"/>
      </p:ext>
    </p:extLst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8994150"/>
      </p:ext>
    </p:extLst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0115959"/>
      </p:ext>
    </p:extLst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7442168"/>
      </p:ext>
    </p:extLst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988904"/>
      </p:ext>
    </p:extLst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4817661"/>
      </p:ext>
    </p:extLst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4926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882206"/>
      </p:ext>
    </p:extLst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9333120"/>
      </p:ext>
    </p:extLst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40474"/>
      </p:ext>
    </p:extLst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4658983"/>
      </p:ext>
    </p:extLst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735625"/>
      </p:ext>
    </p:extLst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028841"/>
      </p:ext>
    </p:extLst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642243"/>
      </p:ext>
    </p:extLst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119854"/>
      </p:ext>
    </p:extLst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414794"/>
      </p:ext>
    </p:extLst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847584"/>
      </p:ext>
    </p:extLst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907630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151493"/>
      </p:ext>
    </p:extLst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7326412"/>
      </p:ext>
    </p:extLst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3251977"/>
      </p:ext>
    </p:extLst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710679"/>
      </p:ext>
    </p:extLst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9345697"/>
      </p:ext>
    </p:extLst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364231"/>
      </p:ext>
    </p:extLst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6037615"/>
      </p:ext>
    </p:extLst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652946"/>
      </p:ext>
    </p:extLst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832684"/>
      </p:ext>
    </p:extLst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9335838"/>
      </p:ext>
    </p:extLst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853953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1500074"/>
      </p:ext>
    </p:extLst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9270267"/>
      </p:ext>
    </p:extLst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7216381"/>
      </p:ext>
    </p:extLst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6200613"/>
      </p:ext>
    </p:extLst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6363161"/>
      </p:ext>
    </p:extLst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2300851"/>
      </p:ext>
    </p:extLst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1244434"/>
      </p:ext>
    </p:extLst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37AB88C-1524-44F5-8D99-4622D85A479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99256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973751"/>
      </p:ext>
    </p:extLst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992689"/>
      </p:ext>
    </p:extLst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977263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0582449"/>
      </p:ext>
    </p:extLst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0304633"/>
      </p:ext>
    </p:extLst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0606845"/>
      </p:ext>
    </p:extLst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842365"/>
      </p:ext>
    </p:extLst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4479821"/>
      </p:ext>
    </p:extLst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1313814"/>
      </p:ext>
    </p:extLst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6162203"/>
      </p:ext>
    </p:extLst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1915526"/>
      </p:ext>
    </p:extLst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350227"/>
      </p:ext>
    </p:extLst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195815"/>
      </p:ext>
    </p:extLst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860484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6230925"/>
      </p:ext>
    </p:extLst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74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162131"/>
      </p:ext>
    </p:extLst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240359"/>
      </p:ext>
    </p:extLst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22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928856"/>
      </p:ext>
    </p:extLst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565379"/>
      </p:ext>
    </p:extLst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3274992"/>
      </p:ext>
    </p:extLst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574056"/>
      </p:ext>
    </p:extLst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127286"/>
      </p:ext>
    </p:extLst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408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0370053"/>
      </p:ext>
    </p:extLst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3465916"/>
      </p:ext>
    </p:extLst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13983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2459978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492286"/>
      </p:ext>
    </p:extLst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500552"/>
      </p:ext>
    </p:extLst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625244"/>
      </p:ext>
    </p:extLst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5525723"/>
      </p:ext>
    </p:extLst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5030584"/>
      </p:ext>
    </p:extLst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251065"/>
      </p:ext>
    </p:extLst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756233"/>
      </p:ext>
    </p:extLst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999041"/>
      </p:ext>
    </p:extLst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5673416"/>
      </p:ext>
    </p:extLst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7111900"/>
      </p:ext>
    </p:extLst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2087591"/>
      </p:ext>
    </p:extLst>
  </p:cSld>
  <p:clrMapOvr>
    <a:masterClrMapping/>
  </p:clrMapOvr>
  <p:transition/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862789"/>
      </p:ext>
    </p:extLst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4641797"/>
      </p:ext>
    </p:extLst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6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715683"/>
      </p:ext>
    </p:extLst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814507"/>
      </p:ext>
    </p:extLst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1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622412"/>
      </p:ext>
    </p:extLst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06518"/>
      </p:ext>
    </p:extLst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123663"/>
      </p:ext>
    </p:extLst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0450462"/>
      </p:ext>
    </p:extLst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algn="l"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 algn="l"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9517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98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4623967"/>
      </p:ext>
    </p:extLst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115790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2108955"/>
      </p:ext>
    </p:extLst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3630582"/>
      </p:ext>
    </p:extLst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064818"/>
      </p:ext>
    </p:extLst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28019"/>
      </p:ext>
    </p:extLst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4254697"/>
      </p:ext>
    </p:extLst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9846222"/>
      </p:ext>
    </p:extLst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629029"/>
      </p:ext>
    </p:extLst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8215521"/>
      </p:ext>
    </p:extLst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901843"/>
      </p:ext>
    </p:extLst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2451231"/>
      </p:ext>
    </p:extLst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59409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368074"/>
      </p:ext>
    </p:extLst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117101"/>
      </p:ext>
    </p:extLst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6988847"/>
      </p:ext>
    </p:extLst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391000"/>
      </p:ext>
    </p:extLst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5633866"/>
      </p:ext>
    </p:extLst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132938"/>
      </p:ext>
    </p:extLst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4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411573"/>
      </p:ext>
    </p:extLst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1038024"/>
      </p:ext>
    </p:extLst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031979"/>
      </p:ext>
    </p:extLst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212030"/>
      </p:ext>
    </p:extLst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65269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5894105"/>
      </p:ext>
    </p:extLst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034597"/>
      </p:ext>
    </p:extLst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674504"/>
      </p:ext>
    </p:extLst>
  </p:cSld>
  <p:clrMapOvr>
    <a:masterClrMapping/>
  </p:clrMapOvr>
  <p:transition/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7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2523941"/>
      </p:ext>
    </p:extLst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9436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2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26161"/>
      </p:ext>
    </p:extLst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598185"/>
      </p:ext>
    </p:extLst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7664595"/>
      </p:ext>
    </p:extLst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2489935"/>
      </p:ext>
    </p:extLst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6086347"/>
      </p:ext>
    </p:extLst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2056036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426155"/>
      </p:ext>
    </p:extLst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769802"/>
      </p:ext>
    </p:extLst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8151706"/>
      </p:ext>
    </p:extLst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941591"/>
      </p:ext>
    </p:extLst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062132"/>
      </p:ext>
    </p:extLst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7236529"/>
      </p:ext>
    </p:extLst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028098"/>
      </p:ext>
    </p:extLst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784547"/>
      </p:ext>
    </p:extLst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4274555"/>
      </p:ext>
    </p:extLst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708091"/>
      </p:ext>
    </p:extLst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24395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789978"/>
      </p:ext>
    </p:extLst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2171309"/>
      </p:ext>
    </p:extLst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6701044"/>
      </p:ext>
    </p:extLst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3544943"/>
      </p:ext>
    </p:extLst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4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896257"/>
      </p:ext>
    </p:extLst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802675"/>
      </p:ext>
    </p:extLst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67031"/>
      </p:ext>
    </p:extLst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4125103"/>
      </p:ext>
    </p:extLst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1598521"/>
      </p:ext>
    </p:extLst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2057009"/>
      </p:ext>
    </p:extLst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688477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6516036"/>
      </p:ext>
    </p:extLst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087619"/>
      </p:ext>
    </p:extLst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5507155"/>
      </p:ext>
    </p:extLst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1876070"/>
      </p:ext>
    </p:extLst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6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451377"/>
      </p:ext>
    </p:extLst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632063"/>
      </p:ext>
    </p:extLst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1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881433"/>
      </p:ext>
    </p:extLst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450958"/>
      </p:ext>
    </p:extLst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845443"/>
      </p:ext>
    </p:extLst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405439"/>
      </p:ext>
    </p:extLst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27397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000433"/>
      </p:ext>
    </p:extLst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98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322487"/>
      </p:ext>
    </p:extLst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498148"/>
      </p:ext>
    </p:extLst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7272800"/>
      </p:ext>
    </p:extLst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966063"/>
      </p:ext>
    </p:extLst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4911421"/>
      </p:ext>
    </p:extLst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873803"/>
      </p:ext>
    </p:extLst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389022"/>
      </p:ext>
    </p:extLst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275459"/>
      </p:ext>
    </p:extLst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7012763"/>
      </p:ext>
    </p:extLst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5207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441623"/>
      </p:ext>
    </p:extLst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7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405915"/>
      </p:ext>
    </p:extLst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75326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2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3641336"/>
      </p:ext>
    </p:extLst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8762481"/>
      </p:ext>
    </p:extLst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998070"/>
      </p:ext>
    </p:extLst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747890"/>
      </p:ext>
    </p:extLst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3159358"/>
      </p:ext>
    </p:extLst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537902"/>
      </p:ext>
    </p:extLst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261578"/>
      </p:ext>
    </p:extLst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5221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4033371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367616"/>
      </p:ext>
    </p:extLst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318191"/>
      </p:ext>
    </p:extLst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380680"/>
      </p:ext>
    </p:extLst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231973"/>
      </p:ext>
    </p:extLst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986842"/>
      </p:ext>
    </p:extLst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572638"/>
      </p:ext>
    </p:extLst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770372"/>
      </p:ext>
    </p:extLst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459909"/>
      </p:ext>
    </p:extLst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9597088"/>
      </p:ext>
    </p:extLst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8588096"/>
      </p:ext>
    </p:extLst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880555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245649"/>
      </p:ext>
    </p:extLst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9080561"/>
      </p:ext>
    </p:extLst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4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192709"/>
      </p:ext>
    </p:extLst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4602383"/>
      </p:ext>
    </p:extLst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5771398"/>
      </p:ext>
    </p:extLst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0972292"/>
      </p:ext>
    </p:extLst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167979"/>
      </p:ext>
    </p:extLst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809788"/>
      </p:ext>
    </p:extLst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166094"/>
      </p:ext>
    </p:extLst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1606086"/>
      </p:ext>
    </p:extLst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15819"/>
      </p:ext>
    </p:extLst>
  </p:cSld>
  <p:clrMapOvr>
    <a:masterClrMapping/>
  </p:clrMapOvr>
  <p:transition/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565755"/>
      </p:ext>
    </p:extLst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393895"/>
      </p:ext>
    </p:extLst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0537224"/>
      </p:ext>
    </p:extLst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1564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7200092"/>
      </p:ext>
    </p:extLst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4766336"/>
      </p:ext>
    </p:extLst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4336922"/>
      </p:ext>
    </p:extLst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803808"/>
      </p:ext>
    </p:extLst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684228"/>
      </p:ext>
    </p:extLst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2560490"/>
      </p:ext>
    </p:extLst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83409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192454"/>
      </p:ext>
    </p:extLst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9641141"/>
      </p:ext>
    </p:extLst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4859399"/>
      </p:ext>
    </p:extLst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0446757"/>
      </p:ext>
    </p:extLst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9248348"/>
      </p:ext>
    </p:extLst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123145"/>
      </p:ext>
    </p:extLst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188071"/>
      </p:ext>
    </p:extLst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9283943"/>
      </p:ext>
    </p:extLst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019503"/>
      </p:ext>
    </p:extLst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039116"/>
      </p:ext>
    </p:extLst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241731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850996"/>
      </p:ext>
    </p:extLst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8342194"/>
      </p:ext>
    </p:extLst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290738"/>
      </p:ext>
    </p:extLst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0024218"/>
      </p:ext>
    </p:extLst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6781803"/>
      </p:ext>
    </p:extLst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0226836"/>
      </p:ext>
    </p:extLst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9536229"/>
      </p:ext>
    </p:extLst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273915"/>
      </p:ext>
    </p:extLst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307303"/>
      </p:ext>
    </p:extLst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1725937"/>
      </p:ext>
    </p:extLst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681384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0886321"/>
      </p:ext>
    </p:extLst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835817"/>
      </p:ext>
    </p:extLst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482441"/>
      </p:ext>
    </p:extLst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679033"/>
      </p:ext>
    </p:extLst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5847047"/>
      </p:ext>
    </p:extLst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011053"/>
      </p:ext>
    </p:extLst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4137546"/>
      </p:ext>
    </p:extLst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096898"/>
      </p:ext>
    </p:extLst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975756"/>
      </p:ext>
    </p:extLst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005223"/>
      </p:ext>
    </p:extLst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598341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2397346"/>
      </p:ext>
    </p:extLst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911626"/>
      </p:ext>
    </p:extLst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1138339"/>
      </p:ext>
    </p:extLst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75920"/>
      </p:ext>
    </p:extLst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390734"/>
      </p:ext>
    </p:extLst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770685"/>
      </p:ext>
    </p:extLst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3350692"/>
      </p:ext>
    </p:extLst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717378"/>
      </p:ext>
    </p:extLst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585969"/>
      </p:ext>
    </p:extLst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3937005"/>
      </p:ext>
    </p:extLst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7043485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935034"/>
      </p:ext>
    </p:extLst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4753048"/>
      </p:ext>
    </p:extLst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5075117"/>
      </p:ext>
    </p:extLst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568843"/>
      </p:ext>
    </p:extLst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107395"/>
      </p:ext>
    </p:extLst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4230454"/>
      </p:ext>
    </p:extLst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5571794"/>
      </p:ext>
    </p:extLst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2210333"/>
      </p:ext>
    </p:extLst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4227931"/>
      </p:ext>
    </p:extLst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5213605"/>
      </p:ext>
    </p:extLst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446788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9468310"/>
      </p:ext>
    </p:extLst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6684933"/>
      </p:ext>
    </p:extLst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2746599"/>
      </p:ext>
    </p:extLst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3512732"/>
      </p:ext>
    </p:extLst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1150693"/>
      </p:ext>
    </p:extLst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8404406"/>
      </p:ext>
    </p:extLst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640612"/>
      </p:ext>
    </p:extLst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8760531"/>
      </p:ext>
    </p:extLst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1190764"/>
      </p:ext>
    </p:extLst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5442139"/>
      </p:ext>
    </p:extLst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661910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995248"/>
      </p:ext>
    </p:extLst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04042"/>
      </p:ext>
    </p:extLst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0811887"/>
      </p:ext>
    </p:extLst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090807"/>
      </p:ext>
    </p:extLst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258548"/>
      </p:ext>
    </p:extLst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74267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6101199"/>
      </p:ext>
    </p:extLst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855341"/>
      </p:ext>
    </p:extLst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0624082"/>
      </p:ext>
    </p:extLst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580124"/>
      </p:ext>
    </p:extLst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36781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6701849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9057205"/>
      </p:ext>
    </p:extLst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3578590"/>
      </p:ext>
    </p:extLst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170695"/>
      </p:ext>
    </p:extLst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618347"/>
      </p:ext>
    </p:extLst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108587"/>
      </p:ext>
    </p:extLst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993656"/>
      </p:ext>
    </p:extLst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223631"/>
      </p:ext>
    </p:extLst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996114"/>
      </p:ext>
    </p:extLst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788726"/>
      </p:ext>
    </p:extLst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6156919"/>
      </p:ext>
    </p:extLst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0925829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3275073"/>
      </p:ext>
    </p:extLst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5192542"/>
      </p:ext>
    </p:extLst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0762730"/>
      </p:ext>
    </p:extLst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4584667"/>
      </p:ext>
    </p:extLst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249115"/>
      </p:ext>
    </p:extLst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09072"/>
      </p:ext>
    </p:extLst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0587091"/>
      </p:ext>
    </p:extLst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2025188"/>
      </p:ext>
    </p:extLst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7914634"/>
      </p:ext>
    </p:extLst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326233"/>
      </p:ext>
    </p:extLst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431838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7771646"/>
      </p:ext>
    </p:extLst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358928"/>
      </p:ext>
    </p:extLst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1071545"/>
      </p:ext>
    </p:extLst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7909356"/>
      </p:ext>
    </p:extLst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8231730"/>
      </p:ext>
    </p:extLst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0055460"/>
      </p:ext>
    </p:extLst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3613035"/>
      </p:ext>
    </p:extLst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533662"/>
      </p:ext>
    </p:extLst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620934"/>
      </p:ext>
    </p:extLst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766710"/>
      </p:ext>
    </p:extLst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001858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3874043"/>
      </p:ext>
    </p:extLst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4566054"/>
      </p:ext>
    </p:extLst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1066753"/>
      </p:ext>
    </p:extLst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176713"/>
      </p:ext>
    </p:extLst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086791"/>
      </p:ext>
    </p:extLst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115618"/>
      </p:ext>
    </p:extLst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581130"/>
      </p:ext>
    </p:extLst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344079"/>
      </p:ext>
    </p:extLst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455929"/>
      </p:ext>
    </p:extLst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787385"/>
      </p:ext>
    </p:extLst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15353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1103083"/>
      </p:ext>
    </p:extLst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59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5420088"/>
      </p:ext>
    </p:extLst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110002"/>
      </p:ext>
    </p:extLst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466578"/>
      </p:ext>
    </p:extLst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944158"/>
      </p:ext>
    </p:extLst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708319"/>
      </p:ext>
    </p:extLst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6119121"/>
      </p:ext>
    </p:extLst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9230476"/>
      </p:ext>
    </p:extLst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8399209"/>
      </p:ext>
    </p:extLst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505449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496611"/>
      </p:ext>
    </p:extLst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566876"/>
      </p:ext>
    </p:extLst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2565694"/>
      </p:ext>
    </p:extLst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7678353"/>
      </p:ext>
    </p:extLst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5701500"/>
      </p:ext>
    </p:extLst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8732459"/>
      </p:ext>
    </p:extLst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0294307"/>
      </p:ext>
    </p:extLst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4137188"/>
      </p:ext>
    </p:extLst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0928839"/>
      </p:ext>
    </p:extLst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799384"/>
      </p:ext>
    </p:extLst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6418448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6386335"/>
      </p:ext>
    </p:extLst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094145"/>
      </p:ext>
    </p:extLst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3038163"/>
      </p:ext>
    </p:extLst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095910"/>
      </p:ext>
    </p:extLst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53817"/>
      </p:ext>
    </p:extLst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1190459"/>
      </p:ext>
    </p:extLst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277776"/>
      </p:ext>
    </p:extLst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4489018"/>
      </p:ext>
    </p:extLst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883699"/>
      </p:ext>
    </p:extLst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288014"/>
      </p:ext>
    </p:extLst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762827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200187"/>
      </p:ext>
    </p:extLst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2298509"/>
      </p:ext>
    </p:extLst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5852678"/>
      </p:ext>
    </p:extLst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2618855"/>
      </p:ext>
    </p:extLst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359603"/>
      </p:ext>
    </p:extLst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9229189"/>
      </p:ext>
    </p:extLst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4556590"/>
      </p:ext>
    </p:extLst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4837688"/>
      </p:ext>
    </p:extLst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9863290"/>
      </p:ext>
    </p:extLst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4307754"/>
      </p:ext>
    </p:extLst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1331809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5523751"/>
      </p:ext>
    </p:extLst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72820"/>
      </p:ext>
    </p:extLst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6221161"/>
      </p:ext>
    </p:extLst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3129809"/>
      </p:ext>
    </p:extLst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8835238"/>
      </p:ext>
    </p:extLst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673726"/>
      </p:ext>
    </p:extLst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087548"/>
      </p:ext>
    </p:extLst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2289548"/>
      </p:ext>
    </p:extLst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122752"/>
      </p:ext>
    </p:extLst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6051839"/>
      </p:ext>
    </p:extLst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0436677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862632"/>
      </p:ext>
    </p:extLst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5617436"/>
      </p:ext>
    </p:extLst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5394070"/>
      </p:ext>
    </p:extLst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016639"/>
      </p:ext>
    </p:extLst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0884922"/>
      </p:ext>
    </p:extLst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689100"/>
      </p:ext>
    </p:extLst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0041848"/>
      </p:ext>
    </p:extLst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910216"/>
      </p:ext>
    </p:extLst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175201"/>
      </p:ext>
    </p:extLst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3116885"/>
      </p:ext>
    </p:extLst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58132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357677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7131936"/>
      </p:ext>
    </p:extLst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9563728"/>
      </p:ext>
    </p:extLst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7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5089476"/>
      </p:ext>
    </p:extLst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4911867"/>
      </p:ext>
    </p:extLst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2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200585"/>
      </p:ext>
    </p:extLst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191302"/>
      </p:ext>
    </p:extLst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424927"/>
      </p:ext>
    </p:extLst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33659"/>
      </p:ext>
    </p:extLst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7012313"/>
      </p:ext>
    </p:extLst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1591447"/>
      </p:ext>
    </p:extLst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65162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350105"/>
      </p:ext>
    </p:extLst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266370"/>
      </p:ext>
    </p:extLst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679655"/>
      </p:ext>
    </p:extLst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126949"/>
      </p:ext>
    </p:extLst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743990"/>
      </p:ext>
    </p:extLst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7567438"/>
      </p:ext>
    </p:extLst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994973"/>
      </p:ext>
    </p:extLst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4295264"/>
      </p:ext>
    </p:extLst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253465"/>
      </p:ext>
    </p:extLst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40197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08833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206783"/>
      </p:ext>
    </p:extLst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6258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80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2948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971410"/>
      </p:ext>
    </p:extLst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320304"/>
      </p:ext>
    </p:extLst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43198"/>
      </p:ext>
    </p:extLst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970051"/>
      </p:ext>
    </p:extLst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2270432"/>
      </p:ext>
    </p:extLst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131960"/>
      </p:ext>
    </p:extLst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3814371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9469022"/>
      </p:ext>
    </p:extLst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56854"/>
      </p:ext>
    </p:extLst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403938"/>
      </p:ext>
    </p:extLst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5135108"/>
      </p:ext>
    </p:extLst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92614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430310"/>
      </p:ext>
    </p:extLst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1442941"/>
      </p:ext>
    </p:extLst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219420"/>
      </p:ext>
    </p:extLst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0877957"/>
      </p:ext>
    </p:extLst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650099"/>
      </p:ext>
    </p:extLst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4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2232697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680497"/>
      </p:ext>
    </p:extLst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87651"/>
      </p:ext>
    </p:extLst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1927511"/>
      </p:ext>
    </p:extLst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8566087"/>
      </p:ext>
    </p:extLst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547294"/>
      </p:ext>
    </p:extLst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692613"/>
      </p:ext>
    </p:extLst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348136"/>
      </p:ext>
    </p:extLst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5960891"/>
      </p:ext>
    </p:extLst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2519655"/>
      </p:ext>
    </p:extLst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6226155"/>
      </p:ext>
    </p:extLst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254418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3301787"/>
      </p:ext>
    </p:extLst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0746430"/>
      </p:ext>
    </p:extLst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8406501"/>
      </p:ext>
    </p:extLst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6048462"/>
      </p:ext>
    </p:extLst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959027"/>
      </p:ext>
    </p:extLst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2376031"/>
      </p:ext>
    </p:extLst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5354905"/>
      </p:ext>
    </p:extLst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1414241"/>
      </p:ext>
    </p:extLst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9446289"/>
      </p:ext>
    </p:extLst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1636265"/>
      </p:ext>
    </p:extLst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311869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489983"/>
      </p:ext>
    </p:extLst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031617"/>
      </p:ext>
    </p:extLst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2877824"/>
      </p:ext>
    </p:extLst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111548"/>
      </p:ext>
    </p:extLst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466534"/>
      </p:ext>
    </p:extLst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4387376"/>
      </p:ext>
    </p:extLst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215635"/>
      </p:ext>
    </p:extLst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268679"/>
      </p:ext>
    </p:extLst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66959"/>
      </p:ext>
    </p:extLst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5519950"/>
      </p:ext>
    </p:extLst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0989793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481692"/>
      </p:ext>
    </p:extLst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629145"/>
      </p:ext>
    </p:extLst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34628"/>
      </p:ext>
    </p:extLst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5259935"/>
      </p:ext>
    </p:extLst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9931000"/>
      </p:ext>
    </p:extLst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3950759"/>
      </p:ext>
    </p:extLst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837AB88C-1524-44F5-8D99-4622D85A4798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92548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995974"/>
      </p:ext>
    </p:extLst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3284755"/>
      </p:ext>
    </p:extLst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1493027"/>
      </p:ext>
    </p:extLst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0169301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0828127"/>
      </p:ext>
    </p:extLst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1863175"/>
      </p:ext>
    </p:extLst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9787123"/>
      </p:ext>
    </p:extLst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6806777"/>
      </p:ext>
    </p:extLst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7314535"/>
      </p:ext>
    </p:extLst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920327"/>
      </p:ext>
    </p:extLst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8915533"/>
      </p:ext>
    </p:extLst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938138"/>
      </p:ext>
    </p:extLst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5507558"/>
      </p:ext>
    </p:extLst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519356"/>
      </p:ext>
    </p:extLst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16782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2693053"/>
      </p:ext>
    </p:extLst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7397799"/>
      </p:ext>
    </p:extLst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87952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3032582"/>
      </p:ext>
    </p:extLst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444818"/>
      </p:ext>
    </p:extLst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5125810"/>
      </p:ext>
    </p:extLst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365305"/>
      </p:ext>
    </p:extLst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1405414"/>
      </p:ext>
    </p:extLst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8814199"/>
      </p:ext>
    </p:extLst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2208140"/>
      </p:ext>
    </p:extLst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4882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304252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9399407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4934966"/>
      </p:ext>
    </p:extLst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9560893"/>
      </p:ext>
    </p:extLst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2173904"/>
      </p:ext>
    </p:extLst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661468"/>
      </p:ext>
    </p:extLst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7122783"/>
      </p:ext>
    </p:extLst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1763839"/>
      </p:ext>
    </p:extLst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6999363"/>
      </p:ext>
    </p:extLst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842659"/>
      </p:ext>
    </p:extLst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446169"/>
      </p:ext>
    </p:extLst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7356283"/>
      </p:ext>
    </p:extLst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580502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060106"/>
      </p:ext>
    </p:extLst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1965729"/>
      </p:ext>
    </p:extLst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768720"/>
      </p:ext>
    </p:extLst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7704761"/>
      </p:ext>
    </p:extLst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3139747"/>
      </p:ext>
    </p:extLst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918063"/>
      </p:ext>
    </p:extLst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100892"/>
      </p:ext>
    </p:extLst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0272808"/>
      </p:ext>
    </p:extLst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840226"/>
      </p:ext>
    </p:extLst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023037"/>
      </p:ext>
    </p:extLst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2579036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0366078"/>
      </p:ext>
    </p:extLst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3305829"/>
      </p:ext>
    </p:extLst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128135"/>
      </p:ext>
    </p:extLst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598278"/>
      </p:ext>
    </p:extLst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230251"/>
      </p:ext>
    </p:extLst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6980094"/>
      </p:ext>
    </p:extLst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1329744"/>
      </p:ext>
    </p:extLst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08047"/>
      </p:ext>
    </p:extLst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7840732"/>
      </p:ext>
    </p:extLst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7301568"/>
      </p:ext>
    </p:extLst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8822411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53909"/>
      </p:ext>
    </p:extLst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3516286"/>
      </p:ext>
    </p:extLst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4952054"/>
      </p:ext>
    </p:extLst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849808"/>
      </p:ext>
    </p:extLst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6972270"/>
      </p:ext>
    </p:extLst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6687785"/>
      </p:ext>
    </p:extLst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178417"/>
      </p:ext>
    </p:extLst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3991132"/>
      </p:ext>
    </p:extLst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714908"/>
      </p:ext>
    </p:extLst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5864672"/>
      </p:ext>
    </p:extLst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9321359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115287"/>
      </p:ext>
    </p:extLst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711838"/>
      </p:ext>
    </p:extLst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268082"/>
      </p:ext>
    </p:extLst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408859"/>
      </p:ext>
    </p:extLst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880740"/>
      </p:ext>
    </p:extLst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1172910"/>
      </p:ext>
    </p:extLst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1488379"/>
      </p:ext>
    </p:extLst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4034446"/>
      </p:ext>
    </p:extLst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3088289"/>
      </p:ext>
    </p:extLst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89267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8983779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385593"/>
      </p:ext>
    </p:extLst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6670487"/>
      </p:ext>
    </p:extLst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58487"/>
      </p:ext>
    </p:extLst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075312"/>
      </p:ext>
    </p:extLst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631355"/>
      </p:ext>
    </p:extLst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919872"/>
      </p:ext>
    </p:extLst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277094"/>
      </p:ext>
    </p:extLst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016132"/>
      </p:ext>
    </p:extLst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8500372"/>
      </p:ext>
    </p:extLst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065424"/>
      </p:ext>
    </p:extLst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669416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8298318"/>
      </p:ext>
    </p:extLst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030547"/>
      </p:ext>
    </p:extLst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967372"/>
      </p:ext>
    </p:extLst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276716"/>
      </p:ext>
    </p:extLst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1998208"/>
      </p:ext>
    </p:extLst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822364"/>
      </p:ext>
    </p:extLst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776974"/>
      </p:ext>
    </p:extLst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2105693"/>
      </p:ext>
    </p:extLst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7978294"/>
      </p:ext>
    </p:extLst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8011386"/>
      </p:ext>
    </p:extLst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1434862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1659382"/>
      </p:ext>
    </p:extLst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4400118"/>
      </p:ext>
    </p:extLst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7387858"/>
      </p:ext>
    </p:extLst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945213"/>
      </p:ext>
    </p:extLst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144812"/>
      </p:ext>
    </p:extLst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3592934"/>
      </p:ext>
    </p:extLst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562223"/>
      </p:ext>
    </p:extLst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8614256"/>
      </p:ext>
    </p:extLst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439938"/>
      </p:ext>
    </p:extLst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927181"/>
      </p:ext>
    </p:extLst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848802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8876889"/>
      </p:ext>
    </p:extLst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792438"/>
      </p:ext>
    </p:extLst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794328"/>
      </p:ext>
    </p:extLst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8598059"/>
      </p:ext>
    </p:extLst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288549"/>
      </p:ext>
    </p:extLst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3903526"/>
      </p:ext>
    </p:extLst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7408695"/>
      </p:ext>
    </p:extLst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2649371"/>
      </p:ext>
    </p:extLst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758428"/>
      </p:ext>
    </p:extLst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6845752"/>
      </p:ext>
    </p:extLst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966112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461131"/>
      </p:ext>
    </p:extLst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981248"/>
      </p:ext>
    </p:extLst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1719598"/>
      </p:ext>
    </p:extLst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2756301"/>
      </p:ext>
    </p:extLst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8527171"/>
      </p:ext>
    </p:extLst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842629"/>
      </p:ext>
    </p:extLst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9567196"/>
      </p:ext>
    </p:extLst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1421528"/>
      </p:ext>
    </p:extLst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2695191"/>
      </p:ext>
    </p:extLst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0108994"/>
      </p:ext>
    </p:extLst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5549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421095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915206"/>
      </p:ext>
    </p:extLst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4153946"/>
      </p:ext>
    </p:extLst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49740"/>
      </p:ext>
    </p:extLst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3238647"/>
      </p:ext>
    </p:extLst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396583"/>
      </p:ext>
    </p:extLst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496422"/>
      </p:ext>
    </p:extLst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628676"/>
      </p:ext>
    </p:extLst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8900653"/>
      </p:ext>
    </p:extLst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456554"/>
      </p:ext>
    </p:extLst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4719436"/>
      </p:ext>
    </p:extLst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182667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2564182"/>
      </p:ext>
    </p:extLst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4242551"/>
      </p:ext>
    </p:extLst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0739169"/>
      </p:ext>
    </p:extLst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9089835"/>
      </p:ext>
    </p:extLst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738107"/>
      </p:ext>
    </p:extLst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7064134"/>
      </p:ext>
    </p:extLst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9107880"/>
      </p:ext>
    </p:extLst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673042"/>
      </p:ext>
    </p:extLst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5581256"/>
      </p:ext>
    </p:extLst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62867"/>
      </p:ext>
    </p:extLst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173840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867152"/>
      </p:ext>
    </p:extLst>
  </p:cSld>
  <p:clrMapOvr>
    <a:masterClrMapping/>
  </p:clrMapOvr>
  <p:transition/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314979"/>
      </p:ext>
    </p:extLst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649804"/>
      </p:ext>
    </p:extLst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278559"/>
      </p:ext>
    </p:extLst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99458"/>
      </p:ext>
    </p:extLst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761529"/>
      </p:ext>
    </p:extLst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3255288"/>
      </p:ext>
    </p:extLst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642669"/>
      </p:ext>
    </p:extLst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0824173"/>
      </p:ext>
    </p:extLst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9108131"/>
      </p:ext>
    </p:extLst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069740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300502"/>
      </p:ext>
    </p:extLst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2120104"/>
      </p:ext>
    </p:extLst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642365"/>
      </p:ext>
    </p:extLst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1392873"/>
      </p:ext>
    </p:extLst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1693982"/>
      </p:ext>
    </p:extLst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797549"/>
      </p:ext>
    </p:extLst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2590955"/>
      </p:ext>
    </p:extLst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350939"/>
      </p:ext>
    </p:extLst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277295"/>
      </p:ext>
    </p:extLst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725428"/>
      </p:ext>
    </p:extLst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4242007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0176555"/>
      </p:ext>
    </p:extLst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239733"/>
      </p:ext>
    </p:extLst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659771"/>
      </p:ext>
    </p:extLst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71461"/>
      </p:ext>
    </p:extLst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267807"/>
      </p:ext>
    </p:extLst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7428688"/>
      </p:ext>
    </p:extLst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9518498"/>
      </p:ext>
    </p:extLst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68030"/>
      </p:ext>
    </p:extLst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548935"/>
      </p:ext>
    </p:extLst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5834555"/>
      </p:ext>
    </p:extLst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703531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7539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5931913"/>
      </p:ext>
    </p:extLst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7062943"/>
      </p:ext>
    </p:extLst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1013873"/>
      </p:ext>
    </p:extLst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6266747"/>
      </p:ext>
    </p:extLst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281148"/>
      </p:ext>
    </p:extLst>
  </p:cSld>
  <p:clrMapOvr>
    <a:masterClrMapping/>
  </p:clrMapOvr>
  <p:transition/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9983982"/>
      </p:ext>
    </p:extLst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344012"/>
      </p:ext>
    </p:extLst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204316"/>
      </p:ext>
    </p:extLst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8855381"/>
      </p:ext>
    </p:extLst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A1A3B6-7651-43BF-9D7F-8977B8DE57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898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857605"/>
      </p:ext>
    </p:extLst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EE538-E4BC-4318-AAA6-F0D9985FDE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84286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C957F-5B69-466E-98D4-6F6C4C659A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3683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FEAEFC-A3DA-4256-9F61-8910627C37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57042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F961D-9DA1-4F3E-813E-9FB2C37B31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5483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66275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95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89586" indent="0" algn="ctr">
              <a:buNone/>
              <a:defRPr/>
            </a:lvl2pPr>
            <a:lvl3pPr marL="779173" indent="0" algn="ctr">
              <a:buNone/>
              <a:defRPr/>
            </a:lvl3pPr>
            <a:lvl4pPr marL="1168759" indent="0" algn="ctr">
              <a:buNone/>
              <a:defRPr/>
            </a:lvl4pPr>
            <a:lvl5pPr marL="1558345" indent="0" algn="ctr">
              <a:buNone/>
              <a:defRPr/>
            </a:lvl5pPr>
            <a:lvl6pPr marL="1947932" indent="0" algn="ctr">
              <a:buNone/>
              <a:defRPr/>
            </a:lvl6pPr>
            <a:lvl7pPr marL="2337518" indent="0" algn="ctr">
              <a:buNone/>
              <a:defRPr/>
            </a:lvl7pPr>
            <a:lvl8pPr marL="2727104" indent="0" algn="ctr">
              <a:buNone/>
              <a:defRPr/>
            </a:lvl8pPr>
            <a:lvl9pPr marL="311669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055633"/>
      </p:ext>
    </p:extLst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1218547"/>
      </p:ext>
    </p:extLst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426"/>
            <a:ext cx="7772400" cy="1362075"/>
          </a:xfrm>
        </p:spPr>
        <p:txBody>
          <a:bodyPr anchor="t"/>
          <a:lstStyle>
            <a:lvl1pPr algn="l">
              <a:defRPr sz="3408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704"/>
            </a:lvl1pPr>
            <a:lvl2pPr marL="389586" indent="0">
              <a:buNone/>
              <a:defRPr sz="1534"/>
            </a:lvl2pPr>
            <a:lvl3pPr marL="779173" indent="0">
              <a:buNone/>
              <a:defRPr sz="1363"/>
            </a:lvl3pPr>
            <a:lvl4pPr marL="1168759" indent="0">
              <a:buNone/>
              <a:defRPr sz="1193"/>
            </a:lvl4pPr>
            <a:lvl5pPr marL="1558345" indent="0">
              <a:buNone/>
              <a:defRPr sz="1193"/>
            </a:lvl5pPr>
            <a:lvl6pPr marL="1947932" indent="0">
              <a:buNone/>
              <a:defRPr sz="1193"/>
            </a:lvl6pPr>
            <a:lvl7pPr marL="2337518" indent="0">
              <a:buNone/>
              <a:defRPr sz="1193"/>
            </a:lvl7pPr>
            <a:lvl8pPr marL="2727104" indent="0">
              <a:buNone/>
              <a:defRPr sz="1193"/>
            </a:lvl8pPr>
            <a:lvl9pPr marL="3116691" indent="0">
              <a:buNone/>
              <a:defRPr sz="119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4467577"/>
      </p:ext>
    </p:extLst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386"/>
            </a:lvl1pPr>
            <a:lvl2pPr>
              <a:defRPr sz="2045"/>
            </a:lvl2pPr>
            <a:lvl3pPr>
              <a:defRPr sz="1704"/>
            </a:lvl3pPr>
            <a:lvl4pPr>
              <a:defRPr sz="1534"/>
            </a:lvl4pPr>
            <a:lvl5pPr>
              <a:defRPr sz="1534"/>
            </a:lvl5pPr>
            <a:lvl6pPr>
              <a:defRPr sz="1534"/>
            </a:lvl6pPr>
            <a:lvl7pPr>
              <a:defRPr sz="1534"/>
            </a:lvl7pPr>
            <a:lvl8pPr>
              <a:defRPr sz="1534"/>
            </a:lvl8pPr>
            <a:lvl9pPr>
              <a:defRPr sz="153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386"/>
            </a:lvl1pPr>
            <a:lvl2pPr>
              <a:defRPr sz="2045"/>
            </a:lvl2pPr>
            <a:lvl3pPr>
              <a:defRPr sz="1704"/>
            </a:lvl3pPr>
            <a:lvl4pPr>
              <a:defRPr sz="1534"/>
            </a:lvl4pPr>
            <a:lvl5pPr>
              <a:defRPr sz="1534"/>
            </a:lvl5pPr>
            <a:lvl6pPr>
              <a:defRPr sz="1534"/>
            </a:lvl6pPr>
            <a:lvl7pPr>
              <a:defRPr sz="1534"/>
            </a:lvl7pPr>
            <a:lvl8pPr>
              <a:defRPr sz="1534"/>
            </a:lvl8pPr>
            <a:lvl9pPr>
              <a:defRPr sz="153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7003754"/>
      </p:ext>
    </p:extLst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045" b="1"/>
            </a:lvl1pPr>
            <a:lvl2pPr marL="389586" indent="0">
              <a:buNone/>
              <a:defRPr sz="1704" b="1"/>
            </a:lvl2pPr>
            <a:lvl3pPr marL="779173" indent="0">
              <a:buNone/>
              <a:defRPr sz="1534" b="1"/>
            </a:lvl3pPr>
            <a:lvl4pPr marL="1168759" indent="0">
              <a:buNone/>
              <a:defRPr sz="1363" b="1"/>
            </a:lvl4pPr>
            <a:lvl5pPr marL="1558345" indent="0">
              <a:buNone/>
              <a:defRPr sz="1363" b="1"/>
            </a:lvl5pPr>
            <a:lvl6pPr marL="1947932" indent="0">
              <a:buNone/>
              <a:defRPr sz="1363" b="1"/>
            </a:lvl6pPr>
            <a:lvl7pPr marL="2337518" indent="0">
              <a:buNone/>
              <a:defRPr sz="1363" b="1"/>
            </a:lvl7pPr>
            <a:lvl8pPr marL="2727104" indent="0">
              <a:buNone/>
              <a:defRPr sz="1363" b="1"/>
            </a:lvl8pPr>
            <a:lvl9pPr marL="3116691" indent="0">
              <a:buNone/>
              <a:defRPr sz="1363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045"/>
            </a:lvl1pPr>
            <a:lvl2pPr>
              <a:defRPr sz="1704"/>
            </a:lvl2pPr>
            <a:lvl3pPr>
              <a:defRPr sz="1534"/>
            </a:lvl3pPr>
            <a:lvl4pPr>
              <a:defRPr sz="1363"/>
            </a:lvl4pPr>
            <a:lvl5pPr>
              <a:defRPr sz="1363"/>
            </a:lvl5pPr>
            <a:lvl6pPr>
              <a:defRPr sz="1363"/>
            </a:lvl6pPr>
            <a:lvl7pPr>
              <a:defRPr sz="1363"/>
            </a:lvl7pPr>
            <a:lvl8pPr>
              <a:defRPr sz="1363"/>
            </a:lvl8pPr>
            <a:lvl9pPr>
              <a:defRPr sz="136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045" b="1"/>
            </a:lvl1pPr>
            <a:lvl2pPr marL="389586" indent="0">
              <a:buNone/>
              <a:defRPr sz="1704" b="1"/>
            </a:lvl2pPr>
            <a:lvl3pPr marL="779173" indent="0">
              <a:buNone/>
              <a:defRPr sz="1534" b="1"/>
            </a:lvl3pPr>
            <a:lvl4pPr marL="1168759" indent="0">
              <a:buNone/>
              <a:defRPr sz="1363" b="1"/>
            </a:lvl4pPr>
            <a:lvl5pPr marL="1558345" indent="0">
              <a:buNone/>
              <a:defRPr sz="1363" b="1"/>
            </a:lvl5pPr>
            <a:lvl6pPr marL="1947932" indent="0">
              <a:buNone/>
              <a:defRPr sz="1363" b="1"/>
            </a:lvl6pPr>
            <a:lvl7pPr marL="2337518" indent="0">
              <a:buNone/>
              <a:defRPr sz="1363" b="1"/>
            </a:lvl7pPr>
            <a:lvl8pPr marL="2727104" indent="0">
              <a:buNone/>
              <a:defRPr sz="1363" b="1"/>
            </a:lvl8pPr>
            <a:lvl9pPr marL="3116691" indent="0">
              <a:buNone/>
              <a:defRPr sz="1363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045"/>
            </a:lvl1pPr>
            <a:lvl2pPr>
              <a:defRPr sz="1704"/>
            </a:lvl2pPr>
            <a:lvl3pPr>
              <a:defRPr sz="1534"/>
            </a:lvl3pPr>
            <a:lvl4pPr>
              <a:defRPr sz="1363"/>
            </a:lvl4pPr>
            <a:lvl5pPr>
              <a:defRPr sz="1363"/>
            </a:lvl5pPr>
            <a:lvl6pPr>
              <a:defRPr sz="1363"/>
            </a:lvl6pPr>
            <a:lvl7pPr>
              <a:defRPr sz="1363"/>
            </a:lvl7pPr>
            <a:lvl8pPr>
              <a:defRPr sz="1363"/>
            </a:lvl8pPr>
            <a:lvl9pPr>
              <a:defRPr sz="136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0788719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014056"/>
      </p:ext>
    </p:extLst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786000"/>
      </p:ext>
    </p:extLst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820902"/>
      </p:ext>
    </p:extLst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1704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4074"/>
            <a:ext cx="5111750" cy="5853113"/>
          </a:xfrm>
        </p:spPr>
        <p:txBody>
          <a:bodyPr/>
          <a:lstStyle>
            <a:lvl1pPr>
              <a:defRPr sz="2727"/>
            </a:lvl1pPr>
            <a:lvl2pPr>
              <a:defRPr sz="2386"/>
            </a:lvl2pPr>
            <a:lvl3pPr>
              <a:defRPr sz="2045"/>
            </a:lvl3pPr>
            <a:lvl4pPr>
              <a:defRPr sz="1704"/>
            </a:lvl4pPr>
            <a:lvl5pPr>
              <a:defRPr sz="1704"/>
            </a:lvl5pPr>
            <a:lvl6pPr>
              <a:defRPr sz="1704"/>
            </a:lvl6pPr>
            <a:lvl7pPr>
              <a:defRPr sz="1704"/>
            </a:lvl7pPr>
            <a:lvl8pPr>
              <a:defRPr sz="1704"/>
            </a:lvl8pPr>
            <a:lvl9pPr>
              <a:defRPr sz="170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193"/>
            </a:lvl1pPr>
            <a:lvl2pPr marL="389586" indent="0">
              <a:buNone/>
              <a:defRPr sz="1023"/>
            </a:lvl2pPr>
            <a:lvl3pPr marL="779173" indent="0">
              <a:buNone/>
              <a:defRPr sz="852"/>
            </a:lvl3pPr>
            <a:lvl4pPr marL="1168759" indent="0">
              <a:buNone/>
              <a:defRPr sz="767"/>
            </a:lvl4pPr>
            <a:lvl5pPr marL="1558345" indent="0">
              <a:buNone/>
              <a:defRPr sz="767"/>
            </a:lvl5pPr>
            <a:lvl6pPr marL="1947932" indent="0">
              <a:buNone/>
              <a:defRPr sz="767"/>
            </a:lvl6pPr>
            <a:lvl7pPr marL="2337518" indent="0">
              <a:buNone/>
              <a:defRPr sz="767"/>
            </a:lvl7pPr>
            <a:lvl8pPr marL="2727104" indent="0">
              <a:buNone/>
              <a:defRPr sz="767"/>
            </a:lvl8pPr>
            <a:lvl9pPr marL="3116691" indent="0">
              <a:buNone/>
              <a:defRPr sz="7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386215"/>
      </p:ext>
    </p:extLst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704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727"/>
            </a:lvl1pPr>
            <a:lvl2pPr marL="389586" indent="0">
              <a:buNone/>
              <a:defRPr sz="2386"/>
            </a:lvl2pPr>
            <a:lvl3pPr marL="779173" indent="0">
              <a:buNone/>
              <a:defRPr sz="2045"/>
            </a:lvl3pPr>
            <a:lvl4pPr marL="1168759" indent="0">
              <a:buNone/>
              <a:defRPr sz="1704"/>
            </a:lvl4pPr>
            <a:lvl5pPr marL="1558345" indent="0">
              <a:buNone/>
              <a:defRPr sz="1704"/>
            </a:lvl5pPr>
            <a:lvl6pPr marL="1947932" indent="0">
              <a:buNone/>
              <a:defRPr sz="1704"/>
            </a:lvl6pPr>
            <a:lvl7pPr marL="2337518" indent="0">
              <a:buNone/>
              <a:defRPr sz="1704"/>
            </a:lvl7pPr>
            <a:lvl8pPr marL="2727104" indent="0">
              <a:buNone/>
              <a:defRPr sz="1704"/>
            </a:lvl8pPr>
            <a:lvl9pPr marL="3116691" indent="0">
              <a:buNone/>
              <a:defRPr sz="1704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193"/>
            </a:lvl1pPr>
            <a:lvl2pPr marL="389586" indent="0">
              <a:buNone/>
              <a:defRPr sz="1023"/>
            </a:lvl2pPr>
            <a:lvl3pPr marL="779173" indent="0">
              <a:buNone/>
              <a:defRPr sz="852"/>
            </a:lvl3pPr>
            <a:lvl4pPr marL="1168759" indent="0">
              <a:buNone/>
              <a:defRPr sz="767"/>
            </a:lvl4pPr>
            <a:lvl5pPr marL="1558345" indent="0">
              <a:buNone/>
              <a:defRPr sz="767"/>
            </a:lvl5pPr>
            <a:lvl6pPr marL="1947932" indent="0">
              <a:buNone/>
              <a:defRPr sz="767"/>
            </a:lvl6pPr>
            <a:lvl7pPr marL="2337518" indent="0">
              <a:buNone/>
              <a:defRPr sz="767"/>
            </a:lvl7pPr>
            <a:lvl8pPr marL="2727104" indent="0">
              <a:buNone/>
              <a:defRPr sz="767"/>
            </a:lvl8pPr>
            <a:lvl9pPr marL="3116691" indent="0">
              <a:buNone/>
              <a:defRPr sz="7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7697733"/>
      </p:ext>
    </p:extLst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1181551"/>
      </p:ext>
    </p:extLst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3780871"/>
      </p:ext>
    </p:extLst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92190" marR="0" indent="-292190" algn="l" defTabSz="7791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274971"/>
      </p:ext>
    </p:extLst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7560389"/>
      </p:ext>
    </p:extLst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727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3072943"/>
      </p:ext>
    </p:extLst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193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093410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4165885"/>
      </p:ext>
    </p:extLst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92190" marR="0" indent="-292190" algn="l" defTabSz="7791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3379440"/>
      </p:ext>
    </p:extLst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727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3466247"/>
      </p:ext>
    </p:extLst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370266"/>
      </p:ext>
    </p:extLst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080533"/>
      </p:ext>
    </p:extLst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9996096"/>
      </p:ext>
    </p:extLst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6912260"/>
      </p:ext>
    </p:extLst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362955"/>
      </p:ext>
    </p:extLst>
  </p:cSld>
  <p:clrMapOvr>
    <a:masterClrMapping/>
  </p:clrMapOvr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7463376"/>
      </p:ext>
    </p:extLst>
  </p:cSld>
  <p:clrMapOvr>
    <a:masterClrMapping/>
  </p:clrMapOvr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224108"/>
      </p:ext>
    </p:extLst>
  </p:cSld>
  <p:clrMapOvr>
    <a:masterClrMapping/>
  </p:clrMapOvr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054123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178847"/>
      </p:ext>
    </p:extLst>
  </p:cSld>
  <p:clrMapOvr>
    <a:masterClrMapping/>
  </p:clrMapOvr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9725267"/>
      </p:ext>
    </p:extLst>
  </p:cSld>
  <p:clrMapOvr>
    <a:masterClrMapping/>
  </p:clrMapOvr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454713"/>
      </p:ext>
    </p:extLst>
  </p:cSld>
  <p:clrMapOvr>
    <a:masterClrMapping/>
  </p:clrMapOvr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8563257"/>
      </p:ext>
    </p:extLst>
  </p:cSld>
  <p:clrMapOvr>
    <a:masterClrMapping/>
  </p:clrMapOvr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0082221"/>
      </p:ext>
    </p:extLst>
  </p:cSld>
  <p:clrMapOvr>
    <a:masterClrMapping/>
  </p:clrMapOvr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9283486"/>
      </p:ext>
    </p:extLst>
  </p:cSld>
  <p:clrMapOvr>
    <a:masterClrMapping/>
  </p:clrMapOvr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1290411"/>
      </p:ext>
    </p:extLst>
  </p:cSld>
  <p:clrMapOvr>
    <a:masterClrMapping/>
  </p:clrMapOvr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524608"/>
      </p:ext>
    </p:extLst>
  </p:cSld>
  <p:clrMapOvr>
    <a:masterClrMapping/>
  </p:clrMapOvr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254884"/>
      </p:ext>
    </p:extLst>
  </p:cSld>
  <p:clrMapOvr>
    <a:masterClrMapping/>
  </p:clrMapOvr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877919"/>
      </p:ext>
    </p:extLst>
  </p:cSld>
  <p:clrMapOvr>
    <a:masterClrMapping/>
  </p:clrMapOvr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423993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691734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3826516"/>
      </p:ext>
    </p:extLst>
  </p:cSld>
  <p:clrMapOvr>
    <a:masterClrMapping/>
  </p:clrMapOvr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195698"/>
      </p:ext>
    </p:extLst>
  </p:cSld>
  <p:clrMapOvr>
    <a:masterClrMapping/>
  </p:clrMapOvr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8898141"/>
      </p:ext>
    </p:extLst>
  </p:cSld>
  <p:clrMapOvr>
    <a:masterClrMapping/>
  </p:clrMapOvr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52317"/>
      </p:ext>
    </p:extLst>
  </p:cSld>
  <p:clrMapOvr>
    <a:masterClrMapping/>
  </p:clrMapOvr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630376"/>
      </p:ext>
    </p:extLst>
  </p:cSld>
  <p:clrMapOvr>
    <a:masterClrMapping/>
  </p:clrMapOvr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8389010"/>
      </p:ext>
    </p:extLst>
  </p:cSld>
  <p:clrMapOvr>
    <a:masterClrMapping/>
  </p:clrMapOvr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2696679"/>
      </p:ext>
    </p:extLst>
  </p:cSld>
  <p:clrMapOvr>
    <a:masterClrMapping/>
  </p:clrMapOvr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123520"/>
      </p:ext>
    </p:extLst>
  </p:cSld>
  <p:clrMapOvr>
    <a:masterClrMapping/>
  </p:clrMapOvr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971230"/>
      </p:ext>
    </p:extLst>
  </p:cSld>
  <p:clrMapOvr>
    <a:masterClrMapping/>
  </p:clrMapOvr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3335119"/>
      </p:ext>
    </p:extLst>
  </p:cSld>
  <p:clrMapOvr>
    <a:masterClrMapping/>
  </p:clrMapOvr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213252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578091"/>
      </p:ext>
    </p:extLst>
  </p:cSld>
  <p:clrMapOvr>
    <a:masterClrMapping/>
  </p:clrMapOvr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83201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0469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11128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897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47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89852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5224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4409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5459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3027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1948932"/>
      </p:ext>
    </p:extLst>
  </p:cSld>
  <p:clrMapOvr>
    <a:masterClrMapping/>
  </p:clrMapOvr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51977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16436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8821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61144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121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74583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4853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53764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6116919"/>
      </p:ext>
    </p:extLst>
  </p:cSld>
  <p:clrMapOvr>
    <a:masterClrMapping/>
  </p:clrMapOvr>
</p:sldLayout>
</file>

<file path=ppt/slideLayouts/slideLayout2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309839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3570476"/>
      </p:ext>
    </p:extLst>
  </p:cSld>
  <p:clrMapOvr>
    <a:masterClrMapping/>
  </p:clrMapOvr>
</p:sldLayout>
</file>

<file path=ppt/slideLayouts/slideLayout2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5253235"/>
      </p:ext>
    </p:extLst>
  </p:cSld>
  <p:clrMapOvr>
    <a:masterClrMapping/>
  </p:clrMapOvr>
</p:sldLayout>
</file>

<file path=ppt/slideLayouts/slideLayout2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9552104"/>
      </p:ext>
    </p:extLst>
  </p:cSld>
  <p:clrMapOvr>
    <a:masterClrMapping/>
  </p:clrMapOvr>
</p:sldLayout>
</file>

<file path=ppt/slideLayouts/slideLayout2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775207"/>
      </p:ext>
    </p:extLst>
  </p:cSld>
  <p:clrMapOvr>
    <a:masterClrMapping/>
  </p:clrMapOvr>
</p:sldLayout>
</file>

<file path=ppt/slideLayouts/slideLayout22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628091"/>
      </p:ext>
    </p:extLst>
  </p:cSld>
  <p:clrMapOvr>
    <a:masterClrMapping/>
  </p:clrMapOvr>
</p:sldLayout>
</file>

<file path=ppt/slideLayouts/slideLayout2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3263599"/>
      </p:ext>
    </p:extLst>
  </p:cSld>
  <p:clrMapOvr>
    <a:masterClrMapping/>
  </p:clrMapOvr>
</p:sldLayout>
</file>

<file path=ppt/slideLayouts/slideLayout2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9791468"/>
      </p:ext>
    </p:extLst>
  </p:cSld>
  <p:clrMapOvr>
    <a:masterClrMapping/>
  </p:clrMapOvr>
</p:sldLayout>
</file>

<file path=ppt/slideLayouts/slideLayout2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7811774"/>
      </p:ext>
    </p:extLst>
  </p:cSld>
  <p:clrMapOvr>
    <a:masterClrMapping/>
  </p:clrMapOvr>
</p:sldLayout>
</file>

<file path=ppt/slideLayouts/slideLayout2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2352541"/>
      </p:ext>
    </p:extLst>
  </p:cSld>
  <p:clrMapOvr>
    <a:masterClrMapping/>
  </p:clrMapOvr>
</p:sldLayout>
</file>

<file path=ppt/slideLayouts/slideLayout2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656567"/>
      </p:ext>
    </p:extLst>
  </p:cSld>
  <p:clrMapOvr>
    <a:masterClrMapping/>
  </p:clrMapOvr>
</p:sldLayout>
</file>

<file path=ppt/slideLayouts/slideLayout2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645793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9268334"/>
      </p:ext>
    </p:extLst>
  </p:cSld>
  <p:clrMapOvr>
    <a:masterClrMapping/>
  </p:clrMapOvr>
</p:sldLayout>
</file>

<file path=ppt/slideLayouts/slideLayout2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488821"/>
      </p:ext>
    </p:extLst>
  </p:cSld>
  <p:clrMapOvr>
    <a:masterClrMapping/>
  </p:clrMapOvr>
</p:sldLayout>
</file>

<file path=ppt/slideLayouts/slideLayout2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669814"/>
      </p:ext>
    </p:extLst>
  </p:cSld>
  <p:clrMapOvr>
    <a:masterClrMapping/>
  </p:clrMapOvr>
</p:sldLayout>
</file>

<file path=ppt/slideLayouts/slideLayout2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1728030"/>
      </p:ext>
    </p:extLst>
  </p:cSld>
  <p:clrMapOvr>
    <a:masterClrMapping/>
  </p:clrMapOvr>
</p:sldLayout>
</file>

<file path=ppt/slideLayouts/slideLayout22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542529"/>
      </p:ext>
    </p:extLst>
  </p:cSld>
  <p:clrMapOvr>
    <a:masterClrMapping/>
  </p:clrMapOvr>
</p:sldLayout>
</file>

<file path=ppt/slideLayouts/slideLayout224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762829"/>
      </p:ext>
    </p:extLst>
  </p:cSld>
  <p:clrMapOvr>
    <a:masterClrMapping/>
  </p:clrMapOvr>
</p:sldLayout>
</file>

<file path=ppt/slideLayouts/slideLayout224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924995"/>
      </p:ext>
    </p:extLst>
  </p:cSld>
  <p:clrMapOvr>
    <a:masterClrMapping/>
  </p:clrMapOvr>
</p:sldLayout>
</file>

<file path=ppt/slideLayouts/slideLayout2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6721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066334"/>
      </p:ext>
    </p:extLst>
  </p:cSld>
  <p:clrMapOvr>
    <a:masterClrMapping/>
  </p:clrMapOvr>
</p:sldLayout>
</file>

<file path=ppt/slideLayouts/slideLayout2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0012182"/>
      </p:ext>
    </p:extLst>
  </p:cSld>
  <p:clrMapOvr>
    <a:masterClrMapping/>
  </p:clrMapOvr>
</p:sldLayout>
</file>

<file path=ppt/slideLayouts/slideLayout22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1869864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8519292"/>
      </p:ext>
    </p:extLst>
  </p:cSld>
  <p:clrMapOvr>
    <a:masterClrMapping/>
  </p:clrMapOvr>
</p:sldLayout>
</file>

<file path=ppt/slideLayouts/slideLayout2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4168275"/>
      </p:ext>
    </p:extLst>
  </p:cSld>
  <p:clrMapOvr>
    <a:masterClrMapping/>
  </p:clrMapOvr>
</p:sldLayout>
</file>

<file path=ppt/slideLayouts/slideLayout2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0076236"/>
      </p:ext>
    </p:extLst>
  </p:cSld>
  <p:clrMapOvr>
    <a:masterClrMapping/>
  </p:clrMapOvr>
</p:sldLayout>
</file>

<file path=ppt/slideLayouts/slideLayout2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805169"/>
      </p:ext>
    </p:extLst>
  </p:cSld>
  <p:clrMapOvr>
    <a:masterClrMapping/>
  </p:clrMapOvr>
</p:sldLayout>
</file>

<file path=ppt/slideLayouts/slideLayout22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84867"/>
      </p:ext>
    </p:extLst>
  </p:cSld>
  <p:clrMapOvr>
    <a:masterClrMapping/>
  </p:clrMapOvr>
</p:sldLayout>
</file>

<file path=ppt/slideLayouts/slideLayout22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573409"/>
      </p:ext>
    </p:extLst>
  </p:cSld>
  <p:clrMapOvr>
    <a:masterClrMapping/>
  </p:clrMapOvr>
</p:sldLayout>
</file>

<file path=ppt/slideLayouts/slideLayout22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0268289"/>
      </p:ext>
    </p:extLst>
  </p:cSld>
  <p:clrMapOvr>
    <a:masterClrMapping/>
  </p:clrMapOvr>
</p:sldLayout>
</file>

<file path=ppt/slideLayouts/slideLayout22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555593"/>
      </p:ext>
    </p:extLst>
  </p:cSld>
  <p:clrMapOvr>
    <a:masterClrMapping/>
  </p:clrMapOvr>
</p:sldLayout>
</file>

<file path=ppt/slideLayouts/slideLayout22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161866"/>
      </p:ext>
    </p:extLst>
  </p:cSld>
  <p:clrMapOvr>
    <a:masterClrMapping/>
  </p:clrMapOvr>
</p:sldLayout>
</file>

<file path=ppt/slideLayouts/slideLayout22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6406245"/>
      </p:ext>
    </p:extLst>
  </p:cSld>
  <p:clrMapOvr>
    <a:masterClrMapping/>
  </p:clrMapOvr>
</p:sldLayout>
</file>

<file path=ppt/slideLayouts/slideLayout225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2753485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4717041"/>
      </p:ext>
    </p:extLst>
  </p:cSld>
  <p:clrMapOvr>
    <a:masterClrMapping/>
  </p:clrMapOvr>
</p:sldLayout>
</file>

<file path=ppt/slideLayouts/slideLayout2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7404420"/>
      </p:ext>
    </p:extLst>
  </p:cSld>
  <p:clrMapOvr>
    <a:masterClrMapping/>
  </p:clrMapOvr>
</p:sldLayout>
</file>

<file path=ppt/slideLayouts/slideLayout22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1126522"/>
      </p:ext>
    </p:extLst>
  </p:cSld>
  <p:clrMapOvr>
    <a:masterClrMapping/>
  </p:clrMapOvr>
</p:sldLayout>
</file>

<file path=ppt/slideLayouts/slideLayout2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834366"/>
      </p:ext>
    </p:extLst>
  </p:cSld>
  <p:clrMapOvr>
    <a:masterClrMapping/>
  </p:clrMapOvr>
</p:sldLayout>
</file>

<file path=ppt/slideLayouts/slideLayout2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0130661"/>
      </p:ext>
    </p:extLst>
  </p:cSld>
  <p:clrMapOvr>
    <a:masterClrMapping/>
  </p:clrMapOvr>
</p:sldLayout>
</file>

<file path=ppt/slideLayouts/slideLayout22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17677"/>
      </p:ext>
    </p:extLst>
  </p:cSld>
  <p:clrMapOvr>
    <a:masterClrMapping/>
  </p:clrMapOvr>
</p:sldLayout>
</file>

<file path=ppt/slideLayouts/slideLayout22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73873"/>
      </p:ext>
    </p:extLst>
  </p:cSld>
  <p:clrMapOvr>
    <a:masterClrMapping/>
  </p:clrMapOvr>
</p:sldLayout>
</file>

<file path=ppt/slideLayouts/slideLayout22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210312"/>
      </p:ext>
    </p:extLst>
  </p:cSld>
  <p:clrMapOvr>
    <a:masterClrMapping/>
  </p:clrMapOvr>
</p:sldLayout>
</file>

<file path=ppt/slideLayouts/slideLayout22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177762"/>
      </p:ext>
    </p:extLst>
  </p:cSld>
  <p:clrMapOvr>
    <a:masterClrMapping/>
  </p:clrMapOvr>
</p:sldLayout>
</file>

<file path=ppt/slideLayouts/slideLayout2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4951249"/>
      </p:ext>
    </p:extLst>
  </p:cSld>
  <p:clrMapOvr>
    <a:masterClrMapping/>
  </p:clrMapOvr>
</p:sldLayout>
</file>

<file path=ppt/slideLayouts/slideLayout22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021951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2137022"/>
      </p:ext>
    </p:extLst>
  </p:cSld>
  <p:clrMapOvr>
    <a:masterClrMapping/>
  </p:clrMapOvr>
</p:sldLayout>
</file>

<file path=ppt/slideLayouts/slideLayout22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4110835"/>
      </p:ext>
    </p:extLst>
  </p:cSld>
  <p:clrMapOvr>
    <a:masterClrMapping/>
  </p:clrMapOvr>
</p:sldLayout>
</file>

<file path=ppt/slideLayouts/slideLayout22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582540"/>
      </p:ext>
    </p:extLst>
  </p:cSld>
  <p:clrMapOvr>
    <a:masterClrMapping/>
  </p:clrMapOvr>
</p:sldLayout>
</file>

<file path=ppt/slideLayouts/slideLayout22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1164753"/>
      </p:ext>
    </p:extLst>
  </p:cSld>
  <p:clrMapOvr>
    <a:masterClrMapping/>
  </p:clrMapOvr>
</p:sldLayout>
</file>

<file path=ppt/slideLayouts/slideLayout22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697420"/>
      </p:ext>
    </p:extLst>
  </p:cSld>
  <p:clrMapOvr>
    <a:masterClrMapping/>
  </p:clrMapOvr>
</p:sldLayout>
</file>

<file path=ppt/slideLayouts/slideLayout2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565750"/>
      </p:ext>
    </p:extLst>
  </p:cSld>
  <p:clrMapOvr>
    <a:masterClrMapping/>
  </p:clrMapOvr>
</p:sldLayout>
</file>

<file path=ppt/slideLayouts/slideLayout22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722331"/>
      </p:ext>
    </p:extLst>
  </p:cSld>
  <p:clrMapOvr>
    <a:masterClrMapping/>
  </p:clrMapOvr>
</p:sldLayout>
</file>

<file path=ppt/slideLayouts/slideLayout2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931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557141"/>
      </p:ext>
    </p:extLst>
  </p:cSld>
  <p:clrMapOvr>
    <a:masterClrMapping/>
  </p:clrMapOvr>
</p:sldLayout>
</file>

<file path=ppt/slideLayouts/slideLayout22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5745556"/>
      </p:ext>
    </p:extLst>
  </p:cSld>
  <p:clrMapOvr>
    <a:masterClrMapping/>
  </p:clrMapOvr>
</p:sldLayout>
</file>

<file path=ppt/slideLayouts/slideLayout2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7158360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263402"/>
      </p:ext>
    </p:extLst>
  </p:cSld>
  <p:clrMapOvr>
    <a:masterClrMapping/>
  </p:clrMapOvr>
</p:sldLayout>
</file>

<file path=ppt/slideLayouts/slideLayout22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816307"/>
      </p:ext>
    </p:extLst>
  </p:cSld>
  <p:clrMapOvr>
    <a:masterClrMapping/>
  </p:clrMapOvr>
</p:sldLayout>
</file>

<file path=ppt/slideLayouts/slideLayout22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934180"/>
      </p:ext>
    </p:extLst>
  </p:cSld>
  <p:clrMapOvr>
    <a:masterClrMapping/>
  </p:clrMapOvr>
</p:sldLayout>
</file>

<file path=ppt/slideLayouts/slideLayout2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313174"/>
      </p:ext>
    </p:extLst>
  </p:cSld>
  <p:clrMapOvr>
    <a:masterClrMapping/>
  </p:clrMapOvr>
</p:sldLayout>
</file>

<file path=ppt/slideLayouts/slideLayout22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505892"/>
      </p:ext>
    </p:extLst>
  </p:cSld>
  <p:clrMapOvr>
    <a:masterClrMapping/>
  </p:clrMapOvr>
</p:sldLayout>
</file>

<file path=ppt/slideLayouts/slideLayout22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720589"/>
      </p:ext>
    </p:extLst>
  </p:cSld>
  <p:clrMapOvr>
    <a:masterClrMapping/>
  </p:clrMapOvr>
</p:sldLayout>
</file>

<file path=ppt/slideLayouts/slideLayout2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176305"/>
      </p:ext>
    </p:extLst>
  </p:cSld>
  <p:clrMapOvr>
    <a:masterClrMapping/>
  </p:clrMapOvr>
</p:sldLayout>
</file>

<file path=ppt/slideLayouts/slideLayout22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9561617"/>
      </p:ext>
    </p:extLst>
  </p:cSld>
  <p:clrMapOvr>
    <a:masterClrMapping/>
  </p:clrMapOvr>
</p:sldLayout>
</file>

<file path=ppt/slideLayouts/slideLayout228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082060"/>
      </p:ext>
    </p:extLst>
  </p:cSld>
  <p:clrMapOvr>
    <a:masterClrMapping/>
  </p:clrMapOvr>
</p:sldLayout>
</file>

<file path=ppt/slideLayouts/slideLayout2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604202"/>
      </p:ext>
    </p:extLst>
  </p:cSld>
  <p:clrMapOvr>
    <a:masterClrMapping/>
  </p:clrMapOvr>
</p:sldLayout>
</file>

<file path=ppt/slideLayouts/slideLayout2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7967632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919426"/>
      </p:ext>
    </p:extLst>
  </p:cSld>
  <p:clrMapOvr>
    <a:masterClrMapping/>
  </p:clrMapOvr>
</p:sldLayout>
</file>

<file path=ppt/slideLayouts/slideLayout22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144857"/>
      </p:ext>
    </p:extLst>
  </p:cSld>
  <p:clrMapOvr>
    <a:masterClrMapping/>
  </p:clrMapOvr>
</p:sldLayout>
</file>

<file path=ppt/slideLayouts/slideLayout22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201944"/>
      </p:ext>
    </p:extLst>
  </p:cSld>
  <p:clrMapOvr>
    <a:masterClrMapping/>
  </p:clrMapOvr>
</p:sldLayout>
</file>

<file path=ppt/slideLayouts/slideLayout22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988190"/>
      </p:ext>
    </p:extLst>
  </p:cSld>
  <p:clrMapOvr>
    <a:masterClrMapping/>
  </p:clrMapOvr>
</p:sldLayout>
</file>

<file path=ppt/slideLayouts/slideLayout22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1116283"/>
      </p:ext>
    </p:extLst>
  </p:cSld>
  <p:clrMapOvr>
    <a:masterClrMapping/>
  </p:clrMapOvr>
</p:sldLayout>
</file>

<file path=ppt/slideLayouts/slideLayout22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695837"/>
      </p:ext>
    </p:extLst>
  </p:cSld>
  <p:clrMapOvr>
    <a:masterClrMapping/>
  </p:clrMapOvr>
</p:sldLayout>
</file>

<file path=ppt/slideLayouts/slideLayout22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3376658"/>
      </p:ext>
    </p:extLst>
  </p:cSld>
  <p:clrMapOvr>
    <a:masterClrMapping/>
  </p:clrMapOvr>
</p:sldLayout>
</file>

<file path=ppt/slideLayouts/slideLayout22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628796"/>
      </p:ext>
    </p:extLst>
  </p:cSld>
  <p:clrMapOvr>
    <a:masterClrMapping/>
  </p:clrMapOvr>
</p:sldLayout>
</file>

<file path=ppt/slideLayouts/slideLayout22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9622959"/>
      </p:ext>
    </p:extLst>
  </p:cSld>
  <p:clrMapOvr>
    <a:masterClrMapping/>
  </p:clrMapOvr>
</p:sldLayout>
</file>

<file path=ppt/slideLayouts/slideLayout22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0586650"/>
      </p:ext>
    </p:extLst>
  </p:cSld>
  <p:clrMapOvr>
    <a:masterClrMapping/>
  </p:clrMapOvr>
</p:sldLayout>
</file>

<file path=ppt/slideLayouts/slideLayout2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524123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971751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281737"/>
      </p:ext>
    </p:extLst>
  </p:cSld>
  <p:clrMapOvr>
    <a:masterClrMapping/>
  </p:clrMapOvr>
</p:sldLayout>
</file>

<file path=ppt/slideLayouts/slideLayout23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483096"/>
      </p:ext>
    </p:extLst>
  </p:cSld>
  <p:clrMapOvr>
    <a:masterClrMapping/>
  </p:clrMapOvr>
</p:sldLayout>
</file>

<file path=ppt/slideLayouts/slideLayout2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227165"/>
      </p:ext>
    </p:extLst>
  </p:cSld>
  <p:clrMapOvr>
    <a:masterClrMapping/>
  </p:clrMapOvr>
</p:sldLayout>
</file>

<file path=ppt/slideLayouts/slideLayout230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251421"/>
      </p:ext>
    </p:extLst>
  </p:cSld>
  <p:clrMapOvr>
    <a:masterClrMapping/>
  </p:clrMapOvr>
</p:sldLayout>
</file>

<file path=ppt/slideLayouts/slideLayout2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119954"/>
      </p:ext>
    </p:extLst>
  </p:cSld>
  <p:clrMapOvr>
    <a:masterClrMapping/>
  </p:clrMapOvr>
</p:sldLayout>
</file>

<file path=ppt/slideLayouts/slideLayout2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356198"/>
      </p:ext>
    </p:extLst>
  </p:cSld>
  <p:clrMapOvr>
    <a:masterClrMapping/>
  </p:clrMapOvr>
</p:sldLayout>
</file>

<file path=ppt/slideLayouts/slideLayout23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1014025"/>
      </p:ext>
    </p:extLst>
  </p:cSld>
  <p:clrMapOvr>
    <a:masterClrMapping/>
  </p:clrMapOvr>
</p:sldLayout>
</file>

<file path=ppt/slideLayouts/slideLayout2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4643062"/>
      </p:ext>
    </p:extLst>
  </p:cSld>
  <p:clrMapOvr>
    <a:masterClrMapping/>
  </p:clrMapOvr>
</p:sldLayout>
</file>

<file path=ppt/slideLayouts/slideLayout23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18315"/>
      </p:ext>
    </p:extLst>
  </p:cSld>
  <p:clrMapOvr>
    <a:masterClrMapping/>
  </p:clrMapOvr>
</p:sldLayout>
</file>

<file path=ppt/slideLayouts/slideLayout23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04106"/>
      </p:ext>
    </p:extLst>
  </p:cSld>
  <p:clrMapOvr>
    <a:masterClrMapping/>
  </p:clrMapOvr>
</p:sldLayout>
</file>

<file path=ppt/slideLayouts/slideLayout23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210987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8211534"/>
      </p:ext>
    </p:extLst>
  </p:cSld>
  <p:clrMapOvr>
    <a:masterClrMapping/>
  </p:clrMapOvr>
</p:sldLayout>
</file>

<file path=ppt/slideLayouts/slideLayout2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774142"/>
      </p:ext>
    </p:extLst>
  </p:cSld>
  <p:clrMapOvr>
    <a:masterClrMapping/>
  </p:clrMapOvr>
</p:sldLayout>
</file>

<file path=ppt/slideLayouts/slideLayout23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403866"/>
      </p:ext>
    </p:extLst>
  </p:cSld>
  <p:clrMapOvr>
    <a:masterClrMapping/>
  </p:clrMapOvr>
</p:sldLayout>
</file>

<file path=ppt/slideLayouts/slideLayout2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3750367"/>
      </p:ext>
    </p:extLst>
  </p:cSld>
  <p:clrMapOvr>
    <a:masterClrMapping/>
  </p:clrMapOvr>
</p:sldLayout>
</file>

<file path=ppt/slideLayouts/slideLayout23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450500"/>
      </p:ext>
    </p:extLst>
  </p:cSld>
  <p:clrMapOvr>
    <a:masterClrMapping/>
  </p:clrMapOvr>
</p:sldLayout>
</file>

<file path=ppt/slideLayouts/slideLayout2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1769445"/>
      </p:ext>
    </p:extLst>
  </p:cSld>
  <p:clrMapOvr>
    <a:masterClrMapping/>
  </p:clrMapOvr>
</p:sldLayout>
</file>

<file path=ppt/slideLayouts/slideLayout231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8666000"/>
      </p:ext>
    </p:extLst>
  </p:cSld>
  <p:clrMapOvr>
    <a:masterClrMapping/>
  </p:clrMapOvr>
</p:sldLayout>
</file>

<file path=ppt/slideLayouts/slideLayout231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1777743"/>
      </p:ext>
    </p:extLst>
  </p:cSld>
  <p:clrMapOvr>
    <a:masterClrMapping/>
  </p:clrMapOvr>
</p:sldLayout>
</file>

<file path=ppt/slideLayouts/slideLayout2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7977415"/>
      </p:ext>
    </p:extLst>
  </p:cSld>
  <p:clrMapOvr>
    <a:masterClrMapping/>
  </p:clrMapOvr>
</p:sldLayout>
</file>

<file path=ppt/slideLayouts/slideLayout23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947058"/>
      </p:ext>
    </p:extLst>
  </p:cSld>
  <p:clrMapOvr>
    <a:masterClrMapping/>
  </p:clrMapOvr>
</p:sldLayout>
</file>

<file path=ppt/slideLayouts/slideLayout2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8891713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0379304"/>
      </p:ext>
    </p:extLst>
  </p:cSld>
  <p:clrMapOvr>
    <a:masterClrMapping/>
  </p:clrMapOvr>
</p:sldLayout>
</file>

<file path=ppt/slideLayouts/slideLayout23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477598"/>
      </p:ext>
    </p:extLst>
  </p:cSld>
  <p:clrMapOvr>
    <a:masterClrMapping/>
  </p:clrMapOvr>
</p:sldLayout>
</file>

<file path=ppt/slideLayouts/slideLayout23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9014737"/>
      </p:ext>
    </p:extLst>
  </p:cSld>
  <p:clrMapOvr>
    <a:masterClrMapping/>
  </p:clrMapOvr>
</p:sldLayout>
</file>

<file path=ppt/slideLayouts/slideLayout23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926853"/>
      </p:ext>
    </p:extLst>
  </p:cSld>
  <p:clrMapOvr>
    <a:masterClrMapping/>
  </p:clrMapOvr>
</p:sldLayout>
</file>

<file path=ppt/slideLayouts/slideLayout23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1696987"/>
      </p:ext>
    </p:extLst>
  </p:cSld>
  <p:clrMapOvr>
    <a:masterClrMapping/>
  </p:clrMapOvr>
</p:sldLayout>
</file>

<file path=ppt/slideLayouts/slideLayout23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0086098"/>
      </p:ext>
    </p:extLst>
  </p:cSld>
  <p:clrMapOvr>
    <a:masterClrMapping/>
  </p:clrMapOvr>
</p:sldLayout>
</file>

<file path=ppt/slideLayouts/slideLayout2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4720904"/>
      </p:ext>
    </p:extLst>
  </p:cSld>
  <p:clrMapOvr>
    <a:masterClrMapping/>
  </p:clrMapOvr>
</p:sldLayout>
</file>

<file path=ppt/slideLayouts/slideLayout23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91005"/>
      </p:ext>
    </p:extLst>
  </p:cSld>
  <p:clrMapOvr>
    <a:masterClrMapping/>
  </p:clrMapOvr>
</p:sldLayout>
</file>

<file path=ppt/slideLayouts/slideLayout23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307903"/>
      </p:ext>
    </p:extLst>
  </p:cSld>
  <p:clrMapOvr>
    <a:masterClrMapping/>
  </p:clrMapOvr>
</p:sldLayout>
</file>

<file path=ppt/slideLayouts/slideLayout23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090633"/>
      </p:ext>
    </p:extLst>
  </p:cSld>
  <p:clrMapOvr>
    <a:masterClrMapping/>
  </p:clrMapOvr>
</p:sldLayout>
</file>

<file path=ppt/slideLayouts/slideLayout23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628297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5742866"/>
      </p:ext>
    </p:extLst>
  </p:cSld>
  <p:clrMapOvr>
    <a:masterClrMapping/>
  </p:clrMapOvr>
</p:sldLayout>
</file>

<file path=ppt/slideLayouts/slideLayout233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900300"/>
      </p:ext>
    </p:extLst>
  </p:cSld>
  <p:clrMapOvr>
    <a:masterClrMapping/>
  </p:clrMapOvr>
</p:sldLayout>
</file>

<file path=ppt/slideLayouts/slideLayout233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656751"/>
      </p:ext>
    </p:extLst>
  </p:cSld>
  <p:clrMapOvr>
    <a:masterClrMapping/>
  </p:clrMapOvr>
</p:sldLayout>
</file>

<file path=ppt/slideLayouts/slideLayout23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135972"/>
      </p:ext>
    </p:extLst>
  </p:cSld>
  <p:clrMapOvr>
    <a:masterClrMapping/>
  </p:clrMapOvr>
</p:sldLayout>
</file>

<file path=ppt/slideLayouts/slideLayout2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3082236"/>
      </p:ext>
    </p:extLst>
  </p:cSld>
  <p:clrMapOvr>
    <a:masterClrMapping/>
  </p:clrMapOvr>
</p:sldLayout>
</file>

<file path=ppt/slideLayouts/slideLayout23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496466"/>
      </p:ext>
    </p:extLst>
  </p:cSld>
  <p:clrMapOvr>
    <a:masterClrMapping/>
  </p:clrMapOvr>
</p:sldLayout>
</file>

<file path=ppt/slideLayouts/slideLayout2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6380945"/>
      </p:ext>
    </p:extLst>
  </p:cSld>
  <p:clrMapOvr>
    <a:masterClrMapping/>
  </p:clrMapOvr>
</p:sldLayout>
</file>

<file path=ppt/slideLayouts/slideLayout23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0628201"/>
      </p:ext>
    </p:extLst>
  </p:cSld>
  <p:clrMapOvr>
    <a:masterClrMapping/>
  </p:clrMapOvr>
</p:sldLayout>
</file>

<file path=ppt/slideLayouts/slideLayout23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2769050"/>
      </p:ext>
    </p:extLst>
  </p:cSld>
  <p:clrMapOvr>
    <a:masterClrMapping/>
  </p:clrMapOvr>
</p:sldLayout>
</file>

<file path=ppt/slideLayouts/slideLayout23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551213"/>
      </p:ext>
    </p:extLst>
  </p:cSld>
  <p:clrMapOvr>
    <a:masterClrMapping/>
  </p:clrMapOvr>
</p:sldLayout>
</file>

<file path=ppt/slideLayouts/slideLayout2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468954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102388"/>
      </p:ext>
    </p:extLst>
  </p:cSld>
  <p:clrMapOvr>
    <a:masterClrMapping/>
  </p:clrMapOvr>
</p:sldLayout>
</file>

<file path=ppt/slideLayouts/slideLayout23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1929768"/>
      </p:ext>
    </p:extLst>
  </p:cSld>
  <p:clrMapOvr>
    <a:masterClrMapping/>
  </p:clrMapOvr>
</p:sldLayout>
</file>

<file path=ppt/slideLayouts/slideLayout23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639763"/>
      </p:ext>
    </p:extLst>
  </p:cSld>
  <p:clrMapOvr>
    <a:masterClrMapping/>
  </p:clrMapOvr>
</p:sldLayout>
</file>

<file path=ppt/slideLayouts/slideLayout23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02605"/>
      </p:ext>
    </p:extLst>
  </p:cSld>
  <p:clrMapOvr>
    <a:masterClrMapping/>
  </p:clrMapOvr>
</p:sldLayout>
</file>

<file path=ppt/slideLayouts/slideLayout234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1569364"/>
      </p:ext>
    </p:extLst>
  </p:cSld>
  <p:clrMapOvr>
    <a:masterClrMapping/>
  </p:clrMapOvr>
</p:sldLayout>
</file>

<file path=ppt/slideLayouts/slideLayout234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179613"/>
      </p:ext>
    </p:extLst>
  </p:cSld>
  <p:clrMapOvr>
    <a:masterClrMapping/>
  </p:clrMapOvr>
</p:sldLayout>
</file>

<file path=ppt/slideLayouts/slideLayout23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311524"/>
      </p:ext>
    </p:extLst>
  </p:cSld>
  <p:clrMapOvr>
    <a:masterClrMapping/>
  </p:clrMapOvr>
</p:sldLayout>
</file>

<file path=ppt/slideLayouts/slideLayout23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6112362"/>
      </p:ext>
    </p:extLst>
  </p:cSld>
  <p:clrMapOvr>
    <a:masterClrMapping/>
  </p:clrMapOvr>
</p:sldLayout>
</file>

<file path=ppt/slideLayouts/slideLayout234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5414247"/>
      </p:ext>
    </p:extLst>
  </p:cSld>
  <p:clrMapOvr>
    <a:masterClrMapping/>
  </p:clrMapOvr>
  <p:transition/>
</p:sldLayout>
</file>

<file path=ppt/slideLayouts/slideLayout23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4016151"/>
      </p:ext>
    </p:extLst>
  </p:cSld>
  <p:clrMapOvr>
    <a:masterClrMapping/>
  </p:clrMapOvr>
</p:sldLayout>
</file>

<file path=ppt/slideLayouts/slideLayout23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463059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8283619"/>
      </p:ext>
    </p:extLst>
  </p:cSld>
  <p:clrMapOvr>
    <a:masterClrMapping/>
  </p:clrMapOvr>
</p:sldLayout>
</file>

<file path=ppt/slideLayouts/slideLayout235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113672"/>
      </p:ext>
    </p:extLst>
  </p:cSld>
  <p:clrMapOvr>
    <a:masterClrMapping/>
  </p:clrMapOvr>
</p:sldLayout>
</file>

<file path=ppt/slideLayouts/slideLayout23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520362"/>
      </p:ext>
    </p:extLst>
  </p:cSld>
  <p:clrMapOvr>
    <a:masterClrMapping/>
  </p:clrMapOvr>
</p:sldLayout>
</file>

<file path=ppt/slideLayouts/slideLayout23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371070"/>
      </p:ext>
    </p:extLst>
  </p:cSld>
  <p:clrMapOvr>
    <a:masterClrMapping/>
  </p:clrMapOvr>
</p:sldLayout>
</file>

<file path=ppt/slideLayouts/slideLayout2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441157"/>
      </p:ext>
    </p:extLst>
  </p:cSld>
  <p:clrMapOvr>
    <a:masterClrMapping/>
  </p:clrMapOvr>
</p:sldLayout>
</file>

<file path=ppt/slideLayouts/slideLayout23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3454714"/>
      </p:ext>
    </p:extLst>
  </p:cSld>
  <p:clrMapOvr>
    <a:masterClrMapping/>
  </p:clrMapOvr>
</p:sldLayout>
</file>

<file path=ppt/slideLayouts/slideLayout23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5035086"/>
      </p:ext>
    </p:extLst>
  </p:cSld>
  <p:clrMapOvr>
    <a:masterClrMapping/>
  </p:clrMapOvr>
</p:sldLayout>
</file>

<file path=ppt/slideLayouts/slideLayout2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0144788"/>
      </p:ext>
    </p:extLst>
  </p:cSld>
  <p:clrMapOvr>
    <a:masterClrMapping/>
  </p:clrMapOvr>
</p:sldLayout>
</file>

<file path=ppt/slideLayouts/slideLayout23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2630437"/>
      </p:ext>
    </p:extLst>
  </p:cSld>
  <p:clrMapOvr>
    <a:masterClrMapping/>
  </p:clrMapOvr>
</p:sldLayout>
</file>

<file path=ppt/slideLayouts/slideLayout23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3124187"/>
      </p:ext>
    </p:extLst>
  </p:cSld>
  <p:clrMapOvr>
    <a:masterClrMapping/>
  </p:clrMapOvr>
</p:sldLayout>
</file>

<file path=ppt/slideLayouts/slideLayout23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56120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141295"/>
      </p:ext>
    </p:extLst>
  </p:cSld>
  <p:clrMapOvr>
    <a:masterClrMapping/>
  </p:clrMapOvr>
</p:sldLayout>
</file>

<file path=ppt/slideLayouts/slideLayout23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3711526"/>
      </p:ext>
    </p:extLst>
  </p:cSld>
  <p:clrMapOvr>
    <a:masterClrMapping/>
  </p:clrMapOvr>
</p:sldLayout>
</file>

<file path=ppt/slideLayouts/slideLayout23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776133"/>
      </p:ext>
    </p:extLst>
  </p:cSld>
  <p:clrMapOvr>
    <a:masterClrMapping/>
  </p:clrMapOvr>
</p:sldLayout>
</file>

<file path=ppt/slideLayouts/slideLayout2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158583"/>
      </p:ext>
    </p:extLst>
  </p:cSld>
  <p:clrMapOvr>
    <a:masterClrMapping/>
  </p:clrMapOvr>
</p:sldLayout>
</file>

<file path=ppt/slideLayouts/slideLayout2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5083799"/>
      </p:ext>
    </p:extLst>
  </p:cSld>
  <p:clrMapOvr>
    <a:masterClrMapping/>
  </p:clrMapOvr>
</p:sldLayout>
</file>

<file path=ppt/slideLayouts/slideLayout236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011169"/>
      </p:ext>
    </p:extLst>
  </p:cSld>
  <p:clrMapOvr>
    <a:masterClrMapping/>
  </p:clrMapOvr>
</p:sldLayout>
</file>

<file path=ppt/slideLayouts/slideLayout23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9035907"/>
      </p:ext>
    </p:extLst>
  </p:cSld>
  <p:clrMapOvr>
    <a:masterClrMapping/>
  </p:clrMapOvr>
</p:sldLayout>
</file>

<file path=ppt/slideLayouts/slideLayout23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3596552"/>
      </p:ext>
    </p:extLst>
  </p:cSld>
  <p:clrMapOvr>
    <a:masterClrMapping/>
  </p:clrMapOvr>
</p:sldLayout>
</file>

<file path=ppt/slideLayouts/slideLayout23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6992827"/>
      </p:ext>
    </p:extLst>
  </p:cSld>
  <p:clrMapOvr>
    <a:masterClrMapping/>
  </p:clrMapOvr>
</p:sldLayout>
</file>

<file path=ppt/slideLayouts/slideLayout23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7597700"/>
      </p:ext>
    </p:extLst>
  </p:cSld>
  <p:clrMapOvr>
    <a:masterClrMapping/>
  </p:clrMapOvr>
</p:sldLayout>
</file>

<file path=ppt/slideLayouts/slideLayout2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288178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033243"/>
      </p:ext>
    </p:extLst>
  </p:cSld>
  <p:clrMapOvr>
    <a:masterClrMapping/>
  </p:clrMapOvr>
</p:sldLayout>
</file>

<file path=ppt/slideLayouts/slideLayout23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4810189"/>
      </p:ext>
    </p:extLst>
  </p:cSld>
  <p:clrMapOvr>
    <a:masterClrMapping/>
  </p:clrMapOvr>
</p:sldLayout>
</file>

<file path=ppt/slideLayouts/slideLayout23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2561638"/>
      </p:ext>
    </p:extLst>
  </p:cSld>
  <p:clrMapOvr>
    <a:masterClrMapping/>
  </p:clrMapOvr>
</p:sldLayout>
</file>

<file path=ppt/slideLayouts/slideLayout23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9294615"/>
      </p:ext>
    </p:extLst>
  </p:cSld>
  <p:clrMapOvr>
    <a:masterClrMapping/>
  </p:clrMapOvr>
</p:sldLayout>
</file>

<file path=ppt/slideLayouts/slideLayout23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5616383"/>
      </p:ext>
    </p:extLst>
  </p:cSld>
  <p:clrMapOvr>
    <a:masterClrMapping/>
  </p:clrMapOvr>
</p:sldLayout>
</file>

<file path=ppt/slideLayouts/slideLayout23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9275171"/>
      </p:ext>
    </p:extLst>
  </p:cSld>
  <p:clrMapOvr>
    <a:masterClrMapping/>
  </p:clrMapOvr>
</p:sldLayout>
</file>

<file path=ppt/slideLayouts/slideLayout23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2539502"/>
      </p:ext>
    </p:extLst>
  </p:cSld>
  <p:clrMapOvr>
    <a:masterClrMapping/>
  </p:clrMapOvr>
</p:sldLayout>
</file>

<file path=ppt/slideLayouts/slideLayout2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4202312"/>
      </p:ext>
    </p:extLst>
  </p:cSld>
  <p:clrMapOvr>
    <a:masterClrMapping/>
  </p:clrMapOvr>
</p:sldLayout>
</file>

<file path=ppt/slideLayouts/slideLayout23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7449056"/>
      </p:ext>
    </p:extLst>
  </p:cSld>
  <p:clrMapOvr>
    <a:masterClrMapping/>
  </p:clrMapOvr>
</p:sldLayout>
</file>

<file path=ppt/slideLayouts/slideLayout23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2550307"/>
      </p:ext>
    </p:extLst>
  </p:cSld>
  <p:clrMapOvr>
    <a:masterClrMapping/>
  </p:clrMapOvr>
</p:sldLayout>
</file>

<file path=ppt/slideLayouts/slideLayout23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288166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835807"/>
      </p:ext>
    </p:extLst>
  </p:cSld>
  <p:clrMapOvr>
    <a:masterClrMapping/>
  </p:clrMapOvr>
</p:sldLayout>
</file>

<file path=ppt/slideLayouts/slideLayout238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930786"/>
      </p:ext>
    </p:extLst>
  </p:cSld>
  <p:clrMapOvr>
    <a:masterClrMapping/>
  </p:clrMapOvr>
</p:sldLayout>
</file>

<file path=ppt/slideLayouts/slideLayout238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414788"/>
      </p:ext>
    </p:extLst>
  </p:cSld>
  <p:clrMapOvr>
    <a:masterClrMapping/>
  </p:clrMapOvr>
</p:sldLayout>
</file>

<file path=ppt/slideLayouts/slideLayout238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1958968"/>
      </p:ext>
    </p:extLst>
  </p:cSld>
  <p:clrMapOvr>
    <a:masterClrMapping/>
  </p:clrMapOvr>
</p:sldLayout>
</file>

<file path=ppt/slideLayouts/slideLayout23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4011270"/>
      </p:ext>
    </p:extLst>
  </p:cSld>
  <p:clrMapOvr>
    <a:masterClrMapping/>
  </p:clrMapOvr>
</p:sldLayout>
</file>

<file path=ppt/slideLayouts/slideLayout23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176100"/>
      </p:ext>
    </p:extLst>
  </p:cSld>
  <p:clrMapOvr>
    <a:masterClrMapping/>
  </p:clrMapOvr>
</p:sldLayout>
</file>

<file path=ppt/slideLayouts/slideLayout23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635421"/>
      </p:ext>
    </p:extLst>
  </p:cSld>
  <p:clrMapOvr>
    <a:masterClrMapping/>
  </p:clrMapOvr>
</p:sldLayout>
</file>

<file path=ppt/slideLayouts/slideLayout23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169977"/>
      </p:ext>
    </p:extLst>
  </p:cSld>
  <p:clrMapOvr>
    <a:masterClrMapping/>
  </p:clrMapOvr>
</p:sldLayout>
</file>

<file path=ppt/slideLayouts/slideLayout23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8831235"/>
      </p:ext>
    </p:extLst>
  </p:cSld>
  <p:clrMapOvr>
    <a:masterClrMapping/>
  </p:clrMapOvr>
</p:sldLayout>
</file>

<file path=ppt/slideLayouts/slideLayout2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242255"/>
      </p:ext>
    </p:extLst>
  </p:cSld>
  <p:clrMapOvr>
    <a:masterClrMapping/>
  </p:clrMapOvr>
</p:sldLayout>
</file>

<file path=ppt/slideLayouts/slideLayout23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5850068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134077"/>
      </p:ext>
    </p:extLst>
  </p:cSld>
  <p:clrMapOvr>
    <a:masterClrMapping/>
  </p:clrMapOvr>
</p:sldLayout>
</file>

<file path=ppt/slideLayouts/slideLayout23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274860"/>
      </p:ext>
    </p:extLst>
  </p:cSld>
  <p:clrMapOvr>
    <a:masterClrMapping/>
  </p:clrMapOvr>
</p:sldLayout>
</file>

<file path=ppt/slideLayouts/slideLayout23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090098"/>
      </p:ext>
    </p:extLst>
  </p:cSld>
  <p:clrMapOvr>
    <a:masterClrMapping/>
  </p:clrMapOvr>
</p:sldLayout>
</file>

<file path=ppt/slideLayouts/slideLayout23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6718430"/>
      </p:ext>
    </p:extLst>
  </p:cSld>
  <p:clrMapOvr>
    <a:masterClrMapping/>
  </p:clrMapOvr>
</p:sldLayout>
</file>

<file path=ppt/slideLayouts/slideLayout23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8838914"/>
      </p:ext>
    </p:extLst>
  </p:cSld>
  <p:clrMapOvr>
    <a:masterClrMapping/>
  </p:clrMapOvr>
</p:sldLayout>
</file>

<file path=ppt/slideLayouts/slideLayout23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3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42900" indent="0" algn="ctr">
              <a:buNone/>
              <a:defRPr/>
            </a:lvl2pPr>
            <a:lvl3pPr marL="685800" indent="0" algn="ctr">
              <a:buNone/>
              <a:defRPr/>
            </a:lvl3pPr>
            <a:lvl4pPr marL="1028700" indent="0" algn="ctr">
              <a:buNone/>
              <a:defRPr/>
            </a:lvl4pPr>
            <a:lvl5pPr marL="1371600" indent="0" algn="ctr">
              <a:buNone/>
              <a:defRPr/>
            </a:lvl5pPr>
            <a:lvl6pPr marL="1714500" indent="0" algn="ctr">
              <a:buNone/>
              <a:defRPr/>
            </a:lvl6pPr>
            <a:lvl7pPr marL="2057400" indent="0" algn="ctr">
              <a:buNone/>
              <a:defRPr/>
            </a:lvl7pPr>
            <a:lvl8pPr marL="2400300" indent="0" algn="ctr">
              <a:buNone/>
              <a:defRPr/>
            </a:lvl8pPr>
            <a:lvl9pPr marL="27432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6589645"/>
      </p:ext>
    </p:extLst>
  </p:cSld>
  <p:clrMapOvr>
    <a:masterClrMapping/>
  </p:clrMapOvr>
</p:sldLayout>
</file>

<file path=ppt/slideLayouts/slideLayout23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1066800"/>
            <a:ext cx="8763000" cy="55626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7367032"/>
      </p:ext>
    </p:extLst>
  </p:cSld>
  <p:clrMapOvr>
    <a:masterClrMapping/>
  </p:clrMapOvr>
</p:sldLayout>
</file>

<file path=ppt/slideLayouts/slideLayout23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8"/>
            <a:ext cx="7772400" cy="1362075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900" indent="0">
              <a:buNone/>
              <a:defRPr sz="1350"/>
            </a:lvl2pPr>
            <a:lvl3pPr marL="685800" indent="0">
              <a:buNone/>
              <a:defRPr sz="120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  <a:lvl6pPr marL="1714500" indent="0">
              <a:buNone/>
              <a:defRPr sz="1050"/>
            </a:lvl6pPr>
            <a:lvl7pPr marL="2057400" indent="0">
              <a:buNone/>
              <a:defRPr sz="1050"/>
            </a:lvl7pPr>
            <a:lvl8pPr marL="2400300" indent="0">
              <a:buNone/>
              <a:defRPr sz="1050"/>
            </a:lvl8pPr>
            <a:lvl9pPr marL="2743200" indent="0">
              <a:buNone/>
              <a:defRPr sz="105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088773"/>
      </p:ext>
    </p:extLst>
  </p:cSld>
  <p:clrMapOvr>
    <a:masterClrMapping/>
  </p:clrMapOvr>
</p:sldLayout>
</file>

<file path=ppt/slideLayouts/slideLayout23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239484"/>
      </p:ext>
    </p:extLst>
  </p:cSld>
  <p:clrMapOvr>
    <a:masterClrMapping/>
  </p:clrMapOvr>
</p:sldLayout>
</file>

<file path=ppt/slideLayouts/slideLayout23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0" y="1535113"/>
            <a:ext cx="4041775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0" y="2174875"/>
            <a:ext cx="4041775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2512618"/>
      </p:ext>
    </p:extLst>
  </p:cSld>
  <p:clrMapOvr>
    <a:masterClrMapping/>
  </p:clrMapOvr>
</p:sldLayout>
</file>

<file path=ppt/slideLayouts/slideLayout23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404682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556242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2930036"/>
      </p:ext>
    </p:extLst>
  </p:cSld>
  <p:clrMapOvr>
    <a:masterClrMapping/>
  </p:clrMapOvr>
</p:sldLayout>
</file>

<file path=ppt/slideLayouts/slideLayout24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382060"/>
      </p:ext>
    </p:extLst>
  </p:cSld>
  <p:clrMapOvr>
    <a:masterClrMapping/>
  </p:clrMapOvr>
</p:sldLayout>
</file>

<file path=ppt/slideLayouts/slideLayout24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2" y="273168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3"/>
            <a:ext cx="3008313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3070431"/>
      </p:ext>
    </p:extLst>
  </p:cSld>
  <p:clrMapOvr>
    <a:masterClrMapping/>
  </p:clrMapOvr>
</p:sldLayout>
</file>

<file path=ppt/slideLayouts/slideLayout24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1960509"/>
      </p:ext>
    </p:extLst>
  </p:cSld>
  <p:clrMapOvr>
    <a:masterClrMapping/>
  </p:clrMapOvr>
</p:sldLayout>
</file>

<file path=ppt/slideLayouts/slideLayout24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791276"/>
      </p:ext>
    </p:extLst>
  </p:cSld>
  <p:clrMapOvr>
    <a:masterClrMapping/>
  </p:clrMapOvr>
</p:sldLayout>
</file>

<file path=ppt/slideLayouts/slideLayout24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357621"/>
      </p:ext>
    </p:extLst>
  </p:cSld>
  <p:clrMapOvr>
    <a:masterClrMapping/>
  </p:clrMapOvr>
</p:sldLayout>
</file>

<file path=ppt/slideLayouts/slideLayout24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3057793"/>
      </p:ext>
    </p:extLst>
  </p:cSld>
  <p:clrMapOvr>
    <a:masterClrMapping/>
  </p:clrMapOvr>
</p:sldLayout>
</file>

<file path=ppt/slideLayouts/slideLayout2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440523"/>
      </p:ext>
    </p:extLst>
  </p:cSld>
  <p:clrMapOvr>
    <a:masterClrMapping/>
  </p:clrMapOvr>
</p:sldLayout>
</file>

<file path=ppt/slideLayouts/slideLayout24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475996"/>
      </p:ext>
    </p:extLst>
  </p:cSld>
  <p:clrMapOvr>
    <a:masterClrMapping/>
  </p:clrMapOvr>
</p:sldLayout>
</file>

<file path=ppt/slideLayouts/slideLayout24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763237"/>
      </p:ext>
    </p:extLst>
  </p:cSld>
  <p:clrMapOvr>
    <a:masterClrMapping/>
  </p:clrMapOvr>
</p:sldLayout>
</file>

<file path=ppt/slideLayouts/slideLayout24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846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6703202"/>
      </p:ext>
    </p:extLst>
  </p:cSld>
  <p:clrMapOvr>
    <a:masterClrMapping/>
  </p:clrMapOvr>
</p:sldLayout>
</file>

<file path=ppt/slideLayouts/slideLayout2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5135649"/>
      </p:ext>
    </p:extLst>
  </p:cSld>
  <p:clrMapOvr>
    <a:masterClrMapping/>
  </p:clrMapOvr>
</p:sldLayout>
</file>

<file path=ppt/slideLayouts/slideLayout24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059100"/>
      </p:ext>
    </p:extLst>
  </p:cSld>
  <p:clrMapOvr>
    <a:masterClrMapping/>
  </p:clrMapOvr>
</p:sldLayout>
</file>

<file path=ppt/slideLayouts/slideLayout24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319423"/>
      </p:ext>
    </p:extLst>
  </p:cSld>
  <p:clrMapOvr>
    <a:masterClrMapping/>
  </p:clrMapOvr>
</p:sldLayout>
</file>

<file path=ppt/slideLayouts/slideLayout24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387741"/>
      </p:ext>
    </p:extLst>
  </p:cSld>
  <p:clrMapOvr>
    <a:masterClrMapping/>
  </p:clrMapOvr>
</p:sldLayout>
</file>

<file path=ppt/slideLayouts/slideLayout24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506757"/>
      </p:ext>
    </p:extLst>
  </p:cSld>
  <p:clrMapOvr>
    <a:masterClrMapping/>
  </p:clrMapOvr>
</p:sldLayout>
</file>

<file path=ppt/slideLayouts/slideLayout24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773467"/>
      </p:ext>
    </p:extLst>
  </p:cSld>
  <p:clrMapOvr>
    <a:masterClrMapping/>
  </p:clrMapOvr>
</p:sldLayout>
</file>

<file path=ppt/slideLayouts/slideLayout2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908668"/>
      </p:ext>
    </p:extLst>
  </p:cSld>
  <p:clrMapOvr>
    <a:masterClrMapping/>
  </p:clrMapOvr>
</p:sldLayout>
</file>

<file path=ppt/slideLayouts/slideLayout24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984001"/>
      </p:ext>
    </p:extLst>
  </p:cSld>
  <p:clrMapOvr>
    <a:masterClrMapping/>
  </p:clrMapOvr>
</p:sldLayout>
</file>

<file path=ppt/slideLayouts/slideLayout24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250142"/>
      </p:ext>
    </p:extLst>
  </p:cSld>
  <p:clrMapOvr>
    <a:masterClrMapping/>
  </p:clrMapOvr>
</p:sldLayout>
</file>

<file path=ppt/slideLayouts/slideLayout24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587258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784091"/>
      </p:ext>
    </p:extLst>
  </p:cSld>
  <p:clrMapOvr>
    <a:masterClrMapping/>
  </p:clrMapOvr>
</p:sldLayout>
</file>

<file path=ppt/slideLayouts/slideLayout24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0168310"/>
      </p:ext>
    </p:extLst>
  </p:cSld>
  <p:clrMapOvr>
    <a:masterClrMapping/>
  </p:clrMapOvr>
</p:sldLayout>
</file>

<file path=ppt/slideLayouts/slideLayout24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2516028"/>
      </p:ext>
    </p:extLst>
  </p:cSld>
  <p:clrMapOvr>
    <a:masterClrMapping/>
  </p:clrMapOvr>
</p:sldLayout>
</file>

<file path=ppt/slideLayouts/slideLayout24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169798"/>
      </p:ext>
    </p:extLst>
  </p:cSld>
  <p:clrMapOvr>
    <a:masterClrMapping/>
  </p:clrMapOvr>
</p:sldLayout>
</file>

<file path=ppt/slideLayouts/slideLayout24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6676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0991620"/>
      </p:ext>
    </p:extLst>
  </p:cSld>
  <p:clrMapOvr>
    <a:masterClrMapping/>
  </p:clrMapOvr>
</p:sldLayout>
</file>

<file path=ppt/slideLayouts/slideLayout24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114516"/>
      </p:ext>
    </p:extLst>
  </p:cSld>
  <p:clrMapOvr>
    <a:masterClrMapping/>
  </p:clrMapOvr>
</p:sldLayout>
</file>

<file path=ppt/slideLayouts/slideLayout24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660813"/>
      </p:ext>
    </p:extLst>
  </p:cSld>
  <p:clrMapOvr>
    <a:masterClrMapping/>
  </p:clrMapOvr>
</p:sldLayout>
</file>

<file path=ppt/slideLayouts/slideLayout24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478580"/>
      </p:ext>
    </p:extLst>
  </p:cSld>
  <p:clrMapOvr>
    <a:masterClrMapping/>
  </p:clrMapOvr>
</p:sldLayout>
</file>

<file path=ppt/slideLayouts/slideLayout24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0620045"/>
      </p:ext>
    </p:extLst>
  </p:cSld>
  <p:clrMapOvr>
    <a:masterClrMapping/>
  </p:clrMapOvr>
</p:sldLayout>
</file>

<file path=ppt/slideLayouts/slideLayout24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96048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3708901"/>
      </p:ext>
    </p:extLst>
  </p:cSld>
  <p:clrMapOvr>
    <a:masterClrMapping/>
  </p:clrMapOvr>
</p:sldLayout>
</file>

<file path=ppt/slideLayouts/slideLayout24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7206652"/>
      </p:ext>
    </p:extLst>
  </p:cSld>
  <p:clrMapOvr>
    <a:masterClrMapping/>
  </p:clrMapOvr>
</p:sldLayout>
</file>

<file path=ppt/slideLayouts/slideLayout24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993783"/>
      </p:ext>
    </p:extLst>
  </p:cSld>
  <p:clrMapOvr>
    <a:masterClrMapping/>
  </p:clrMapOvr>
</p:sldLayout>
</file>

<file path=ppt/slideLayouts/slideLayout24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4608853"/>
      </p:ext>
    </p:extLst>
  </p:cSld>
  <p:clrMapOvr>
    <a:masterClrMapping/>
  </p:clrMapOvr>
</p:sldLayout>
</file>

<file path=ppt/slideLayouts/slideLayout2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1924163"/>
      </p:ext>
    </p:extLst>
  </p:cSld>
  <p:clrMapOvr>
    <a:masterClrMapping/>
  </p:clrMapOvr>
</p:sldLayout>
</file>

<file path=ppt/slideLayouts/slideLayout243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8568148"/>
      </p:ext>
    </p:extLst>
  </p:cSld>
  <p:clrMapOvr>
    <a:masterClrMapping/>
  </p:clrMapOvr>
</p:sldLayout>
</file>

<file path=ppt/slideLayouts/slideLayout2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376733"/>
      </p:ext>
    </p:extLst>
  </p:cSld>
  <p:clrMapOvr>
    <a:masterClrMapping/>
  </p:clrMapOvr>
</p:sldLayout>
</file>

<file path=ppt/slideLayouts/slideLayout2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011554"/>
      </p:ext>
    </p:extLst>
  </p:cSld>
  <p:clrMapOvr>
    <a:masterClrMapping/>
  </p:clrMapOvr>
</p:sldLayout>
</file>

<file path=ppt/slideLayouts/slideLayout243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5957435"/>
      </p:ext>
    </p:extLst>
  </p:cSld>
  <p:clrMapOvr>
    <a:masterClrMapping/>
  </p:clrMapOvr>
</p:sldLayout>
</file>

<file path=ppt/slideLayouts/slideLayout24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1074831"/>
      </p:ext>
    </p:extLst>
  </p:cSld>
  <p:clrMapOvr>
    <a:masterClrMapping/>
  </p:clrMapOvr>
</p:sldLayout>
</file>

<file path=ppt/slideLayouts/slideLayout24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347197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457550"/>
      </p:ext>
    </p:extLst>
  </p:cSld>
  <p:clrMapOvr>
    <a:masterClrMapping/>
  </p:clrMapOvr>
</p:sldLayout>
</file>

<file path=ppt/slideLayouts/slideLayout24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691690"/>
      </p:ext>
    </p:extLst>
  </p:cSld>
  <p:clrMapOvr>
    <a:masterClrMapping/>
  </p:clrMapOvr>
</p:sldLayout>
</file>

<file path=ppt/slideLayouts/slideLayout24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006131"/>
      </p:ext>
    </p:extLst>
  </p:cSld>
  <p:clrMapOvr>
    <a:masterClrMapping/>
  </p:clrMapOvr>
</p:sldLayout>
</file>

<file path=ppt/slideLayouts/slideLayout24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3181984"/>
      </p:ext>
    </p:extLst>
  </p:cSld>
  <p:clrMapOvr>
    <a:masterClrMapping/>
  </p:clrMapOvr>
</p:sldLayout>
</file>

<file path=ppt/slideLayouts/slideLayout24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153471"/>
      </p:ext>
    </p:extLst>
  </p:cSld>
  <p:clrMapOvr>
    <a:masterClrMapping/>
  </p:clrMapOvr>
</p:sldLayout>
</file>

<file path=ppt/slideLayouts/slideLayout24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754196"/>
      </p:ext>
    </p:extLst>
  </p:cSld>
  <p:clrMapOvr>
    <a:masterClrMapping/>
  </p:clrMapOvr>
</p:sldLayout>
</file>

<file path=ppt/slideLayouts/slideLayout24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04037"/>
      </p:ext>
    </p:extLst>
  </p:cSld>
  <p:clrMapOvr>
    <a:masterClrMapping/>
  </p:clrMapOvr>
</p:sldLayout>
</file>

<file path=ppt/slideLayouts/slideLayout24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3406349"/>
      </p:ext>
    </p:extLst>
  </p:cSld>
  <p:clrMapOvr>
    <a:masterClrMapping/>
  </p:clrMapOvr>
</p:sldLayout>
</file>

<file path=ppt/slideLayouts/slideLayout24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1148599"/>
      </p:ext>
    </p:extLst>
  </p:cSld>
  <p:clrMapOvr>
    <a:masterClrMapping/>
  </p:clrMapOvr>
</p:sldLayout>
</file>

<file path=ppt/slideLayouts/slideLayout24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5691136"/>
      </p:ext>
    </p:extLst>
  </p:cSld>
  <p:clrMapOvr>
    <a:masterClrMapping/>
  </p:clrMapOvr>
</p:sldLayout>
</file>

<file path=ppt/slideLayouts/slideLayout2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705680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0370577"/>
      </p:ext>
    </p:extLst>
  </p:cSld>
  <p:clrMapOvr>
    <a:masterClrMapping/>
  </p:clrMapOvr>
</p:sldLayout>
</file>

<file path=ppt/slideLayouts/slideLayout245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478548"/>
      </p:ext>
    </p:extLst>
  </p:cSld>
  <p:clrMapOvr>
    <a:masterClrMapping/>
  </p:clrMapOvr>
</p:sldLayout>
</file>

<file path=ppt/slideLayouts/slideLayout2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0451237"/>
      </p:ext>
    </p:extLst>
  </p:cSld>
  <p:clrMapOvr>
    <a:masterClrMapping/>
  </p:clrMapOvr>
</p:sldLayout>
</file>

<file path=ppt/slideLayouts/slideLayout2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5479098"/>
      </p:ext>
    </p:extLst>
  </p:cSld>
  <p:clrMapOvr>
    <a:masterClrMapping/>
  </p:clrMapOvr>
</p:sldLayout>
</file>

<file path=ppt/slideLayouts/slideLayout24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27493"/>
      </p:ext>
    </p:extLst>
  </p:cSld>
  <p:clrMapOvr>
    <a:masterClrMapping/>
  </p:clrMapOvr>
</p:sldLayout>
</file>

<file path=ppt/slideLayouts/slideLayout2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100902"/>
      </p:ext>
    </p:extLst>
  </p:cSld>
  <p:clrMapOvr>
    <a:masterClrMapping/>
  </p:clrMapOvr>
</p:sldLayout>
</file>

<file path=ppt/slideLayouts/slideLayout24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3409357"/>
      </p:ext>
    </p:extLst>
  </p:cSld>
  <p:clrMapOvr>
    <a:masterClrMapping/>
  </p:clrMapOvr>
</p:sldLayout>
</file>

<file path=ppt/slideLayouts/slideLayout2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2374408"/>
      </p:ext>
    </p:extLst>
  </p:cSld>
  <p:clrMapOvr>
    <a:masterClrMapping/>
  </p:clrMapOvr>
</p:sldLayout>
</file>

<file path=ppt/slideLayouts/slideLayout24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95699"/>
      </p:ext>
    </p:extLst>
  </p:cSld>
  <p:clrMapOvr>
    <a:masterClrMapping/>
  </p:clrMapOvr>
</p:sldLayout>
</file>

<file path=ppt/slideLayouts/slideLayout24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729097"/>
      </p:ext>
    </p:extLst>
  </p:cSld>
  <p:clrMapOvr>
    <a:masterClrMapping/>
  </p:clrMapOvr>
</p:sldLayout>
</file>

<file path=ppt/slideLayouts/slideLayout24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2552012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096213"/>
      </p:ext>
    </p:extLst>
  </p:cSld>
  <p:clrMapOvr>
    <a:masterClrMapping/>
  </p:clrMapOvr>
</p:sldLayout>
</file>

<file path=ppt/slideLayouts/slideLayout24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52290"/>
      </p:ext>
    </p:extLst>
  </p:cSld>
  <p:clrMapOvr>
    <a:masterClrMapping/>
  </p:clrMapOvr>
</p:sldLayout>
</file>

<file path=ppt/slideLayouts/slideLayout24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113812"/>
      </p:ext>
    </p:extLst>
  </p:cSld>
  <p:clrMapOvr>
    <a:masterClrMapping/>
  </p:clrMapOvr>
</p:sldLayout>
</file>

<file path=ppt/slideLayouts/slideLayout24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564334"/>
      </p:ext>
    </p:extLst>
  </p:cSld>
  <p:clrMapOvr>
    <a:masterClrMapping/>
  </p:clrMapOvr>
</p:sldLayout>
</file>

<file path=ppt/slideLayouts/slideLayout246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138163"/>
      </p:ext>
    </p:extLst>
  </p:cSld>
  <p:clrMapOvr>
    <a:masterClrMapping/>
  </p:clrMapOvr>
</p:sldLayout>
</file>

<file path=ppt/slideLayouts/slideLayout2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7818020"/>
      </p:ext>
    </p:extLst>
  </p:cSld>
  <p:clrMapOvr>
    <a:masterClrMapping/>
  </p:clrMapOvr>
</p:sldLayout>
</file>

<file path=ppt/slideLayouts/slideLayout246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6271921"/>
      </p:ext>
    </p:extLst>
  </p:cSld>
  <p:clrMapOvr>
    <a:masterClrMapping/>
  </p:clrMapOvr>
</p:sldLayout>
</file>

<file path=ppt/slideLayouts/slideLayout246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0040038"/>
      </p:ext>
    </p:extLst>
  </p:cSld>
  <p:clrMapOvr>
    <a:masterClrMapping/>
  </p:clrMapOvr>
</p:sldLayout>
</file>

<file path=ppt/slideLayouts/slideLayout24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353828"/>
      </p:ext>
    </p:extLst>
  </p:cSld>
  <p:clrMapOvr>
    <a:masterClrMapping/>
  </p:clrMapOvr>
</p:sldLayout>
</file>

<file path=ppt/slideLayouts/slideLayout2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9673413"/>
      </p:ext>
    </p:extLst>
  </p:cSld>
  <p:clrMapOvr>
    <a:masterClrMapping/>
  </p:clrMapOvr>
</p:sldLayout>
</file>

<file path=ppt/slideLayouts/slideLayout2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7517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4923216"/>
      </p:ext>
    </p:extLst>
  </p:cSld>
  <p:clrMapOvr>
    <a:masterClrMapping/>
  </p:clrMapOvr>
</p:sldLayout>
</file>

<file path=ppt/slideLayouts/slideLayout24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388699"/>
      </p:ext>
    </p:extLst>
  </p:cSld>
  <p:clrMapOvr>
    <a:masterClrMapping/>
  </p:clrMapOvr>
</p:sldLayout>
</file>

<file path=ppt/slideLayouts/slideLayout24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689912"/>
      </p:ext>
    </p:extLst>
  </p:cSld>
  <p:clrMapOvr>
    <a:masterClrMapping/>
  </p:clrMapOvr>
</p:sldLayout>
</file>

<file path=ppt/slideLayouts/slideLayout24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4557667"/>
      </p:ext>
    </p:extLst>
  </p:cSld>
  <p:clrMapOvr>
    <a:masterClrMapping/>
  </p:clrMapOvr>
</p:sldLayout>
</file>

<file path=ppt/slideLayouts/slideLayout24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484227"/>
      </p:ext>
    </p:extLst>
  </p:cSld>
  <p:clrMapOvr>
    <a:masterClrMapping/>
  </p:clrMapOvr>
</p:sldLayout>
</file>

<file path=ppt/slideLayouts/slideLayout24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2024975"/>
      </p:ext>
    </p:extLst>
  </p:cSld>
  <p:clrMapOvr>
    <a:masterClrMapping/>
  </p:clrMapOvr>
</p:sldLayout>
</file>

<file path=ppt/slideLayouts/slideLayout24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583152"/>
      </p:ext>
    </p:extLst>
  </p:cSld>
  <p:clrMapOvr>
    <a:masterClrMapping/>
  </p:clrMapOvr>
</p:sldLayout>
</file>

<file path=ppt/slideLayouts/slideLayout24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114125"/>
      </p:ext>
    </p:extLst>
  </p:cSld>
  <p:clrMapOvr>
    <a:masterClrMapping/>
  </p:clrMapOvr>
</p:sldLayout>
</file>

<file path=ppt/slideLayouts/slideLayout24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4607450"/>
      </p:ext>
    </p:extLst>
  </p:cSld>
  <p:clrMapOvr>
    <a:masterClrMapping/>
  </p:clrMapOvr>
</p:sldLayout>
</file>

<file path=ppt/slideLayouts/slideLayout24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5869249"/>
      </p:ext>
    </p:extLst>
  </p:cSld>
  <p:clrMapOvr>
    <a:masterClrMapping/>
  </p:clrMapOvr>
</p:sldLayout>
</file>

<file path=ppt/slideLayouts/slideLayout24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8590141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785015"/>
      </p:ext>
    </p:extLst>
  </p:cSld>
  <p:clrMapOvr>
    <a:masterClrMapping/>
  </p:clrMapOvr>
</p:sldLayout>
</file>

<file path=ppt/slideLayouts/slideLayout24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0508179"/>
      </p:ext>
    </p:extLst>
  </p:cSld>
  <p:clrMapOvr>
    <a:masterClrMapping/>
  </p:clrMapOvr>
</p:sldLayout>
</file>

<file path=ppt/slideLayouts/slideLayout24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545210"/>
      </p:ext>
    </p:extLst>
  </p:cSld>
  <p:clrMapOvr>
    <a:masterClrMapping/>
  </p:clrMapOvr>
</p:sldLayout>
</file>

<file path=ppt/slideLayouts/slideLayout24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14345"/>
      </p:ext>
    </p:extLst>
  </p:cSld>
  <p:clrMapOvr>
    <a:masterClrMapping/>
  </p:clrMapOvr>
</p:sldLayout>
</file>

<file path=ppt/slideLayouts/slideLayout24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980233"/>
      </p:ext>
    </p:extLst>
  </p:cSld>
  <p:clrMapOvr>
    <a:masterClrMapping/>
  </p:clrMapOvr>
</p:sldLayout>
</file>

<file path=ppt/slideLayouts/slideLayout24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5376495"/>
      </p:ext>
    </p:extLst>
  </p:cSld>
  <p:clrMapOvr>
    <a:masterClrMapping/>
  </p:clrMapOvr>
</p:sldLayout>
</file>

<file path=ppt/slideLayouts/slideLayout24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429001"/>
      </p:ext>
    </p:extLst>
  </p:cSld>
  <p:clrMapOvr>
    <a:masterClrMapping/>
  </p:clrMapOvr>
</p:sldLayout>
</file>

<file path=ppt/slideLayouts/slideLayout24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006430"/>
      </p:ext>
    </p:extLst>
  </p:cSld>
  <p:clrMapOvr>
    <a:masterClrMapping/>
  </p:clrMapOvr>
</p:sldLayout>
</file>

<file path=ppt/slideLayouts/slideLayout24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7866069"/>
      </p:ext>
    </p:extLst>
  </p:cSld>
  <p:clrMapOvr>
    <a:masterClrMapping/>
  </p:clrMapOvr>
</p:sldLayout>
</file>

<file path=ppt/slideLayouts/slideLayout24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3085146"/>
      </p:ext>
    </p:extLst>
  </p:cSld>
  <p:clrMapOvr>
    <a:masterClrMapping/>
  </p:clrMapOvr>
</p:sldLayout>
</file>

<file path=ppt/slideLayouts/slideLayout2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793063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6842842"/>
      </p:ext>
    </p:extLst>
  </p:cSld>
  <p:clrMapOvr>
    <a:masterClrMapping/>
  </p:clrMapOvr>
</p:sldLayout>
</file>

<file path=ppt/slideLayouts/slideLayout24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220900"/>
      </p:ext>
    </p:extLst>
  </p:cSld>
  <p:clrMapOvr>
    <a:masterClrMapping/>
  </p:clrMapOvr>
</p:sldLayout>
</file>

<file path=ppt/slideLayouts/slideLayout24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9049780"/>
      </p:ext>
    </p:extLst>
  </p:cSld>
  <p:clrMapOvr>
    <a:masterClrMapping/>
  </p:clrMapOvr>
</p:sldLayout>
</file>

<file path=ppt/slideLayouts/slideLayout24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532907"/>
      </p:ext>
    </p:extLst>
  </p:cSld>
  <p:clrMapOvr>
    <a:masterClrMapping/>
  </p:clrMapOvr>
</p:sldLayout>
</file>

<file path=ppt/slideLayouts/slideLayout24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3853314"/>
      </p:ext>
    </p:extLst>
  </p:cSld>
  <p:clrMapOvr>
    <a:masterClrMapping/>
  </p:clrMapOvr>
</p:sldLayout>
</file>

<file path=ppt/slideLayouts/slideLayout24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73899"/>
      </p:ext>
    </p:extLst>
  </p:cSld>
  <p:clrMapOvr>
    <a:masterClrMapping/>
  </p:clrMapOvr>
</p:sldLayout>
</file>

<file path=ppt/slideLayouts/slideLayout249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322026"/>
      </p:ext>
    </p:extLst>
  </p:cSld>
  <p:clrMapOvr>
    <a:masterClrMapping/>
  </p:clrMapOvr>
</p:sldLayout>
</file>

<file path=ppt/slideLayouts/slideLayout24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726744"/>
      </p:ext>
    </p:extLst>
  </p:cSld>
  <p:clrMapOvr>
    <a:masterClrMapping/>
  </p:clrMapOvr>
</p:sldLayout>
</file>

<file path=ppt/slideLayouts/slideLayout24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9955264"/>
      </p:ext>
    </p:extLst>
  </p:cSld>
  <p:clrMapOvr>
    <a:masterClrMapping/>
  </p:clrMapOvr>
</p:sldLayout>
</file>

<file path=ppt/slideLayouts/slideLayout24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1190613"/>
      </p:ext>
    </p:extLst>
  </p:cSld>
  <p:clrMapOvr>
    <a:masterClrMapping/>
  </p:clrMapOvr>
</p:sldLayout>
</file>

<file path=ppt/slideLayouts/slideLayout24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344425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302492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148728"/>
      </p:ext>
    </p:extLst>
  </p:cSld>
  <p:clrMapOvr>
    <a:masterClrMapping/>
  </p:clrMapOvr>
</p:sldLayout>
</file>

<file path=ppt/slideLayouts/slideLayout25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422246"/>
      </p:ext>
    </p:extLst>
  </p:cSld>
  <p:clrMapOvr>
    <a:masterClrMapping/>
  </p:clrMapOvr>
</p:sldLayout>
</file>

<file path=ppt/slideLayouts/slideLayout25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0482150"/>
      </p:ext>
    </p:extLst>
  </p:cSld>
  <p:clrMapOvr>
    <a:masterClrMapping/>
  </p:clrMapOvr>
</p:sldLayout>
</file>

<file path=ppt/slideLayouts/slideLayout25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856767"/>
      </p:ext>
    </p:extLst>
  </p:cSld>
  <p:clrMapOvr>
    <a:masterClrMapping/>
  </p:clrMapOvr>
</p:sldLayout>
</file>

<file path=ppt/slideLayouts/slideLayout25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343959"/>
      </p:ext>
    </p:extLst>
  </p:cSld>
  <p:clrMapOvr>
    <a:masterClrMapping/>
  </p:clrMapOvr>
</p:sldLayout>
</file>

<file path=ppt/slideLayouts/slideLayout25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848715"/>
      </p:ext>
    </p:extLst>
  </p:cSld>
  <p:clrMapOvr>
    <a:masterClrMapping/>
  </p:clrMapOvr>
</p:sldLayout>
</file>

<file path=ppt/slideLayouts/slideLayout25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4518645"/>
      </p:ext>
    </p:extLst>
  </p:cSld>
  <p:clrMapOvr>
    <a:masterClrMapping/>
  </p:clrMapOvr>
</p:sldLayout>
</file>

<file path=ppt/slideLayouts/slideLayout25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382123"/>
      </p:ext>
    </p:extLst>
  </p:cSld>
  <p:clrMapOvr>
    <a:masterClrMapping/>
  </p:clrMapOvr>
</p:sldLayout>
</file>

<file path=ppt/slideLayouts/slideLayout250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7332633"/>
      </p:ext>
    </p:extLst>
  </p:cSld>
  <p:clrMapOvr>
    <a:masterClrMapping/>
  </p:clrMapOvr>
</p:sldLayout>
</file>

<file path=ppt/slideLayouts/slideLayout250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230836"/>
      </p:ext>
    </p:extLst>
  </p:cSld>
  <p:clrMapOvr>
    <a:masterClrMapping/>
  </p:clrMapOvr>
</p:sldLayout>
</file>

<file path=ppt/slideLayouts/slideLayout250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970679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257199"/>
      </p:ext>
    </p:extLst>
  </p:cSld>
  <p:clrMapOvr>
    <a:masterClrMapping/>
  </p:clrMapOvr>
</p:sldLayout>
</file>

<file path=ppt/slideLayouts/slideLayout251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1824995"/>
      </p:ext>
    </p:extLst>
  </p:cSld>
  <p:clrMapOvr>
    <a:masterClrMapping/>
  </p:clrMapOvr>
</p:sldLayout>
</file>

<file path=ppt/slideLayouts/slideLayout251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686863"/>
      </p:ext>
    </p:extLst>
  </p:cSld>
  <p:clrMapOvr>
    <a:masterClrMapping/>
  </p:clrMapOvr>
</p:sldLayout>
</file>

<file path=ppt/slideLayouts/slideLayout25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306648"/>
      </p:ext>
    </p:extLst>
  </p:cSld>
  <p:clrMapOvr>
    <a:masterClrMapping/>
  </p:clrMapOvr>
</p:sldLayout>
</file>

<file path=ppt/slideLayouts/slideLayout2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515610"/>
      </p:ext>
    </p:extLst>
  </p:cSld>
  <p:clrMapOvr>
    <a:masterClrMapping/>
  </p:clrMapOvr>
</p:sldLayout>
</file>

<file path=ppt/slideLayouts/slideLayout25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0536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287607"/>
      </p:ext>
    </p:extLst>
  </p:cSld>
  <p:clrMapOvr>
    <a:masterClrMapping/>
  </p:clrMapOvr>
</p:sldLayout>
</file>

<file path=ppt/slideLayouts/slideLayout25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992853"/>
      </p:ext>
    </p:extLst>
  </p:cSld>
  <p:clrMapOvr>
    <a:masterClrMapping/>
  </p:clrMapOvr>
</p:sldLayout>
</file>

<file path=ppt/slideLayouts/slideLayout25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258872"/>
      </p:ext>
    </p:extLst>
  </p:cSld>
  <p:clrMapOvr>
    <a:masterClrMapping/>
  </p:clrMapOvr>
</p:sldLayout>
</file>

<file path=ppt/slideLayouts/slideLayout25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3486099"/>
      </p:ext>
    </p:extLst>
  </p:cSld>
  <p:clrMapOvr>
    <a:masterClrMapping/>
  </p:clrMapOvr>
</p:sldLayout>
</file>

<file path=ppt/slideLayouts/slideLayout25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75939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541142"/>
      </p:ext>
    </p:extLst>
  </p:cSld>
  <p:clrMapOvr>
    <a:masterClrMapping/>
  </p:clrMapOvr>
</p:sldLayout>
</file>

<file path=ppt/slideLayouts/slideLayout2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479413"/>
      </p:ext>
    </p:extLst>
  </p:cSld>
  <p:clrMapOvr>
    <a:masterClrMapping/>
  </p:clrMapOvr>
</p:sldLayout>
</file>

<file path=ppt/slideLayouts/slideLayout25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75995"/>
      </p:ext>
    </p:extLst>
  </p:cSld>
  <p:clrMapOvr>
    <a:masterClrMapping/>
  </p:clrMapOvr>
</p:sldLayout>
</file>

<file path=ppt/slideLayouts/slideLayout25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5875451"/>
      </p:ext>
    </p:extLst>
  </p:cSld>
  <p:clrMapOvr>
    <a:masterClrMapping/>
  </p:clrMapOvr>
</p:sldLayout>
</file>

<file path=ppt/slideLayouts/slideLayout25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403497"/>
      </p:ext>
    </p:extLst>
  </p:cSld>
  <p:clrMapOvr>
    <a:masterClrMapping/>
  </p:clrMapOvr>
</p:sldLayout>
</file>

<file path=ppt/slideLayouts/slideLayout2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615367"/>
      </p:ext>
    </p:extLst>
  </p:cSld>
  <p:clrMapOvr>
    <a:masterClrMapping/>
  </p:clrMapOvr>
</p:sldLayout>
</file>

<file path=ppt/slideLayouts/slideLayout25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551426"/>
      </p:ext>
    </p:extLst>
  </p:cSld>
  <p:clrMapOvr>
    <a:masterClrMapping/>
  </p:clrMapOvr>
</p:sldLayout>
</file>

<file path=ppt/slideLayouts/slideLayout25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2638289"/>
      </p:ext>
    </p:extLst>
  </p:cSld>
  <p:clrMapOvr>
    <a:masterClrMapping/>
  </p:clrMapOvr>
</p:sldLayout>
</file>

<file path=ppt/slideLayouts/slideLayout25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5628238"/>
      </p:ext>
    </p:extLst>
  </p:cSld>
  <p:clrMapOvr>
    <a:masterClrMapping/>
  </p:clrMapOvr>
</p:sldLayout>
</file>

<file path=ppt/slideLayouts/slideLayout252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520201"/>
      </p:ext>
    </p:extLst>
  </p:cSld>
  <p:clrMapOvr>
    <a:masterClrMapping/>
  </p:clrMapOvr>
</p:sldLayout>
</file>

<file path=ppt/slideLayouts/slideLayout25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839586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57909"/>
      </p:ext>
    </p:extLst>
  </p:cSld>
  <p:clrMapOvr>
    <a:masterClrMapping/>
  </p:clrMapOvr>
</p:sldLayout>
</file>

<file path=ppt/slideLayouts/slideLayout25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574171"/>
      </p:ext>
    </p:extLst>
  </p:cSld>
  <p:clrMapOvr>
    <a:masterClrMapping/>
  </p:clrMapOvr>
</p:sldLayout>
</file>

<file path=ppt/slideLayouts/slideLayout25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057309"/>
      </p:ext>
    </p:extLst>
  </p:cSld>
  <p:clrMapOvr>
    <a:masterClrMapping/>
  </p:clrMapOvr>
</p:sldLayout>
</file>

<file path=ppt/slideLayouts/slideLayout25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7147824"/>
      </p:ext>
    </p:extLst>
  </p:cSld>
  <p:clrMapOvr>
    <a:masterClrMapping/>
  </p:clrMapOvr>
</p:sldLayout>
</file>

<file path=ppt/slideLayouts/slideLayout2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366731"/>
      </p:ext>
    </p:extLst>
  </p:cSld>
  <p:clrMapOvr>
    <a:masterClrMapping/>
  </p:clrMapOvr>
</p:sldLayout>
</file>

<file path=ppt/slideLayouts/slideLayout2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179454"/>
      </p:ext>
    </p:extLst>
  </p:cSld>
  <p:clrMapOvr>
    <a:masterClrMapping/>
  </p:clrMapOvr>
</p:sldLayout>
</file>

<file path=ppt/slideLayouts/slideLayout25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660807"/>
      </p:ext>
    </p:extLst>
  </p:cSld>
  <p:clrMapOvr>
    <a:masterClrMapping/>
  </p:clrMapOvr>
</p:sldLayout>
</file>

<file path=ppt/slideLayouts/slideLayout2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5103795"/>
      </p:ext>
    </p:extLst>
  </p:cSld>
  <p:clrMapOvr>
    <a:masterClrMapping/>
  </p:clrMapOvr>
</p:sldLayout>
</file>

<file path=ppt/slideLayouts/slideLayout25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18253"/>
      </p:ext>
    </p:extLst>
  </p:cSld>
  <p:clrMapOvr>
    <a:masterClrMapping/>
  </p:clrMapOvr>
</p:sldLayout>
</file>

<file path=ppt/slideLayouts/slideLayout2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5666182"/>
      </p:ext>
    </p:extLst>
  </p:cSld>
  <p:clrMapOvr>
    <a:masterClrMapping/>
  </p:clrMapOvr>
</p:sldLayout>
</file>

<file path=ppt/slideLayouts/slideLayout25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2818931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035736"/>
      </p:ext>
    </p:extLst>
  </p:cSld>
  <p:clrMapOvr>
    <a:masterClrMapping/>
  </p:clrMapOvr>
</p:sldLayout>
</file>

<file path=ppt/slideLayouts/slideLayout2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353984"/>
      </p:ext>
    </p:extLst>
  </p:cSld>
  <p:clrMapOvr>
    <a:masterClrMapping/>
  </p:clrMapOvr>
</p:sldLayout>
</file>

<file path=ppt/slideLayouts/slideLayout25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6328903"/>
      </p:ext>
    </p:extLst>
  </p:cSld>
  <p:clrMapOvr>
    <a:masterClrMapping/>
  </p:clrMapOvr>
</p:sldLayout>
</file>

<file path=ppt/slideLayouts/slideLayout25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599782"/>
      </p:ext>
    </p:extLst>
  </p:cSld>
  <p:clrMapOvr>
    <a:masterClrMapping/>
  </p:clrMapOvr>
</p:sldLayout>
</file>

<file path=ppt/slideLayouts/slideLayout25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050612"/>
      </p:ext>
    </p:extLst>
  </p:cSld>
  <p:clrMapOvr>
    <a:masterClrMapping/>
  </p:clrMapOvr>
</p:sldLayout>
</file>

<file path=ppt/slideLayouts/slideLayout25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5507785"/>
      </p:ext>
    </p:extLst>
  </p:cSld>
  <p:clrMapOvr>
    <a:masterClrMapping/>
  </p:clrMapOvr>
</p:sldLayout>
</file>

<file path=ppt/slideLayouts/slideLayout25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031835"/>
      </p:ext>
    </p:extLst>
  </p:cSld>
  <p:clrMapOvr>
    <a:masterClrMapping/>
  </p:clrMapOvr>
</p:sldLayout>
</file>

<file path=ppt/slideLayouts/slideLayout2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992071"/>
      </p:ext>
    </p:extLst>
  </p:cSld>
  <p:clrMapOvr>
    <a:masterClrMapping/>
  </p:clrMapOvr>
</p:sldLayout>
</file>

<file path=ppt/slideLayouts/slideLayout25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218127"/>
      </p:ext>
    </p:extLst>
  </p:cSld>
  <p:clrMapOvr>
    <a:masterClrMapping/>
  </p:clrMapOvr>
</p:sldLayout>
</file>

<file path=ppt/slideLayouts/slideLayout25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150615"/>
      </p:ext>
    </p:extLst>
  </p:cSld>
  <p:clrMapOvr>
    <a:masterClrMapping/>
  </p:clrMapOvr>
</p:sldLayout>
</file>

<file path=ppt/slideLayouts/slideLayout25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278744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037906"/>
      </p:ext>
    </p:extLst>
  </p:cSld>
  <p:clrMapOvr>
    <a:masterClrMapping/>
  </p:clrMapOvr>
</p:sldLayout>
</file>

<file path=ppt/slideLayouts/slideLayout25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70141"/>
      </p:ext>
    </p:extLst>
  </p:cSld>
  <p:clrMapOvr>
    <a:masterClrMapping/>
  </p:clrMapOvr>
</p:sldLayout>
</file>

<file path=ppt/slideLayouts/slideLayout25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5188490"/>
      </p:ext>
    </p:extLst>
  </p:cSld>
  <p:clrMapOvr>
    <a:masterClrMapping/>
  </p:clrMapOvr>
</p:sldLayout>
</file>

<file path=ppt/slideLayouts/slideLayout25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730134"/>
      </p:ext>
    </p:extLst>
  </p:cSld>
  <p:clrMapOvr>
    <a:masterClrMapping/>
  </p:clrMapOvr>
</p:sldLayout>
</file>

<file path=ppt/slideLayouts/slideLayout25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985493"/>
      </p:ext>
    </p:extLst>
  </p:cSld>
  <p:clrMapOvr>
    <a:masterClrMapping/>
  </p:clrMapOvr>
</p:sldLayout>
</file>

<file path=ppt/slideLayouts/slideLayout255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430005"/>
      </p:ext>
    </p:extLst>
  </p:cSld>
  <p:clrMapOvr>
    <a:masterClrMapping/>
  </p:clrMapOvr>
</p:sldLayout>
</file>

<file path=ppt/slideLayouts/slideLayout255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9700776"/>
      </p:ext>
    </p:extLst>
  </p:cSld>
  <p:clrMapOvr>
    <a:masterClrMapping/>
  </p:clrMapOvr>
</p:sldLayout>
</file>

<file path=ppt/slideLayouts/slideLayout255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174842"/>
      </p:ext>
    </p:extLst>
  </p:cSld>
  <p:clrMapOvr>
    <a:masterClrMapping/>
  </p:clrMapOvr>
</p:sldLayout>
</file>

<file path=ppt/slideLayouts/slideLayout255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317234"/>
      </p:ext>
    </p:extLst>
  </p:cSld>
  <p:clrMapOvr>
    <a:masterClrMapping/>
  </p:clrMapOvr>
</p:sldLayout>
</file>

<file path=ppt/slideLayouts/slideLayout2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651345"/>
      </p:ext>
    </p:extLst>
  </p:cSld>
  <p:clrMapOvr>
    <a:masterClrMapping/>
  </p:clrMapOvr>
</p:sldLayout>
</file>

<file path=ppt/slideLayouts/slideLayout25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3958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9949971"/>
      </p:ext>
    </p:extLst>
  </p:cSld>
  <p:clrMapOvr>
    <a:masterClrMapping/>
  </p:clrMapOvr>
</p:sldLayout>
</file>

<file path=ppt/slideLayouts/slideLayout25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2110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2213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11208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1418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700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487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8223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56446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94726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913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1385176"/>
      </p:ext>
    </p:extLst>
  </p:cSld>
  <p:clrMapOvr>
    <a:masterClrMapping/>
  </p:clrMapOvr>
</p:sldLayout>
</file>

<file path=ppt/slideLayouts/slideLayout25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728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31307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49016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233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61669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93303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69454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4362561"/>
      </p:ext>
    </p:extLst>
  </p:cSld>
  <p:clrMapOvr>
    <a:masterClrMapping/>
  </p:clrMapOvr>
</p:sldLayout>
</file>

<file path=ppt/slideLayouts/slideLayout25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4215497"/>
      </p:ext>
    </p:extLst>
  </p:cSld>
  <p:clrMapOvr>
    <a:masterClrMapping/>
  </p:clrMapOvr>
</p:sldLayout>
</file>

<file path=ppt/slideLayouts/slideLayout25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1955124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491248"/>
      </p:ext>
    </p:extLst>
  </p:cSld>
  <p:clrMapOvr>
    <a:masterClrMapping/>
  </p:clrMapOvr>
</p:sldLayout>
</file>

<file path=ppt/slideLayouts/slideLayout25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149035"/>
      </p:ext>
    </p:extLst>
  </p:cSld>
  <p:clrMapOvr>
    <a:masterClrMapping/>
  </p:clrMapOvr>
</p:sldLayout>
</file>

<file path=ppt/slideLayouts/slideLayout25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4079347"/>
      </p:ext>
    </p:extLst>
  </p:cSld>
  <p:clrMapOvr>
    <a:masterClrMapping/>
  </p:clrMapOvr>
</p:sldLayout>
</file>

<file path=ppt/slideLayouts/slideLayout25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9283715"/>
      </p:ext>
    </p:extLst>
  </p:cSld>
  <p:clrMapOvr>
    <a:masterClrMapping/>
  </p:clrMapOvr>
</p:sldLayout>
</file>

<file path=ppt/slideLayouts/slideLayout25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766561"/>
      </p:ext>
    </p:extLst>
  </p:cSld>
  <p:clrMapOvr>
    <a:masterClrMapping/>
  </p:clrMapOvr>
</p:sldLayout>
</file>

<file path=ppt/slideLayouts/slideLayout25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4885560"/>
      </p:ext>
    </p:extLst>
  </p:cSld>
  <p:clrMapOvr>
    <a:masterClrMapping/>
  </p:clrMapOvr>
</p:sldLayout>
</file>

<file path=ppt/slideLayouts/slideLayout25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751975"/>
      </p:ext>
    </p:extLst>
  </p:cSld>
  <p:clrMapOvr>
    <a:masterClrMapping/>
  </p:clrMapOvr>
</p:sldLayout>
</file>

<file path=ppt/slideLayouts/slideLayout25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4080903"/>
      </p:ext>
    </p:extLst>
  </p:cSld>
  <p:clrMapOvr>
    <a:masterClrMapping/>
  </p:clrMapOvr>
</p:sldLayout>
</file>

<file path=ppt/slideLayouts/slideLayout25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5640032"/>
      </p:ext>
    </p:extLst>
  </p:cSld>
  <p:clrMapOvr>
    <a:masterClrMapping/>
  </p:clrMapOvr>
</p:sldLayout>
</file>

<file path=ppt/slideLayouts/slideLayout25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931083"/>
      </p:ext>
    </p:extLst>
  </p:cSld>
  <p:clrMapOvr>
    <a:masterClrMapping/>
  </p:clrMapOvr>
</p:sldLayout>
</file>

<file path=ppt/slideLayouts/slideLayout25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62944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470003"/>
      </p:ext>
    </p:extLst>
  </p:cSld>
  <p:clrMapOvr>
    <a:masterClrMapping/>
  </p:clrMapOvr>
</p:sldLayout>
</file>

<file path=ppt/slideLayouts/slideLayout25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031061"/>
      </p:ext>
    </p:extLst>
  </p:cSld>
  <p:clrMapOvr>
    <a:masterClrMapping/>
  </p:clrMapOvr>
</p:sldLayout>
</file>

<file path=ppt/slideLayouts/slideLayout25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603479"/>
      </p:ext>
    </p:extLst>
  </p:cSld>
  <p:clrMapOvr>
    <a:masterClrMapping/>
  </p:clrMapOvr>
</p:sldLayout>
</file>

<file path=ppt/slideLayouts/slideLayout25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249155"/>
      </p:ext>
    </p:extLst>
  </p:cSld>
  <p:clrMapOvr>
    <a:masterClrMapping/>
  </p:clrMapOvr>
</p:sldLayout>
</file>

<file path=ppt/slideLayouts/slideLayout259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3123162"/>
      </p:ext>
    </p:extLst>
  </p:cSld>
  <p:clrMapOvr>
    <a:masterClrMapping/>
  </p:clrMapOvr>
</p:sldLayout>
</file>

<file path=ppt/slideLayouts/slideLayout259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198049"/>
      </p:ext>
    </p:extLst>
  </p:cSld>
  <p:clrMapOvr>
    <a:masterClrMapping/>
  </p:clrMapOvr>
</p:sldLayout>
</file>

<file path=ppt/slideLayouts/slideLayout25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339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624566"/>
      </p:ext>
    </p:extLst>
  </p:cSld>
  <p:clrMapOvr>
    <a:masterClrMapping/>
  </p:clrMapOvr>
</p:sldLayout>
</file>

<file path=ppt/slideLayouts/slideLayout2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248117"/>
      </p:ext>
    </p:extLst>
  </p:cSld>
  <p:clrMapOvr>
    <a:masterClrMapping/>
  </p:clrMapOvr>
</p:sldLayout>
</file>

<file path=ppt/slideLayouts/slideLayout25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7901723"/>
      </p:ext>
    </p:extLst>
  </p:cSld>
  <p:clrMapOvr>
    <a:masterClrMapping/>
  </p:clrMapOvr>
</p:sldLayout>
</file>

<file path=ppt/slideLayouts/slideLayout2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5995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991773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784862"/>
      </p:ext>
    </p:extLst>
  </p:cSld>
  <p:clrMapOvr>
    <a:masterClrMapping/>
  </p:clrMapOvr>
</p:sldLayout>
</file>

<file path=ppt/slideLayouts/slideLayout2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9879028"/>
      </p:ext>
    </p:extLst>
  </p:cSld>
  <p:clrMapOvr>
    <a:masterClrMapping/>
  </p:clrMapOvr>
</p:sldLayout>
</file>

<file path=ppt/slideLayouts/slideLayout26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72480"/>
      </p:ext>
    </p:extLst>
  </p:cSld>
  <p:clrMapOvr>
    <a:masterClrMapping/>
  </p:clrMapOvr>
</p:sldLayout>
</file>

<file path=ppt/slideLayouts/slideLayout26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2120287"/>
      </p:ext>
    </p:extLst>
  </p:cSld>
  <p:clrMapOvr>
    <a:masterClrMapping/>
  </p:clrMapOvr>
</p:sldLayout>
</file>

<file path=ppt/slideLayouts/slideLayout2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803483"/>
      </p:ext>
    </p:extLst>
  </p:cSld>
  <p:clrMapOvr>
    <a:masterClrMapping/>
  </p:clrMapOvr>
</p:sldLayout>
</file>

<file path=ppt/slideLayouts/slideLayout26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290871"/>
      </p:ext>
    </p:extLst>
  </p:cSld>
  <p:clrMapOvr>
    <a:masterClrMapping/>
  </p:clrMapOvr>
</p:sldLayout>
</file>

<file path=ppt/slideLayouts/slideLayout26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315595"/>
      </p:ext>
    </p:extLst>
  </p:cSld>
  <p:clrMapOvr>
    <a:masterClrMapping/>
  </p:clrMapOvr>
</p:sldLayout>
</file>

<file path=ppt/slideLayouts/slideLayout26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108413"/>
      </p:ext>
    </p:extLst>
  </p:cSld>
  <p:clrMapOvr>
    <a:masterClrMapping/>
  </p:clrMapOvr>
</p:sldLayout>
</file>

<file path=ppt/slideLayouts/slideLayout26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152411"/>
      </p:ext>
    </p:extLst>
  </p:cSld>
  <p:clrMapOvr>
    <a:masterClrMapping/>
  </p:clrMapOvr>
</p:sldLayout>
</file>

<file path=ppt/slideLayouts/slideLayout260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6849184"/>
      </p:ext>
    </p:extLst>
  </p:cSld>
  <p:clrMapOvr>
    <a:masterClrMapping/>
  </p:clrMapOvr>
</p:sldLayout>
</file>

<file path=ppt/slideLayouts/slideLayout26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755405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670810"/>
      </p:ext>
    </p:extLst>
  </p:cSld>
  <p:clrMapOvr>
    <a:masterClrMapping/>
  </p:clrMapOvr>
</p:sldLayout>
</file>

<file path=ppt/slideLayouts/slideLayout26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0098674"/>
      </p:ext>
    </p:extLst>
  </p:cSld>
  <p:clrMapOvr>
    <a:masterClrMapping/>
  </p:clrMapOvr>
</p:sldLayout>
</file>

<file path=ppt/slideLayouts/slideLayout26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797508"/>
      </p:ext>
    </p:extLst>
  </p:cSld>
  <p:clrMapOvr>
    <a:masterClrMapping/>
  </p:clrMapOvr>
</p:sldLayout>
</file>

<file path=ppt/slideLayouts/slideLayout26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959069"/>
      </p:ext>
    </p:extLst>
  </p:cSld>
  <p:clrMapOvr>
    <a:masterClrMapping/>
  </p:clrMapOvr>
</p:sldLayout>
</file>

<file path=ppt/slideLayouts/slideLayout26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800303"/>
      </p:ext>
    </p:extLst>
  </p:cSld>
  <p:clrMapOvr>
    <a:masterClrMapping/>
  </p:clrMapOvr>
</p:sldLayout>
</file>

<file path=ppt/slideLayouts/slideLayout2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8305685"/>
      </p:ext>
    </p:extLst>
  </p:cSld>
  <p:clrMapOvr>
    <a:masterClrMapping/>
  </p:clrMapOvr>
</p:sldLayout>
</file>

<file path=ppt/slideLayouts/slideLayout26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0057359"/>
      </p:ext>
    </p:extLst>
  </p:cSld>
  <p:clrMapOvr>
    <a:masterClrMapping/>
  </p:clrMapOvr>
</p:sldLayout>
</file>

<file path=ppt/slideLayouts/slideLayout26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9255694"/>
      </p:ext>
    </p:extLst>
  </p:cSld>
  <p:clrMapOvr>
    <a:masterClrMapping/>
  </p:clrMapOvr>
</p:sldLayout>
</file>

<file path=ppt/slideLayouts/slideLayout26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2898309"/>
      </p:ext>
    </p:extLst>
  </p:cSld>
  <p:clrMapOvr>
    <a:masterClrMapping/>
  </p:clrMapOvr>
</p:sldLayout>
</file>

<file path=ppt/slideLayouts/slideLayout26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504613"/>
      </p:ext>
    </p:extLst>
  </p:cSld>
  <p:clrMapOvr>
    <a:masterClrMapping/>
  </p:clrMapOvr>
</p:sldLayout>
</file>

<file path=ppt/slideLayouts/slideLayout26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6684708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195394"/>
      </p:ext>
    </p:extLst>
  </p:cSld>
  <p:clrMapOvr>
    <a:masterClrMapping/>
  </p:clrMapOvr>
</p:sldLayout>
</file>

<file path=ppt/slideLayouts/slideLayout26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590150"/>
      </p:ext>
    </p:extLst>
  </p:cSld>
  <p:clrMapOvr>
    <a:masterClrMapping/>
  </p:clrMapOvr>
</p:sldLayout>
</file>

<file path=ppt/slideLayouts/slideLayout26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5218321"/>
      </p:ext>
    </p:extLst>
  </p:cSld>
  <p:clrMapOvr>
    <a:masterClrMapping/>
  </p:clrMapOvr>
</p:sldLayout>
</file>

<file path=ppt/slideLayouts/slideLayout26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2126683"/>
      </p:ext>
    </p:extLst>
  </p:cSld>
  <p:clrMapOvr>
    <a:masterClrMapping/>
  </p:clrMapOvr>
</p:sldLayout>
</file>

<file path=ppt/slideLayouts/slideLayout26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9849655"/>
      </p:ext>
    </p:extLst>
  </p:cSld>
  <p:clrMapOvr>
    <a:masterClrMapping/>
  </p:clrMapOvr>
</p:sldLayout>
</file>

<file path=ppt/slideLayouts/slideLayout26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919715"/>
      </p:ext>
    </p:extLst>
  </p:cSld>
  <p:clrMapOvr>
    <a:masterClrMapping/>
  </p:clrMapOvr>
</p:sldLayout>
</file>

<file path=ppt/slideLayouts/slideLayout26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523965"/>
      </p:ext>
    </p:extLst>
  </p:cSld>
  <p:clrMapOvr>
    <a:masterClrMapping/>
  </p:clrMapOvr>
</p:sldLayout>
</file>

<file path=ppt/slideLayouts/slideLayout26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1679539"/>
      </p:ext>
    </p:extLst>
  </p:cSld>
  <p:clrMapOvr>
    <a:masterClrMapping/>
  </p:clrMapOvr>
</p:sldLayout>
</file>

<file path=ppt/slideLayouts/slideLayout26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8973838"/>
      </p:ext>
    </p:extLst>
  </p:cSld>
  <p:clrMapOvr>
    <a:masterClrMapping/>
  </p:clrMapOvr>
</p:sldLayout>
</file>

<file path=ppt/slideLayouts/slideLayout26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3771417"/>
      </p:ext>
    </p:extLst>
  </p:cSld>
  <p:clrMapOvr>
    <a:masterClrMapping/>
  </p:clrMapOvr>
</p:sldLayout>
</file>

<file path=ppt/slideLayouts/slideLayout26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5404213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129061"/>
      </p:ext>
    </p:extLst>
  </p:cSld>
  <p:clrMapOvr>
    <a:masterClrMapping/>
  </p:clrMapOvr>
</p:sldLayout>
</file>

<file path=ppt/slideLayouts/slideLayout26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662268"/>
      </p:ext>
    </p:extLst>
  </p:cSld>
  <p:clrMapOvr>
    <a:masterClrMapping/>
  </p:clrMapOvr>
</p:sldLayout>
</file>

<file path=ppt/slideLayouts/slideLayout2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04742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8761422"/>
      </p:ext>
    </p:extLst>
  </p:cSld>
  <p:clrMapOvr>
    <a:masterClrMapping/>
  </p:clrMapOvr>
</p:sldLayout>
</file>

<file path=ppt/slideLayouts/slideLayout2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4703346"/>
      </p:ext>
    </p:extLst>
  </p:cSld>
  <p:clrMapOvr>
    <a:masterClrMapping/>
  </p:clrMapOvr>
</p:sldLayout>
</file>

<file path=ppt/slideLayouts/slideLayout2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2389837"/>
      </p:ext>
    </p:extLst>
  </p:cSld>
  <p:clrMapOvr>
    <a:masterClrMapping/>
  </p:clrMapOvr>
</p:sldLayout>
</file>

<file path=ppt/slideLayouts/slideLayout2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3644295"/>
      </p:ext>
    </p:extLst>
  </p:cSld>
  <p:clrMapOvr>
    <a:masterClrMapping/>
  </p:clrMapOvr>
</p:sldLayout>
</file>

<file path=ppt/slideLayouts/slideLayout26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0056709"/>
      </p:ext>
    </p:extLst>
  </p:cSld>
  <p:clrMapOvr>
    <a:masterClrMapping/>
  </p:clrMapOvr>
</p:sldLayout>
</file>

<file path=ppt/slideLayouts/slideLayout26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685887"/>
      </p:ext>
    </p:extLst>
  </p:cSld>
  <p:clrMapOvr>
    <a:masterClrMapping/>
  </p:clrMapOvr>
</p:sldLayout>
</file>

<file path=ppt/slideLayouts/slideLayout26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460656"/>
      </p:ext>
    </p:extLst>
  </p:cSld>
  <p:clrMapOvr>
    <a:masterClrMapping/>
  </p:clrMapOvr>
</p:sldLayout>
</file>

<file path=ppt/slideLayouts/slideLayout26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5536537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362715"/>
      </p:ext>
    </p:extLst>
  </p:cSld>
  <p:clrMapOvr>
    <a:masterClrMapping/>
  </p:clrMapOvr>
</p:sldLayout>
</file>

<file path=ppt/slideLayouts/slideLayout26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761241"/>
      </p:ext>
    </p:extLst>
  </p:cSld>
  <p:clrMapOvr>
    <a:masterClrMapping/>
  </p:clrMapOvr>
</p:sldLayout>
</file>

<file path=ppt/slideLayouts/slideLayout26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8854978"/>
      </p:ext>
    </p:extLst>
  </p:cSld>
  <p:clrMapOvr>
    <a:masterClrMapping/>
  </p:clrMapOvr>
</p:sldLayout>
</file>

<file path=ppt/slideLayouts/slideLayout264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235918"/>
      </p:ext>
    </p:extLst>
  </p:cSld>
  <p:clrMapOvr>
    <a:masterClrMapping/>
  </p:clrMapOvr>
</p:sldLayout>
</file>

<file path=ppt/slideLayouts/slideLayout26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3515358"/>
      </p:ext>
    </p:extLst>
  </p:cSld>
  <p:clrMapOvr>
    <a:masterClrMapping/>
  </p:clrMapOvr>
</p:sldLayout>
</file>

<file path=ppt/slideLayouts/slideLayout26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2731740"/>
      </p:ext>
    </p:extLst>
  </p:cSld>
  <p:clrMapOvr>
    <a:masterClrMapping/>
  </p:clrMapOvr>
</p:sldLayout>
</file>

<file path=ppt/slideLayouts/slideLayout26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699744"/>
      </p:ext>
    </p:extLst>
  </p:cSld>
  <p:clrMapOvr>
    <a:masterClrMapping/>
  </p:clrMapOvr>
</p:sldLayout>
</file>

<file path=ppt/slideLayouts/slideLayout26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8431949"/>
      </p:ext>
    </p:extLst>
  </p:cSld>
  <p:clrMapOvr>
    <a:masterClrMapping/>
  </p:clrMapOvr>
</p:sldLayout>
</file>

<file path=ppt/slideLayouts/slideLayout26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466608"/>
      </p:ext>
    </p:extLst>
  </p:cSld>
  <p:clrMapOvr>
    <a:masterClrMapping/>
  </p:clrMapOvr>
</p:sldLayout>
</file>

<file path=ppt/slideLayouts/slideLayout26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707376"/>
      </p:ext>
    </p:extLst>
  </p:cSld>
  <p:clrMapOvr>
    <a:masterClrMapping/>
  </p:clrMapOvr>
</p:sldLayout>
</file>

<file path=ppt/slideLayouts/slideLayout26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3071813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789519"/>
      </p:ext>
    </p:extLst>
  </p:cSld>
  <p:clrMapOvr>
    <a:masterClrMapping/>
  </p:clrMapOvr>
</p:sldLayout>
</file>

<file path=ppt/slideLayouts/slideLayout26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1731363"/>
      </p:ext>
    </p:extLst>
  </p:cSld>
  <p:clrMapOvr>
    <a:masterClrMapping/>
  </p:clrMapOvr>
</p:sldLayout>
</file>

<file path=ppt/slideLayouts/slideLayout26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2943465"/>
      </p:ext>
    </p:extLst>
  </p:cSld>
  <p:clrMapOvr>
    <a:masterClrMapping/>
  </p:clrMapOvr>
</p:sldLayout>
</file>

<file path=ppt/slideLayouts/slideLayout26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3293864"/>
      </p:ext>
    </p:extLst>
  </p:cSld>
  <p:clrMapOvr>
    <a:masterClrMapping/>
  </p:clrMapOvr>
</p:sldLayout>
</file>

<file path=ppt/slideLayouts/slideLayout2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8946026"/>
      </p:ext>
    </p:extLst>
  </p:cSld>
  <p:clrMapOvr>
    <a:masterClrMapping/>
  </p:clrMapOvr>
</p:sldLayout>
</file>

<file path=ppt/slideLayouts/slideLayout2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364728"/>
      </p:ext>
    </p:extLst>
  </p:cSld>
  <p:clrMapOvr>
    <a:masterClrMapping/>
  </p:clrMapOvr>
</p:sldLayout>
</file>

<file path=ppt/slideLayouts/slideLayout2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2453404"/>
      </p:ext>
    </p:extLst>
  </p:cSld>
  <p:clrMapOvr>
    <a:masterClrMapping/>
  </p:clrMapOvr>
</p:sldLayout>
</file>

<file path=ppt/slideLayouts/slideLayout26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099559"/>
      </p:ext>
    </p:extLst>
  </p:cSld>
  <p:clrMapOvr>
    <a:masterClrMapping/>
  </p:clrMapOvr>
</p:sldLayout>
</file>

<file path=ppt/slideLayouts/slideLayout26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6962647"/>
      </p:ext>
    </p:extLst>
  </p:cSld>
  <p:clrMapOvr>
    <a:masterClrMapping/>
  </p:clrMapOvr>
</p:sldLayout>
</file>

<file path=ppt/slideLayouts/slideLayout26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40242"/>
      </p:ext>
    </p:extLst>
  </p:cSld>
  <p:clrMapOvr>
    <a:masterClrMapping/>
  </p:clrMapOvr>
</p:sldLayout>
</file>

<file path=ppt/slideLayouts/slideLayout26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724747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716935"/>
      </p:ext>
    </p:extLst>
  </p:cSld>
  <p:clrMapOvr>
    <a:masterClrMapping/>
  </p:clrMapOvr>
</p:sldLayout>
</file>

<file path=ppt/slideLayouts/slideLayout26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0260433"/>
      </p:ext>
    </p:extLst>
  </p:cSld>
  <p:clrMapOvr>
    <a:masterClrMapping/>
  </p:clrMapOvr>
</p:sldLayout>
</file>

<file path=ppt/slideLayouts/slideLayout26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405895"/>
      </p:ext>
    </p:extLst>
  </p:cSld>
  <p:clrMapOvr>
    <a:masterClrMapping/>
  </p:clrMapOvr>
</p:sldLayout>
</file>

<file path=ppt/slideLayouts/slideLayout26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71952"/>
      </p:ext>
    </p:extLst>
  </p:cSld>
  <p:clrMapOvr>
    <a:masterClrMapping/>
  </p:clrMapOvr>
</p:sldLayout>
</file>

<file path=ppt/slideLayouts/slideLayout26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7533352"/>
      </p:ext>
    </p:extLst>
  </p:cSld>
  <p:clrMapOvr>
    <a:masterClrMapping/>
  </p:clrMapOvr>
</p:sldLayout>
</file>

<file path=ppt/slideLayouts/slideLayout26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1481586"/>
      </p:ext>
    </p:extLst>
  </p:cSld>
  <p:clrMapOvr>
    <a:masterClrMapping/>
  </p:clrMapOvr>
</p:sldLayout>
</file>

<file path=ppt/slideLayouts/slideLayout26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158455"/>
      </p:ext>
    </p:extLst>
  </p:cSld>
  <p:clrMapOvr>
    <a:masterClrMapping/>
  </p:clrMapOvr>
</p:sldLayout>
</file>

<file path=ppt/slideLayouts/slideLayout26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0208196"/>
      </p:ext>
    </p:extLst>
  </p:cSld>
  <p:clrMapOvr>
    <a:masterClrMapping/>
  </p:clrMapOvr>
</p:sldLayout>
</file>

<file path=ppt/slideLayouts/slideLayout26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3780275"/>
      </p:ext>
    </p:extLst>
  </p:cSld>
  <p:clrMapOvr>
    <a:masterClrMapping/>
  </p:clrMapOvr>
</p:sldLayout>
</file>

<file path=ppt/slideLayouts/slideLayout266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7000370"/>
      </p:ext>
    </p:extLst>
  </p:cSld>
  <p:clrMapOvr>
    <a:masterClrMapping/>
  </p:clrMapOvr>
</p:sldLayout>
</file>

<file path=ppt/slideLayouts/slideLayout266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235863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55392"/>
      </p:ext>
    </p:extLst>
  </p:cSld>
  <p:clrMapOvr>
    <a:masterClrMapping/>
  </p:clrMapOvr>
</p:sldLayout>
</file>

<file path=ppt/slideLayouts/slideLayout267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1548567"/>
      </p:ext>
    </p:extLst>
  </p:cSld>
  <p:clrMapOvr>
    <a:masterClrMapping/>
  </p:clrMapOvr>
</p:sldLayout>
</file>

<file path=ppt/slideLayouts/slideLayout267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6878223"/>
      </p:ext>
    </p:extLst>
  </p:cSld>
  <p:clrMapOvr>
    <a:masterClrMapping/>
  </p:clrMapOvr>
</p:sldLayout>
</file>

<file path=ppt/slideLayouts/slideLayout26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3012575"/>
      </p:ext>
    </p:extLst>
  </p:cSld>
  <p:clrMapOvr>
    <a:masterClrMapping/>
  </p:clrMapOvr>
</p:sldLayout>
</file>

<file path=ppt/slideLayouts/slideLayout26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9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8279160"/>
      </p:ext>
    </p:extLst>
  </p:cSld>
  <p:clrMapOvr>
    <a:masterClrMapping/>
  </p:clrMapOvr>
</p:sldLayout>
</file>

<file path=ppt/slideLayouts/slideLayout2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225460"/>
      </p:ext>
    </p:extLst>
  </p:cSld>
  <p:clrMapOvr>
    <a:masterClrMapping/>
  </p:clrMapOvr>
</p:sldLayout>
</file>

<file path=ppt/slideLayouts/slideLayout26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7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9757220"/>
      </p:ext>
    </p:extLst>
  </p:cSld>
  <p:clrMapOvr>
    <a:masterClrMapping/>
  </p:clrMapOvr>
</p:sldLayout>
</file>

<file path=ppt/slideLayouts/slideLayout2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601667"/>
      </p:ext>
    </p:extLst>
  </p:cSld>
  <p:clrMapOvr>
    <a:masterClrMapping/>
  </p:clrMapOvr>
</p:sldLayout>
</file>

<file path=ppt/slideLayouts/slideLayout2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0030554"/>
      </p:ext>
    </p:extLst>
  </p:cSld>
  <p:clrMapOvr>
    <a:masterClrMapping/>
  </p:clrMapOvr>
</p:sldLayout>
</file>

<file path=ppt/slideLayouts/slideLayout26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443493"/>
      </p:ext>
    </p:extLst>
  </p:cSld>
  <p:clrMapOvr>
    <a:masterClrMapping/>
  </p:clrMapOvr>
</p:sldLayout>
</file>

<file path=ppt/slideLayouts/slideLayout26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7874406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8542216"/>
      </p:ext>
    </p:extLst>
  </p:cSld>
  <p:clrMapOvr>
    <a:masterClrMapping/>
  </p:clrMapOvr>
</p:sldLayout>
</file>

<file path=ppt/slideLayouts/slideLayout2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5625950"/>
      </p:ext>
    </p:extLst>
  </p:cSld>
  <p:clrMapOvr>
    <a:masterClrMapping/>
  </p:clrMapOvr>
</p:sldLayout>
</file>

<file path=ppt/slideLayouts/slideLayout26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9265983"/>
      </p:ext>
    </p:extLst>
  </p:cSld>
  <p:clrMapOvr>
    <a:masterClrMapping/>
  </p:clrMapOvr>
</p:sldLayout>
</file>

<file path=ppt/slideLayouts/slideLayout26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521935"/>
      </p:ext>
    </p:extLst>
  </p:cSld>
  <p:clrMapOvr>
    <a:masterClrMapping/>
  </p:clrMapOvr>
</p:sldLayout>
</file>

<file path=ppt/slideLayouts/slideLayout26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0390963"/>
      </p:ext>
    </p:extLst>
  </p:cSld>
  <p:clrMapOvr>
    <a:masterClrMapping/>
  </p:clrMapOvr>
</p:sldLayout>
</file>

<file path=ppt/slideLayouts/slideLayout268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1465504"/>
      </p:ext>
    </p:extLst>
  </p:cSld>
  <p:clrMapOvr>
    <a:masterClrMapping/>
  </p:clrMapOvr>
</p:sldLayout>
</file>

<file path=ppt/slideLayouts/slideLayout268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390092"/>
      </p:ext>
    </p:extLst>
  </p:cSld>
  <p:clrMapOvr>
    <a:masterClrMapping/>
  </p:clrMapOvr>
</p:sldLayout>
</file>

<file path=ppt/slideLayouts/slideLayout268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4705052"/>
      </p:ext>
    </p:extLst>
  </p:cSld>
  <p:clrMapOvr>
    <a:masterClrMapping/>
  </p:clrMapOvr>
</p:sldLayout>
</file>

<file path=ppt/slideLayouts/slideLayout26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2134373"/>
      </p:ext>
    </p:extLst>
  </p:cSld>
  <p:clrMapOvr>
    <a:masterClrMapping/>
  </p:clrMapOvr>
</p:sldLayout>
</file>

<file path=ppt/slideLayouts/slideLayout26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000449"/>
      </p:ext>
    </p:extLst>
  </p:cSld>
  <p:clrMapOvr>
    <a:masterClrMapping/>
  </p:clrMapOvr>
</p:sldLayout>
</file>

<file path=ppt/slideLayouts/slideLayout26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7933235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427140"/>
      </p:ext>
    </p:extLst>
  </p:cSld>
  <p:clrMapOvr>
    <a:masterClrMapping/>
  </p:clrMapOvr>
</p:sldLayout>
</file>

<file path=ppt/slideLayouts/slideLayout26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211130"/>
      </p:ext>
    </p:extLst>
  </p:cSld>
  <p:clrMapOvr>
    <a:masterClrMapping/>
  </p:clrMapOvr>
</p:sldLayout>
</file>

<file path=ppt/slideLayouts/slideLayout26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923746"/>
      </p:ext>
    </p:extLst>
  </p:cSld>
  <p:clrMapOvr>
    <a:masterClrMapping/>
  </p:clrMapOvr>
</p:sldLayout>
</file>

<file path=ppt/slideLayouts/slideLayout2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573824"/>
      </p:ext>
    </p:extLst>
  </p:cSld>
  <p:clrMapOvr>
    <a:masterClrMapping/>
  </p:clrMapOvr>
  <p:transition/>
</p:sldLayout>
</file>

<file path=ppt/slideLayouts/slideLayout26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0858940"/>
      </p:ext>
    </p:extLst>
  </p:cSld>
  <p:clrMapOvr>
    <a:masterClrMapping/>
  </p:clrMapOvr>
</p:sldLayout>
</file>

<file path=ppt/slideLayouts/slideLayout2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6572260"/>
      </p:ext>
    </p:extLst>
  </p:cSld>
  <p:clrMapOvr>
    <a:masterClrMapping/>
  </p:clrMapOvr>
</p:sldLayout>
</file>

<file path=ppt/slideLayouts/slideLayout2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9492158"/>
      </p:ext>
    </p:extLst>
  </p:cSld>
  <p:clrMapOvr>
    <a:masterClrMapping/>
  </p:clrMapOvr>
</p:sldLayout>
</file>

<file path=ppt/slideLayouts/slideLayout26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0078606"/>
      </p:ext>
    </p:extLst>
  </p:cSld>
  <p:clrMapOvr>
    <a:masterClrMapping/>
  </p:clrMapOvr>
</p:sldLayout>
</file>

<file path=ppt/slideLayouts/slideLayout26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204673"/>
      </p:ext>
    </p:extLst>
  </p:cSld>
  <p:clrMapOvr>
    <a:masterClrMapping/>
  </p:clrMapOvr>
</p:sldLayout>
</file>

<file path=ppt/slideLayouts/slideLayout2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783988"/>
      </p:ext>
    </p:extLst>
  </p:cSld>
  <p:clrMapOvr>
    <a:masterClrMapping/>
  </p:clrMapOvr>
</p:sldLayout>
</file>

<file path=ppt/slideLayouts/slideLayout26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0538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135681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69154"/>
      </p:ext>
    </p:extLst>
  </p:cSld>
  <p:clrMapOvr>
    <a:masterClrMapping/>
  </p:clrMapOvr>
</p:sldLayout>
</file>

<file path=ppt/slideLayouts/slideLayout27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249934"/>
      </p:ext>
    </p:extLst>
  </p:cSld>
  <p:clrMapOvr>
    <a:masterClrMapping/>
  </p:clrMapOvr>
</p:sldLayout>
</file>

<file path=ppt/slideLayouts/slideLayout2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845530"/>
      </p:ext>
    </p:extLst>
  </p:cSld>
  <p:clrMapOvr>
    <a:masterClrMapping/>
  </p:clrMapOvr>
</p:sldLayout>
</file>

<file path=ppt/slideLayouts/slideLayout27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105509"/>
      </p:ext>
    </p:extLst>
  </p:cSld>
  <p:clrMapOvr>
    <a:masterClrMapping/>
  </p:clrMapOvr>
</p:sldLayout>
</file>

<file path=ppt/slideLayouts/slideLayout27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4782324"/>
      </p:ext>
    </p:extLst>
  </p:cSld>
  <p:clrMapOvr>
    <a:masterClrMapping/>
  </p:clrMapOvr>
</p:sldLayout>
</file>

<file path=ppt/slideLayouts/slideLayout2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182822"/>
      </p:ext>
    </p:extLst>
  </p:cSld>
  <p:clrMapOvr>
    <a:masterClrMapping/>
  </p:clrMapOvr>
</p:sldLayout>
</file>

<file path=ppt/slideLayouts/slideLayout27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298874"/>
      </p:ext>
    </p:extLst>
  </p:cSld>
  <p:clrMapOvr>
    <a:masterClrMapping/>
  </p:clrMapOvr>
</p:sldLayout>
</file>

<file path=ppt/slideLayouts/slideLayout27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1660387"/>
      </p:ext>
    </p:extLst>
  </p:cSld>
  <p:clrMapOvr>
    <a:masterClrMapping/>
  </p:clrMapOvr>
</p:sldLayout>
</file>

<file path=ppt/slideLayouts/slideLayout27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045322"/>
      </p:ext>
    </p:extLst>
  </p:cSld>
  <p:clrMapOvr>
    <a:masterClrMapping/>
  </p:clrMapOvr>
</p:sldLayout>
</file>

<file path=ppt/slideLayouts/slideLayout27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649325"/>
      </p:ext>
    </p:extLst>
  </p:cSld>
  <p:clrMapOvr>
    <a:masterClrMapping/>
  </p:clrMapOvr>
</p:sldLayout>
</file>

<file path=ppt/slideLayouts/slideLayout27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3709632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165253"/>
      </p:ext>
    </p:extLst>
  </p:cSld>
  <p:clrMapOvr>
    <a:masterClrMapping/>
  </p:clrMapOvr>
</p:sldLayout>
</file>

<file path=ppt/slideLayouts/slideLayout27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1750160"/>
      </p:ext>
    </p:extLst>
  </p:cSld>
  <p:clrMapOvr>
    <a:masterClrMapping/>
  </p:clrMapOvr>
</p:sldLayout>
</file>

<file path=ppt/slideLayouts/slideLayout2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9069021"/>
      </p:ext>
    </p:extLst>
  </p:cSld>
  <p:clrMapOvr>
    <a:masterClrMapping/>
  </p:clrMapOvr>
</p:sldLayout>
</file>

<file path=ppt/slideLayouts/slideLayout2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328955"/>
      </p:ext>
    </p:extLst>
  </p:cSld>
  <p:clrMapOvr>
    <a:masterClrMapping/>
  </p:clrMapOvr>
</p:sldLayout>
</file>

<file path=ppt/slideLayouts/slideLayout27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59690"/>
      </p:ext>
    </p:extLst>
  </p:cSld>
  <p:clrMapOvr>
    <a:masterClrMapping/>
  </p:clrMapOvr>
</p:sldLayout>
</file>

<file path=ppt/slideLayouts/slideLayout27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571462"/>
      </p:ext>
    </p:extLst>
  </p:cSld>
  <p:clrMapOvr>
    <a:masterClrMapping/>
  </p:clrMapOvr>
</p:sldLayout>
</file>

<file path=ppt/slideLayouts/slideLayout27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6245529"/>
      </p:ext>
    </p:extLst>
  </p:cSld>
  <p:clrMapOvr>
    <a:masterClrMapping/>
  </p:clrMapOvr>
</p:sldLayout>
</file>

<file path=ppt/slideLayouts/slideLayout27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2870031"/>
      </p:ext>
    </p:extLst>
  </p:cSld>
  <p:clrMapOvr>
    <a:masterClrMapping/>
  </p:clrMapOvr>
</p:sldLayout>
</file>

<file path=ppt/slideLayouts/slideLayout27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2147311"/>
      </p:ext>
    </p:extLst>
  </p:cSld>
  <p:clrMapOvr>
    <a:masterClrMapping/>
  </p:clrMapOvr>
</p:sldLayout>
</file>

<file path=ppt/slideLayouts/slideLayout2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912203"/>
      </p:ext>
    </p:extLst>
  </p:cSld>
  <p:clrMapOvr>
    <a:masterClrMapping/>
  </p:clrMapOvr>
</p:sldLayout>
</file>

<file path=ppt/slideLayouts/slideLayout27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0336823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1927372"/>
      </p:ext>
    </p:extLst>
  </p:cSld>
  <p:clrMapOvr>
    <a:masterClrMapping/>
  </p:clrMapOvr>
</p:sldLayout>
</file>

<file path=ppt/slideLayouts/slideLayout27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173592"/>
      </p:ext>
    </p:extLst>
  </p:cSld>
  <p:clrMapOvr>
    <a:masterClrMapping/>
  </p:clrMapOvr>
</p:sldLayout>
</file>

<file path=ppt/slideLayouts/slideLayout27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502952"/>
      </p:ext>
    </p:extLst>
  </p:cSld>
  <p:clrMapOvr>
    <a:masterClrMapping/>
  </p:clrMapOvr>
</p:sldLayout>
</file>

<file path=ppt/slideLayouts/slideLayout272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6247731"/>
      </p:ext>
    </p:extLst>
  </p:cSld>
  <p:clrMapOvr>
    <a:masterClrMapping/>
  </p:clrMapOvr>
</p:sldLayout>
</file>

<file path=ppt/slideLayouts/slideLayout272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573682"/>
      </p:ext>
    </p:extLst>
  </p:cSld>
  <p:clrMapOvr>
    <a:masterClrMapping/>
  </p:clrMapOvr>
</p:sldLayout>
</file>

<file path=ppt/slideLayouts/slideLayout272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092760"/>
      </p:ext>
    </p:extLst>
  </p:cSld>
  <p:clrMapOvr>
    <a:masterClrMapping/>
  </p:clrMapOvr>
</p:sldLayout>
</file>

<file path=ppt/slideLayouts/slideLayout27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913684"/>
      </p:ext>
    </p:extLst>
  </p:cSld>
  <p:clrMapOvr>
    <a:masterClrMapping/>
  </p:clrMapOvr>
</p:sldLayout>
</file>

<file path=ppt/slideLayouts/slideLayout27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125681"/>
      </p:ext>
    </p:extLst>
  </p:cSld>
  <p:clrMapOvr>
    <a:masterClrMapping/>
  </p:clrMapOvr>
</p:sldLayout>
</file>

<file path=ppt/slideLayouts/slideLayout27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1550795"/>
      </p:ext>
    </p:extLst>
  </p:cSld>
  <p:clrMapOvr>
    <a:masterClrMapping/>
  </p:clrMapOvr>
</p:sldLayout>
</file>

<file path=ppt/slideLayouts/slideLayout27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117244"/>
      </p:ext>
    </p:extLst>
  </p:cSld>
  <p:clrMapOvr>
    <a:masterClrMapping/>
  </p:clrMapOvr>
</p:sldLayout>
</file>

<file path=ppt/slideLayouts/slideLayout27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515091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4170496"/>
      </p:ext>
    </p:extLst>
  </p:cSld>
  <p:clrMapOvr>
    <a:masterClrMapping/>
  </p:clrMapOvr>
</p:sldLayout>
</file>

<file path=ppt/slideLayouts/slideLayout27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5551398"/>
      </p:ext>
    </p:extLst>
  </p:cSld>
  <p:clrMapOvr>
    <a:masterClrMapping/>
  </p:clrMapOvr>
</p:sldLayout>
</file>

<file path=ppt/slideLayouts/slideLayout27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5438275"/>
      </p:ext>
    </p:extLst>
  </p:cSld>
  <p:clrMapOvr>
    <a:masterClrMapping/>
  </p:clrMapOvr>
</p:sldLayout>
</file>

<file path=ppt/slideLayouts/slideLayout27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7482618"/>
      </p:ext>
    </p:extLst>
  </p:cSld>
  <p:clrMapOvr>
    <a:masterClrMapping/>
  </p:clrMapOvr>
</p:sldLayout>
</file>

<file path=ppt/slideLayouts/slideLayout27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1592496"/>
      </p:ext>
    </p:extLst>
  </p:cSld>
  <p:clrMapOvr>
    <a:masterClrMapping/>
  </p:clrMapOvr>
</p:sldLayout>
</file>

<file path=ppt/slideLayouts/slideLayout27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8501688"/>
      </p:ext>
    </p:extLst>
  </p:cSld>
  <p:clrMapOvr>
    <a:masterClrMapping/>
  </p:clrMapOvr>
</p:sldLayout>
</file>

<file path=ppt/slideLayouts/slideLayout27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7518932"/>
      </p:ext>
    </p:extLst>
  </p:cSld>
  <p:clrMapOvr>
    <a:masterClrMapping/>
  </p:clrMapOvr>
</p:sldLayout>
</file>

<file path=ppt/slideLayouts/slideLayout273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1626321"/>
      </p:ext>
    </p:extLst>
  </p:cSld>
  <p:clrMapOvr>
    <a:masterClrMapping/>
  </p:clrMapOvr>
</p:sldLayout>
</file>

<file path=ppt/slideLayouts/slideLayout273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022814"/>
      </p:ext>
    </p:extLst>
  </p:cSld>
  <p:clrMapOvr>
    <a:masterClrMapping/>
  </p:clrMapOvr>
</p:sldLayout>
</file>

<file path=ppt/slideLayouts/slideLayout273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831951"/>
      </p:ext>
    </p:extLst>
  </p:cSld>
  <p:clrMapOvr>
    <a:masterClrMapping/>
  </p:clrMapOvr>
</p:sldLayout>
</file>

<file path=ppt/slideLayouts/slideLayout2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090035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238913"/>
      </p:ext>
    </p:extLst>
  </p:cSld>
  <p:clrMapOvr>
    <a:masterClrMapping/>
  </p:clrMapOvr>
</p:sldLayout>
</file>

<file path=ppt/slideLayouts/slideLayout2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168674"/>
      </p:ext>
    </p:extLst>
  </p:cSld>
  <p:clrMapOvr>
    <a:masterClrMapping/>
  </p:clrMapOvr>
</p:sldLayout>
</file>

<file path=ppt/slideLayouts/slideLayout2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702612"/>
      </p:ext>
    </p:extLst>
  </p:cSld>
  <p:clrMapOvr>
    <a:masterClrMapping/>
  </p:clrMapOvr>
</p:sldLayout>
</file>

<file path=ppt/slideLayouts/slideLayout2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846236"/>
      </p:ext>
    </p:extLst>
  </p:cSld>
  <p:clrMapOvr>
    <a:masterClrMapping/>
  </p:clrMapOvr>
</p:sldLayout>
</file>

<file path=ppt/slideLayouts/slideLayout2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6127935"/>
      </p:ext>
    </p:extLst>
  </p:cSld>
  <p:clrMapOvr>
    <a:masterClrMapping/>
  </p:clrMapOvr>
</p:sldLayout>
</file>

<file path=ppt/slideLayouts/slideLayout2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8829507"/>
      </p:ext>
    </p:extLst>
  </p:cSld>
  <p:clrMapOvr>
    <a:masterClrMapping/>
  </p:clrMapOvr>
</p:sldLayout>
</file>

<file path=ppt/slideLayouts/slideLayout2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036997"/>
      </p:ext>
    </p:extLst>
  </p:cSld>
  <p:clrMapOvr>
    <a:masterClrMapping/>
  </p:clrMapOvr>
</p:sldLayout>
</file>

<file path=ppt/slideLayouts/slideLayout2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691110"/>
      </p:ext>
    </p:extLst>
  </p:cSld>
  <p:clrMapOvr>
    <a:masterClrMapping/>
  </p:clrMapOvr>
</p:sldLayout>
</file>

<file path=ppt/slideLayouts/slideLayout2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9653865"/>
      </p:ext>
    </p:extLst>
  </p:cSld>
  <p:clrMapOvr>
    <a:masterClrMapping/>
  </p:clrMapOvr>
</p:sldLayout>
</file>

<file path=ppt/slideLayouts/slideLayout2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4520276"/>
      </p:ext>
    </p:extLst>
  </p:cSld>
  <p:clrMapOvr>
    <a:masterClrMapping/>
  </p:clrMapOvr>
</p:sldLayout>
</file>

<file path=ppt/slideLayouts/slideLayout2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646233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2688705"/>
      </p:ext>
    </p:extLst>
  </p:cSld>
  <p:clrMapOvr>
    <a:masterClrMapping/>
  </p:clrMapOvr>
</p:sldLayout>
</file>

<file path=ppt/slideLayouts/slideLayout27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9646353"/>
      </p:ext>
    </p:extLst>
  </p:cSld>
  <p:clrMapOvr>
    <a:masterClrMapping/>
  </p:clrMapOvr>
</p:sldLayout>
</file>

<file path=ppt/slideLayouts/slideLayout275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093093"/>
      </p:ext>
    </p:extLst>
  </p:cSld>
  <p:clrMapOvr>
    <a:masterClrMapping/>
  </p:clrMapOvr>
</p:sldLayout>
</file>

<file path=ppt/slideLayouts/slideLayout27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630808"/>
      </p:ext>
    </p:extLst>
  </p:cSld>
  <p:clrMapOvr>
    <a:masterClrMapping/>
  </p:clrMapOvr>
</p:sldLayout>
</file>

<file path=ppt/slideLayouts/slideLayout27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5948238"/>
      </p:ext>
    </p:extLst>
  </p:cSld>
  <p:clrMapOvr>
    <a:masterClrMapping/>
  </p:clrMapOvr>
</p:sldLayout>
</file>

<file path=ppt/slideLayouts/slideLayout27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4300109"/>
      </p:ext>
    </p:extLst>
  </p:cSld>
  <p:clrMapOvr>
    <a:masterClrMapping/>
  </p:clrMapOvr>
</p:sldLayout>
</file>

<file path=ppt/slideLayouts/slideLayout27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1177713"/>
      </p:ext>
    </p:extLst>
  </p:cSld>
  <p:clrMapOvr>
    <a:masterClrMapping/>
  </p:clrMapOvr>
</p:sldLayout>
</file>

<file path=ppt/slideLayouts/slideLayout27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046680"/>
      </p:ext>
    </p:extLst>
  </p:cSld>
  <p:clrMapOvr>
    <a:masterClrMapping/>
  </p:clrMapOvr>
</p:sldLayout>
</file>

<file path=ppt/slideLayouts/slideLayout27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1066800"/>
            <a:ext cx="8763000" cy="55626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651859"/>
      </p:ext>
    </p:extLst>
  </p:cSld>
  <p:clrMapOvr>
    <a:masterClrMapping/>
  </p:clrMapOvr>
</p:sldLayout>
</file>

<file path=ppt/slideLayouts/slideLayout27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9716224"/>
      </p:ext>
    </p:extLst>
  </p:cSld>
  <p:clrMapOvr>
    <a:masterClrMapping/>
  </p:clrMapOvr>
</p:sldLayout>
</file>

<file path=ppt/slideLayouts/slideLayout27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2008377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358981"/>
      </p:ext>
    </p:extLst>
  </p:cSld>
  <p:clrMapOvr>
    <a:masterClrMapping/>
  </p:clrMapOvr>
</p:sldLayout>
</file>

<file path=ppt/slideLayouts/slideLayout27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963530"/>
      </p:ext>
    </p:extLst>
  </p:cSld>
  <p:clrMapOvr>
    <a:masterClrMapping/>
  </p:clrMapOvr>
</p:sldLayout>
</file>

<file path=ppt/slideLayouts/slideLayout27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9124600"/>
      </p:ext>
    </p:extLst>
  </p:cSld>
  <p:clrMapOvr>
    <a:masterClrMapping/>
  </p:clrMapOvr>
</p:sldLayout>
</file>

<file path=ppt/slideLayouts/slideLayout27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3833833"/>
      </p:ext>
    </p:extLst>
  </p:cSld>
  <p:clrMapOvr>
    <a:masterClrMapping/>
  </p:clrMapOvr>
</p:sldLayout>
</file>

<file path=ppt/slideLayouts/slideLayout27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149265"/>
      </p:ext>
    </p:extLst>
  </p:cSld>
  <p:clrMapOvr>
    <a:masterClrMapping/>
  </p:clrMapOvr>
</p:sldLayout>
</file>

<file path=ppt/slideLayouts/slideLayout27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4777005"/>
      </p:ext>
    </p:extLst>
  </p:cSld>
  <p:clrMapOvr>
    <a:masterClrMapping/>
  </p:clrMapOvr>
</p:sldLayout>
</file>

<file path=ppt/slideLayouts/slideLayout27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092011"/>
      </p:ext>
    </p:extLst>
  </p:cSld>
  <p:clrMapOvr>
    <a:masterClrMapping/>
  </p:clrMapOvr>
</p:sldLayout>
</file>

<file path=ppt/slideLayouts/slideLayout27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875836"/>
      </p:ext>
    </p:extLst>
  </p:cSld>
  <p:clrMapOvr>
    <a:masterClrMapping/>
  </p:clrMapOvr>
</p:sldLayout>
</file>

<file path=ppt/slideLayouts/slideLayout2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6181801"/>
      </p:ext>
    </p:extLst>
  </p:cSld>
  <p:clrMapOvr>
    <a:masterClrMapping/>
  </p:clrMapOvr>
</p:sldLayout>
</file>

<file path=ppt/slideLayouts/slideLayout2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916277"/>
      </p:ext>
    </p:extLst>
  </p:cSld>
  <p:clrMapOvr>
    <a:masterClrMapping/>
  </p:clrMapOvr>
</p:sldLayout>
</file>

<file path=ppt/slideLayouts/slideLayout27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9252951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8644592"/>
      </p:ext>
    </p:extLst>
  </p:cSld>
  <p:clrMapOvr>
    <a:masterClrMapping/>
  </p:clrMapOvr>
</p:sldLayout>
</file>

<file path=ppt/slideLayouts/slideLayout27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2543307"/>
      </p:ext>
    </p:extLst>
  </p:cSld>
  <p:clrMapOvr>
    <a:masterClrMapping/>
  </p:clrMapOvr>
</p:sldLayout>
</file>

<file path=ppt/slideLayouts/slideLayout27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8734909"/>
      </p:ext>
    </p:extLst>
  </p:cSld>
  <p:clrMapOvr>
    <a:masterClrMapping/>
  </p:clrMapOvr>
</p:sldLayout>
</file>

<file path=ppt/slideLayouts/slideLayout2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408418"/>
      </p:ext>
    </p:extLst>
  </p:cSld>
  <p:clrMapOvr>
    <a:masterClrMapping/>
  </p:clrMapOvr>
</p:sldLayout>
</file>

<file path=ppt/slideLayouts/slideLayout27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861568"/>
      </p:ext>
    </p:extLst>
  </p:cSld>
  <p:clrMapOvr>
    <a:masterClrMapping/>
  </p:clrMapOvr>
</p:sldLayout>
</file>

<file path=ppt/slideLayouts/slideLayout27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0887164"/>
      </p:ext>
    </p:extLst>
  </p:cSld>
  <p:clrMapOvr>
    <a:masterClrMapping/>
  </p:clrMapOvr>
</p:sldLayout>
</file>

<file path=ppt/slideLayouts/slideLayout27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819342"/>
      </p:ext>
    </p:extLst>
  </p:cSld>
  <p:clrMapOvr>
    <a:masterClrMapping/>
  </p:clrMapOvr>
</p:sldLayout>
</file>

<file path=ppt/slideLayouts/slideLayout27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7374729"/>
      </p:ext>
    </p:extLst>
  </p:cSld>
  <p:clrMapOvr>
    <a:masterClrMapping/>
  </p:clrMapOvr>
</p:sldLayout>
</file>

<file path=ppt/slideLayouts/slideLayout27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8727758"/>
      </p:ext>
    </p:extLst>
  </p:cSld>
  <p:clrMapOvr>
    <a:masterClrMapping/>
  </p:clrMapOvr>
</p:sldLayout>
</file>

<file path=ppt/slideLayouts/slideLayout277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068567"/>
      </p:ext>
    </p:extLst>
  </p:cSld>
  <p:clrMapOvr>
    <a:masterClrMapping/>
  </p:clrMapOvr>
</p:sldLayout>
</file>

<file path=ppt/slideLayouts/slideLayout277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7248057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71588"/>
      </p:ext>
    </p:extLst>
  </p:cSld>
  <p:clrMapOvr>
    <a:masterClrMapping/>
  </p:clrMapOvr>
</p:sldLayout>
</file>

<file path=ppt/slideLayouts/slideLayout27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303028"/>
      </p:ext>
    </p:extLst>
  </p:cSld>
  <p:clrMapOvr>
    <a:masterClrMapping/>
  </p:clrMapOvr>
</p:sldLayout>
</file>

<file path=ppt/slideLayouts/slideLayout27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116148"/>
      </p:ext>
    </p:extLst>
  </p:cSld>
  <p:clrMapOvr>
    <a:masterClrMapping/>
  </p:clrMapOvr>
</p:sldLayout>
</file>

<file path=ppt/slideLayouts/slideLayout27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166488"/>
      </p:ext>
    </p:extLst>
  </p:cSld>
  <p:clrMapOvr>
    <a:masterClrMapping/>
  </p:clrMapOvr>
  <p:transition/>
</p:sldLayout>
</file>

<file path=ppt/slideLayouts/slideLayout27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28368"/>
      </p:ext>
    </p:extLst>
  </p:cSld>
  <p:clrMapOvr>
    <a:masterClrMapping/>
  </p:clrMapOvr>
</p:sldLayout>
</file>

<file path=ppt/slideLayouts/slideLayout27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6449863"/>
      </p:ext>
    </p:extLst>
  </p:cSld>
  <p:clrMapOvr>
    <a:masterClrMapping/>
  </p:clrMapOvr>
</p:sldLayout>
</file>

<file path=ppt/slideLayouts/slideLayout278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9143629"/>
      </p:ext>
    </p:extLst>
  </p:cSld>
  <p:clrMapOvr>
    <a:masterClrMapping/>
  </p:clrMapOvr>
</p:sldLayout>
</file>

<file path=ppt/slideLayouts/slideLayout27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2836501"/>
      </p:ext>
    </p:extLst>
  </p:cSld>
  <p:clrMapOvr>
    <a:masterClrMapping/>
  </p:clrMapOvr>
</p:sldLayout>
</file>

<file path=ppt/slideLayouts/slideLayout2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8269470"/>
      </p:ext>
    </p:extLst>
  </p:cSld>
  <p:clrMapOvr>
    <a:masterClrMapping/>
  </p:clrMapOvr>
</p:sldLayout>
</file>

<file path=ppt/slideLayouts/slideLayout27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8651643"/>
      </p:ext>
    </p:extLst>
  </p:cSld>
  <p:clrMapOvr>
    <a:masterClrMapping/>
  </p:clrMapOvr>
</p:sldLayout>
</file>

<file path=ppt/slideLayouts/slideLayout27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302367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98294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58850"/>
      </p:ext>
    </p:extLst>
  </p:cSld>
  <p:clrMapOvr>
    <a:masterClrMapping/>
  </p:clrMapOvr>
</p:sldLayout>
</file>

<file path=ppt/slideLayouts/slideLayout27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4628217"/>
      </p:ext>
    </p:extLst>
  </p:cSld>
  <p:clrMapOvr>
    <a:masterClrMapping/>
  </p:clrMapOvr>
</p:sldLayout>
</file>

<file path=ppt/slideLayouts/slideLayout27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1874438"/>
      </p:ext>
    </p:extLst>
  </p:cSld>
  <p:clrMapOvr>
    <a:masterClrMapping/>
  </p:clrMapOvr>
</p:sldLayout>
</file>

<file path=ppt/slideLayouts/slideLayout27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6528693"/>
      </p:ext>
    </p:extLst>
  </p:cSld>
  <p:clrMapOvr>
    <a:masterClrMapping/>
  </p:clrMapOvr>
</p:sldLayout>
</file>

<file path=ppt/slideLayouts/slideLayout2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424822"/>
      </p:ext>
    </p:extLst>
  </p:cSld>
  <p:clrMapOvr>
    <a:masterClrMapping/>
  </p:clrMapOvr>
</p:sldLayout>
</file>

<file path=ppt/slideLayouts/slideLayout27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1521598"/>
      </p:ext>
    </p:extLst>
  </p:cSld>
  <p:clrMapOvr>
    <a:masterClrMapping/>
  </p:clrMapOvr>
</p:sldLayout>
</file>

<file path=ppt/slideLayouts/slideLayout27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3667748"/>
      </p:ext>
    </p:extLst>
  </p:cSld>
  <p:clrMapOvr>
    <a:masterClrMapping/>
  </p:clrMapOvr>
</p:sldLayout>
</file>

<file path=ppt/slideLayouts/slideLayout27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0957926"/>
      </p:ext>
    </p:extLst>
  </p:cSld>
  <p:clrMapOvr>
    <a:masterClrMapping/>
  </p:clrMapOvr>
</p:sldLayout>
</file>

<file path=ppt/slideLayouts/slideLayout279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276401"/>
      </p:ext>
    </p:extLst>
  </p:cSld>
  <p:clrMapOvr>
    <a:masterClrMapping/>
  </p:clrMapOvr>
</p:sldLayout>
</file>

<file path=ppt/slideLayouts/slideLayout279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35509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6627638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292749"/>
      </p:ext>
    </p:extLst>
  </p:cSld>
  <p:clrMapOvr>
    <a:masterClrMapping/>
  </p:clrMapOvr>
</p:sldLayout>
</file>

<file path=ppt/slideLayouts/slideLayout280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9684317"/>
      </p:ext>
    </p:extLst>
  </p:cSld>
  <p:clrMapOvr>
    <a:masterClrMapping/>
  </p:clrMapOvr>
</p:sldLayout>
</file>

<file path=ppt/slideLayouts/slideLayout28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22041" indent="0" algn="ctr">
              <a:buNone/>
              <a:defRPr/>
            </a:lvl2pPr>
            <a:lvl3pPr marL="844083" indent="0" algn="ctr">
              <a:buNone/>
              <a:defRPr/>
            </a:lvl3pPr>
            <a:lvl4pPr marL="1266124" indent="0" algn="ctr">
              <a:buNone/>
              <a:defRPr/>
            </a:lvl4pPr>
            <a:lvl5pPr marL="1688165" indent="0" algn="ctr">
              <a:buNone/>
              <a:defRPr/>
            </a:lvl5pPr>
            <a:lvl6pPr marL="2110207" indent="0" algn="ctr">
              <a:buNone/>
              <a:defRPr/>
            </a:lvl6pPr>
            <a:lvl7pPr marL="2532248" indent="0" algn="ctr">
              <a:buNone/>
              <a:defRPr/>
            </a:lvl7pPr>
            <a:lvl8pPr marL="2954289" indent="0" algn="ctr">
              <a:buNone/>
              <a:defRPr/>
            </a:lvl8pPr>
            <a:lvl9pPr marL="337633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88597"/>
      </p:ext>
    </p:extLst>
  </p:cSld>
  <p:clrMapOvr>
    <a:masterClrMapping/>
  </p:clrMapOvr>
</p:sldLayout>
</file>

<file path=ppt/slideLayouts/slideLayout28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024004"/>
      </p:ext>
    </p:extLst>
  </p:cSld>
  <p:clrMapOvr>
    <a:masterClrMapping/>
  </p:clrMapOvr>
</p:sldLayout>
</file>

<file path=ppt/slideLayouts/slideLayout28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3692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846"/>
            </a:lvl1pPr>
            <a:lvl2pPr marL="422041" indent="0">
              <a:buNone/>
              <a:defRPr sz="1662"/>
            </a:lvl2pPr>
            <a:lvl3pPr marL="844083" indent="0">
              <a:buNone/>
              <a:defRPr sz="1477"/>
            </a:lvl3pPr>
            <a:lvl4pPr marL="1266124" indent="0">
              <a:buNone/>
              <a:defRPr sz="1292"/>
            </a:lvl4pPr>
            <a:lvl5pPr marL="1688165" indent="0">
              <a:buNone/>
              <a:defRPr sz="1292"/>
            </a:lvl5pPr>
            <a:lvl6pPr marL="2110207" indent="0">
              <a:buNone/>
              <a:defRPr sz="1292"/>
            </a:lvl6pPr>
            <a:lvl7pPr marL="2532248" indent="0">
              <a:buNone/>
              <a:defRPr sz="1292"/>
            </a:lvl7pPr>
            <a:lvl8pPr marL="2954289" indent="0">
              <a:buNone/>
              <a:defRPr sz="1292"/>
            </a:lvl8pPr>
            <a:lvl9pPr marL="3376331" indent="0">
              <a:buNone/>
              <a:defRPr sz="1292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7321337"/>
      </p:ext>
    </p:extLst>
  </p:cSld>
  <p:clrMapOvr>
    <a:masterClrMapping/>
  </p:clrMapOvr>
</p:sldLayout>
</file>

<file path=ppt/slideLayouts/slideLayout28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4583411"/>
      </p:ext>
    </p:extLst>
  </p:cSld>
  <p:clrMapOvr>
    <a:masterClrMapping/>
  </p:clrMapOvr>
</p:sldLayout>
</file>

<file path=ppt/slideLayouts/slideLayout28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6233430"/>
      </p:ext>
    </p:extLst>
  </p:cSld>
  <p:clrMapOvr>
    <a:masterClrMapping/>
  </p:clrMapOvr>
</p:sldLayout>
</file>

<file path=ppt/slideLayouts/slideLayout28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256919"/>
      </p:ext>
    </p:extLst>
  </p:cSld>
  <p:clrMapOvr>
    <a:masterClrMapping/>
  </p:clrMapOvr>
</p:sldLayout>
</file>

<file path=ppt/slideLayouts/slideLayout28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1432187"/>
      </p:ext>
    </p:extLst>
  </p:cSld>
  <p:clrMapOvr>
    <a:masterClrMapping/>
  </p:clrMapOvr>
</p:sldLayout>
</file>

<file path=ppt/slideLayouts/slideLayout28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66"/>
            <a:ext cx="5111750" cy="5853113"/>
          </a:xfrm>
        </p:spPr>
        <p:txBody>
          <a:bodyPr/>
          <a:lstStyle>
            <a:lvl1pPr>
              <a:defRPr sz="2954"/>
            </a:lvl1pPr>
            <a:lvl2pPr>
              <a:defRPr sz="2585"/>
            </a:lvl2pPr>
            <a:lvl3pPr>
              <a:defRPr sz="2215"/>
            </a:lvl3pPr>
            <a:lvl4pPr>
              <a:defRPr sz="1846"/>
            </a:lvl4pPr>
            <a:lvl5pPr>
              <a:defRPr sz="1846"/>
            </a:lvl5pPr>
            <a:lvl6pPr>
              <a:defRPr sz="1846"/>
            </a:lvl6pPr>
            <a:lvl7pPr>
              <a:defRPr sz="1846"/>
            </a:lvl7pPr>
            <a:lvl8pPr>
              <a:defRPr sz="1846"/>
            </a:lvl8pPr>
            <a:lvl9pPr>
              <a:defRPr sz="1846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8554071"/>
      </p:ext>
    </p:extLst>
  </p:cSld>
  <p:clrMapOvr>
    <a:masterClrMapping/>
  </p:clrMapOvr>
</p:sldLayout>
</file>

<file path=ppt/slideLayouts/slideLayout28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954"/>
            </a:lvl1pPr>
            <a:lvl2pPr marL="422041" indent="0">
              <a:buNone/>
              <a:defRPr sz="2585"/>
            </a:lvl2pPr>
            <a:lvl3pPr marL="844083" indent="0">
              <a:buNone/>
              <a:defRPr sz="2215"/>
            </a:lvl3pPr>
            <a:lvl4pPr marL="1266124" indent="0">
              <a:buNone/>
              <a:defRPr sz="1846"/>
            </a:lvl4pPr>
            <a:lvl5pPr marL="1688165" indent="0">
              <a:buNone/>
              <a:defRPr sz="1846"/>
            </a:lvl5pPr>
            <a:lvl6pPr marL="2110207" indent="0">
              <a:buNone/>
              <a:defRPr sz="1846"/>
            </a:lvl6pPr>
            <a:lvl7pPr marL="2532248" indent="0">
              <a:buNone/>
              <a:defRPr sz="1846"/>
            </a:lvl7pPr>
            <a:lvl8pPr marL="2954289" indent="0">
              <a:buNone/>
              <a:defRPr sz="1846"/>
            </a:lvl8pPr>
            <a:lvl9pPr marL="3376331" indent="0">
              <a:buNone/>
              <a:defRPr sz="1846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636781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0909552"/>
      </p:ext>
    </p:extLst>
  </p:cSld>
  <p:clrMapOvr>
    <a:masterClrMapping/>
  </p:clrMapOvr>
</p:sldLayout>
</file>

<file path=ppt/slideLayouts/slideLayout28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1692828"/>
      </p:ext>
    </p:extLst>
  </p:cSld>
  <p:clrMapOvr>
    <a:masterClrMapping/>
  </p:clrMapOvr>
</p:sldLayout>
</file>

<file path=ppt/slideLayouts/slideLayout28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6749427"/>
      </p:ext>
    </p:extLst>
  </p:cSld>
  <p:clrMapOvr>
    <a:masterClrMapping/>
  </p:clrMapOvr>
</p:sldLayout>
</file>

<file path=ppt/slideLayouts/slideLayout28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980126"/>
      </p:ext>
    </p:extLst>
  </p:cSld>
  <p:clrMapOvr>
    <a:masterClrMapping/>
  </p:clrMapOvr>
</p:sldLayout>
</file>

<file path=ppt/slideLayouts/slideLayout28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4073276"/>
      </p:ext>
    </p:extLst>
  </p:cSld>
  <p:clrMapOvr>
    <a:masterClrMapping/>
  </p:clrMapOvr>
</p:sldLayout>
</file>

<file path=ppt/slideLayouts/slideLayout28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954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667641"/>
      </p:ext>
    </p:extLst>
  </p:cSld>
  <p:clrMapOvr>
    <a:masterClrMapping/>
  </p:clrMapOvr>
</p:sldLayout>
</file>

<file path=ppt/slideLayouts/slideLayout28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292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590033"/>
      </p:ext>
    </p:extLst>
  </p:cSld>
  <p:clrMapOvr>
    <a:masterClrMapping/>
  </p:clrMapOvr>
</p:sldLayout>
</file>

<file path=ppt/slideLayouts/slideLayout28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431681"/>
      </p:ext>
    </p:extLst>
  </p:cSld>
  <p:clrMapOvr>
    <a:masterClrMapping/>
  </p:clrMapOvr>
</p:sldLayout>
</file>

<file path=ppt/slideLayouts/slideLayout28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954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868699"/>
      </p:ext>
    </p:extLst>
  </p:cSld>
  <p:clrMapOvr>
    <a:masterClrMapping/>
  </p:clrMapOvr>
</p:sldLayout>
</file>

<file path=ppt/slideLayouts/slideLayout281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B5A387-5DCB-426E-97D6-90EFFCB168C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9816540"/>
      </p:ext>
    </p:extLst>
  </p:cSld>
  <p:clrMapOvr>
    <a:masterClrMapping/>
  </p:clrMapOvr>
</p:sldLayout>
</file>

<file path=ppt/slideLayouts/slideLayout28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95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89586" indent="0" algn="ctr">
              <a:buNone/>
              <a:defRPr/>
            </a:lvl2pPr>
            <a:lvl3pPr marL="779173" indent="0" algn="ctr">
              <a:buNone/>
              <a:defRPr/>
            </a:lvl3pPr>
            <a:lvl4pPr marL="1168759" indent="0" algn="ctr">
              <a:buNone/>
              <a:defRPr/>
            </a:lvl4pPr>
            <a:lvl5pPr marL="1558345" indent="0" algn="ctr">
              <a:buNone/>
              <a:defRPr/>
            </a:lvl5pPr>
            <a:lvl6pPr marL="1947932" indent="0" algn="ctr">
              <a:buNone/>
              <a:defRPr/>
            </a:lvl6pPr>
            <a:lvl7pPr marL="2337518" indent="0" algn="ctr">
              <a:buNone/>
              <a:defRPr/>
            </a:lvl7pPr>
            <a:lvl8pPr marL="2727104" indent="0" algn="ctr">
              <a:buNone/>
              <a:defRPr/>
            </a:lvl8pPr>
            <a:lvl9pPr marL="311669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209881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0396352"/>
      </p:ext>
    </p:extLst>
  </p:cSld>
  <p:clrMapOvr>
    <a:masterClrMapping/>
  </p:clrMapOvr>
</p:sldLayout>
</file>

<file path=ppt/slideLayouts/slideLayout28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022678"/>
      </p:ext>
    </p:extLst>
  </p:cSld>
  <p:clrMapOvr>
    <a:masterClrMapping/>
  </p:clrMapOvr>
</p:sldLayout>
</file>

<file path=ppt/slideLayouts/slideLayout28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426"/>
            <a:ext cx="7772400" cy="1362075"/>
          </a:xfrm>
        </p:spPr>
        <p:txBody>
          <a:bodyPr anchor="t"/>
          <a:lstStyle>
            <a:lvl1pPr algn="l">
              <a:defRPr sz="3408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704"/>
            </a:lvl1pPr>
            <a:lvl2pPr marL="389586" indent="0">
              <a:buNone/>
              <a:defRPr sz="1534"/>
            </a:lvl2pPr>
            <a:lvl3pPr marL="779173" indent="0">
              <a:buNone/>
              <a:defRPr sz="1363"/>
            </a:lvl3pPr>
            <a:lvl4pPr marL="1168759" indent="0">
              <a:buNone/>
              <a:defRPr sz="1193"/>
            </a:lvl4pPr>
            <a:lvl5pPr marL="1558345" indent="0">
              <a:buNone/>
              <a:defRPr sz="1193"/>
            </a:lvl5pPr>
            <a:lvl6pPr marL="1947932" indent="0">
              <a:buNone/>
              <a:defRPr sz="1193"/>
            </a:lvl6pPr>
            <a:lvl7pPr marL="2337518" indent="0">
              <a:buNone/>
              <a:defRPr sz="1193"/>
            </a:lvl7pPr>
            <a:lvl8pPr marL="2727104" indent="0">
              <a:buNone/>
              <a:defRPr sz="1193"/>
            </a:lvl8pPr>
            <a:lvl9pPr marL="3116691" indent="0">
              <a:buNone/>
              <a:defRPr sz="119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1891916"/>
      </p:ext>
    </p:extLst>
  </p:cSld>
  <p:clrMapOvr>
    <a:masterClrMapping/>
  </p:clrMapOvr>
</p:sldLayout>
</file>

<file path=ppt/slideLayouts/slideLayout28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386"/>
            </a:lvl1pPr>
            <a:lvl2pPr>
              <a:defRPr sz="2045"/>
            </a:lvl2pPr>
            <a:lvl3pPr>
              <a:defRPr sz="1704"/>
            </a:lvl3pPr>
            <a:lvl4pPr>
              <a:defRPr sz="1534"/>
            </a:lvl4pPr>
            <a:lvl5pPr>
              <a:defRPr sz="1534"/>
            </a:lvl5pPr>
            <a:lvl6pPr>
              <a:defRPr sz="1534"/>
            </a:lvl6pPr>
            <a:lvl7pPr>
              <a:defRPr sz="1534"/>
            </a:lvl7pPr>
            <a:lvl8pPr>
              <a:defRPr sz="1534"/>
            </a:lvl8pPr>
            <a:lvl9pPr>
              <a:defRPr sz="153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386"/>
            </a:lvl1pPr>
            <a:lvl2pPr>
              <a:defRPr sz="2045"/>
            </a:lvl2pPr>
            <a:lvl3pPr>
              <a:defRPr sz="1704"/>
            </a:lvl3pPr>
            <a:lvl4pPr>
              <a:defRPr sz="1534"/>
            </a:lvl4pPr>
            <a:lvl5pPr>
              <a:defRPr sz="1534"/>
            </a:lvl5pPr>
            <a:lvl6pPr>
              <a:defRPr sz="1534"/>
            </a:lvl6pPr>
            <a:lvl7pPr>
              <a:defRPr sz="1534"/>
            </a:lvl7pPr>
            <a:lvl8pPr>
              <a:defRPr sz="1534"/>
            </a:lvl8pPr>
            <a:lvl9pPr>
              <a:defRPr sz="153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3734101"/>
      </p:ext>
    </p:extLst>
  </p:cSld>
  <p:clrMapOvr>
    <a:masterClrMapping/>
  </p:clrMapOvr>
</p:sldLayout>
</file>

<file path=ppt/slideLayouts/slideLayout28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045" b="1"/>
            </a:lvl1pPr>
            <a:lvl2pPr marL="389586" indent="0">
              <a:buNone/>
              <a:defRPr sz="1704" b="1"/>
            </a:lvl2pPr>
            <a:lvl3pPr marL="779173" indent="0">
              <a:buNone/>
              <a:defRPr sz="1534" b="1"/>
            </a:lvl3pPr>
            <a:lvl4pPr marL="1168759" indent="0">
              <a:buNone/>
              <a:defRPr sz="1363" b="1"/>
            </a:lvl4pPr>
            <a:lvl5pPr marL="1558345" indent="0">
              <a:buNone/>
              <a:defRPr sz="1363" b="1"/>
            </a:lvl5pPr>
            <a:lvl6pPr marL="1947932" indent="0">
              <a:buNone/>
              <a:defRPr sz="1363" b="1"/>
            </a:lvl6pPr>
            <a:lvl7pPr marL="2337518" indent="0">
              <a:buNone/>
              <a:defRPr sz="1363" b="1"/>
            </a:lvl7pPr>
            <a:lvl8pPr marL="2727104" indent="0">
              <a:buNone/>
              <a:defRPr sz="1363" b="1"/>
            </a:lvl8pPr>
            <a:lvl9pPr marL="3116691" indent="0">
              <a:buNone/>
              <a:defRPr sz="1363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045"/>
            </a:lvl1pPr>
            <a:lvl2pPr>
              <a:defRPr sz="1704"/>
            </a:lvl2pPr>
            <a:lvl3pPr>
              <a:defRPr sz="1534"/>
            </a:lvl3pPr>
            <a:lvl4pPr>
              <a:defRPr sz="1363"/>
            </a:lvl4pPr>
            <a:lvl5pPr>
              <a:defRPr sz="1363"/>
            </a:lvl5pPr>
            <a:lvl6pPr>
              <a:defRPr sz="1363"/>
            </a:lvl6pPr>
            <a:lvl7pPr>
              <a:defRPr sz="1363"/>
            </a:lvl7pPr>
            <a:lvl8pPr>
              <a:defRPr sz="1363"/>
            </a:lvl8pPr>
            <a:lvl9pPr>
              <a:defRPr sz="136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045" b="1"/>
            </a:lvl1pPr>
            <a:lvl2pPr marL="389586" indent="0">
              <a:buNone/>
              <a:defRPr sz="1704" b="1"/>
            </a:lvl2pPr>
            <a:lvl3pPr marL="779173" indent="0">
              <a:buNone/>
              <a:defRPr sz="1534" b="1"/>
            </a:lvl3pPr>
            <a:lvl4pPr marL="1168759" indent="0">
              <a:buNone/>
              <a:defRPr sz="1363" b="1"/>
            </a:lvl4pPr>
            <a:lvl5pPr marL="1558345" indent="0">
              <a:buNone/>
              <a:defRPr sz="1363" b="1"/>
            </a:lvl5pPr>
            <a:lvl6pPr marL="1947932" indent="0">
              <a:buNone/>
              <a:defRPr sz="1363" b="1"/>
            </a:lvl6pPr>
            <a:lvl7pPr marL="2337518" indent="0">
              <a:buNone/>
              <a:defRPr sz="1363" b="1"/>
            </a:lvl7pPr>
            <a:lvl8pPr marL="2727104" indent="0">
              <a:buNone/>
              <a:defRPr sz="1363" b="1"/>
            </a:lvl8pPr>
            <a:lvl9pPr marL="3116691" indent="0">
              <a:buNone/>
              <a:defRPr sz="1363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045"/>
            </a:lvl1pPr>
            <a:lvl2pPr>
              <a:defRPr sz="1704"/>
            </a:lvl2pPr>
            <a:lvl3pPr>
              <a:defRPr sz="1534"/>
            </a:lvl3pPr>
            <a:lvl4pPr>
              <a:defRPr sz="1363"/>
            </a:lvl4pPr>
            <a:lvl5pPr>
              <a:defRPr sz="1363"/>
            </a:lvl5pPr>
            <a:lvl6pPr>
              <a:defRPr sz="1363"/>
            </a:lvl6pPr>
            <a:lvl7pPr>
              <a:defRPr sz="1363"/>
            </a:lvl7pPr>
            <a:lvl8pPr>
              <a:defRPr sz="1363"/>
            </a:lvl8pPr>
            <a:lvl9pPr>
              <a:defRPr sz="1363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076920"/>
      </p:ext>
    </p:extLst>
  </p:cSld>
  <p:clrMapOvr>
    <a:masterClrMapping/>
  </p:clrMapOvr>
</p:sldLayout>
</file>

<file path=ppt/slideLayouts/slideLayout28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7918674"/>
      </p:ext>
    </p:extLst>
  </p:cSld>
  <p:clrMapOvr>
    <a:masterClrMapping/>
  </p:clrMapOvr>
</p:sldLayout>
</file>

<file path=ppt/slideLayouts/slideLayout28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1524791"/>
      </p:ext>
    </p:extLst>
  </p:cSld>
  <p:clrMapOvr>
    <a:masterClrMapping/>
  </p:clrMapOvr>
</p:sldLayout>
</file>

<file path=ppt/slideLayouts/slideLayout28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1704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4074"/>
            <a:ext cx="5111750" cy="5853113"/>
          </a:xfrm>
        </p:spPr>
        <p:txBody>
          <a:bodyPr/>
          <a:lstStyle>
            <a:lvl1pPr>
              <a:defRPr sz="2727"/>
            </a:lvl1pPr>
            <a:lvl2pPr>
              <a:defRPr sz="2386"/>
            </a:lvl2pPr>
            <a:lvl3pPr>
              <a:defRPr sz="2045"/>
            </a:lvl3pPr>
            <a:lvl4pPr>
              <a:defRPr sz="1704"/>
            </a:lvl4pPr>
            <a:lvl5pPr>
              <a:defRPr sz="1704"/>
            </a:lvl5pPr>
            <a:lvl6pPr>
              <a:defRPr sz="1704"/>
            </a:lvl6pPr>
            <a:lvl7pPr>
              <a:defRPr sz="1704"/>
            </a:lvl7pPr>
            <a:lvl8pPr>
              <a:defRPr sz="1704"/>
            </a:lvl8pPr>
            <a:lvl9pPr>
              <a:defRPr sz="1704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193"/>
            </a:lvl1pPr>
            <a:lvl2pPr marL="389586" indent="0">
              <a:buNone/>
              <a:defRPr sz="1023"/>
            </a:lvl2pPr>
            <a:lvl3pPr marL="779173" indent="0">
              <a:buNone/>
              <a:defRPr sz="852"/>
            </a:lvl3pPr>
            <a:lvl4pPr marL="1168759" indent="0">
              <a:buNone/>
              <a:defRPr sz="767"/>
            </a:lvl4pPr>
            <a:lvl5pPr marL="1558345" indent="0">
              <a:buNone/>
              <a:defRPr sz="767"/>
            </a:lvl5pPr>
            <a:lvl6pPr marL="1947932" indent="0">
              <a:buNone/>
              <a:defRPr sz="767"/>
            </a:lvl6pPr>
            <a:lvl7pPr marL="2337518" indent="0">
              <a:buNone/>
              <a:defRPr sz="767"/>
            </a:lvl7pPr>
            <a:lvl8pPr marL="2727104" indent="0">
              <a:buNone/>
              <a:defRPr sz="767"/>
            </a:lvl8pPr>
            <a:lvl9pPr marL="3116691" indent="0">
              <a:buNone/>
              <a:defRPr sz="7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835876"/>
      </p:ext>
    </p:extLst>
  </p:cSld>
  <p:clrMapOvr>
    <a:masterClrMapping/>
  </p:clrMapOvr>
</p:sldLayout>
</file>

<file path=ppt/slideLayouts/slideLayout28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704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727"/>
            </a:lvl1pPr>
            <a:lvl2pPr marL="389586" indent="0">
              <a:buNone/>
              <a:defRPr sz="2386"/>
            </a:lvl2pPr>
            <a:lvl3pPr marL="779173" indent="0">
              <a:buNone/>
              <a:defRPr sz="2045"/>
            </a:lvl3pPr>
            <a:lvl4pPr marL="1168759" indent="0">
              <a:buNone/>
              <a:defRPr sz="1704"/>
            </a:lvl4pPr>
            <a:lvl5pPr marL="1558345" indent="0">
              <a:buNone/>
              <a:defRPr sz="1704"/>
            </a:lvl5pPr>
            <a:lvl6pPr marL="1947932" indent="0">
              <a:buNone/>
              <a:defRPr sz="1704"/>
            </a:lvl6pPr>
            <a:lvl7pPr marL="2337518" indent="0">
              <a:buNone/>
              <a:defRPr sz="1704"/>
            </a:lvl7pPr>
            <a:lvl8pPr marL="2727104" indent="0">
              <a:buNone/>
              <a:defRPr sz="1704"/>
            </a:lvl8pPr>
            <a:lvl9pPr marL="3116691" indent="0">
              <a:buNone/>
              <a:defRPr sz="1704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193"/>
            </a:lvl1pPr>
            <a:lvl2pPr marL="389586" indent="0">
              <a:buNone/>
              <a:defRPr sz="1023"/>
            </a:lvl2pPr>
            <a:lvl3pPr marL="779173" indent="0">
              <a:buNone/>
              <a:defRPr sz="852"/>
            </a:lvl3pPr>
            <a:lvl4pPr marL="1168759" indent="0">
              <a:buNone/>
              <a:defRPr sz="767"/>
            </a:lvl4pPr>
            <a:lvl5pPr marL="1558345" indent="0">
              <a:buNone/>
              <a:defRPr sz="767"/>
            </a:lvl5pPr>
            <a:lvl6pPr marL="1947932" indent="0">
              <a:buNone/>
              <a:defRPr sz="767"/>
            </a:lvl6pPr>
            <a:lvl7pPr marL="2337518" indent="0">
              <a:buNone/>
              <a:defRPr sz="767"/>
            </a:lvl7pPr>
            <a:lvl8pPr marL="2727104" indent="0">
              <a:buNone/>
              <a:defRPr sz="767"/>
            </a:lvl8pPr>
            <a:lvl9pPr marL="3116691" indent="0">
              <a:buNone/>
              <a:defRPr sz="767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8925384"/>
      </p:ext>
    </p:extLst>
  </p:cSld>
  <p:clrMapOvr>
    <a:masterClrMapping/>
  </p:clrMapOvr>
</p:sldLayout>
</file>

<file path=ppt/slideLayouts/slideLayout28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3024368"/>
      </p:ext>
    </p:extLst>
  </p:cSld>
  <p:clrMapOvr>
    <a:masterClrMapping/>
  </p:clrMapOvr>
</p:sldLayout>
</file>

<file path=ppt/slideLayouts/slideLayout28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9294914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845924"/>
      </p:ext>
    </p:extLst>
  </p:cSld>
  <p:clrMapOvr>
    <a:masterClrMapping/>
  </p:clrMapOvr>
</p:sldLayout>
</file>

<file path=ppt/slideLayouts/slideLayout28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92190" marR="0" indent="-292190" algn="l" defTabSz="7791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711812"/>
      </p:ext>
    </p:extLst>
  </p:cSld>
  <p:clrMapOvr>
    <a:masterClrMapping/>
  </p:clrMapOvr>
</p:sldLayout>
</file>

<file path=ppt/slideLayouts/slideLayout283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3058686"/>
      </p:ext>
    </p:extLst>
  </p:cSld>
  <p:clrMapOvr>
    <a:masterClrMapping/>
  </p:clrMapOvr>
</p:sldLayout>
</file>

<file path=ppt/slideLayouts/slideLayout28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727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688635"/>
      </p:ext>
    </p:extLst>
  </p:cSld>
  <p:clrMapOvr>
    <a:masterClrMapping/>
  </p:clrMapOvr>
</p:sldLayout>
</file>

<file path=ppt/slideLayouts/slideLayout28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193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126046"/>
      </p:ext>
    </p:extLst>
  </p:cSld>
  <p:clrMapOvr>
    <a:masterClrMapping/>
  </p:clrMapOvr>
</p:sldLayout>
</file>

<file path=ppt/slideLayouts/slideLayout28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92190" marR="0" indent="-292190" algn="l" defTabSz="7791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726126"/>
      </p:ext>
    </p:extLst>
  </p:cSld>
  <p:clrMapOvr>
    <a:masterClrMapping/>
  </p:clrMapOvr>
</p:sldLayout>
</file>

<file path=ppt/slideLayouts/slideLayout28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727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5603267"/>
      </p:ext>
    </p:extLst>
  </p:cSld>
  <p:clrMapOvr>
    <a:masterClrMapping/>
  </p:clrMapOvr>
</p:sldLayout>
</file>

<file path=ppt/slideLayouts/slideLayout28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4917184"/>
      </p:ext>
    </p:extLst>
  </p:cSld>
  <p:clrMapOvr>
    <a:masterClrMapping/>
  </p:clrMapOvr>
</p:sldLayout>
</file>

<file path=ppt/slideLayouts/slideLayout28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4628218"/>
      </p:ext>
    </p:extLst>
  </p:cSld>
  <p:clrMapOvr>
    <a:masterClrMapping/>
  </p:clrMapOvr>
</p:sldLayout>
</file>

<file path=ppt/slideLayouts/slideLayout28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3967014"/>
      </p:ext>
    </p:extLst>
  </p:cSld>
  <p:clrMapOvr>
    <a:masterClrMapping/>
  </p:clrMapOvr>
</p:sldLayout>
</file>

<file path=ppt/slideLayouts/slideLayout28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8924036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281969"/>
      </p:ext>
    </p:extLst>
  </p:cSld>
  <p:clrMapOvr>
    <a:masterClrMapping/>
  </p:clrMapOvr>
</p:sldLayout>
</file>

<file path=ppt/slideLayouts/slideLayout28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428439"/>
      </p:ext>
    </p:extLst>
  </p:cSld>
  <p:clrMapOvr>
    <a:masterClrMapping/>
  </p:clrMapOvr>
</p:sldLayout>
</file>

<file path=ppt/slideLayouts/slideLayout28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8611040"/>
      </p:ext>
    </p:extLst>
  </p:cSld>
  <p:clrMapOvr>
    <a:masterClrMapping/>
  </p:clrMapOvr>
</p:sldLayout>
</file>

<file path=ppt/slideLayouts/slideLayout28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227556"/>
      </p:ext>
    </p:extLst>
  </p:cSld>
  <p:clrMapOvr>
    <a:masterClrMapping/>
  </p:clrMapOvr>
</p:sldLayout>
</file>

<file path=ppt/slideLayouts/slideLayout28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1671757"/>
      </p:ext>
    </p:extLst>
  </p:cSld>
  <p:clrMapOvr>
    <a:masterClrMapping/>
  </p:clrMapOvr>
</p:sldLayout>
</file>

<file path=ppt/slideLayouts/slideLayout28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8071183"/>
      </p:ext>
    </p:extLst>
  </p:cSld>
  <p:clrMapOvr>
    <a:masterClrMapping/>
  </p:clrMapOvr>
</p:sldLayout>
</file>

<file path=ppt/slideLayouts/slideLayout28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2097096"/>
      </p:ext>
    </p:extLst>
  </p:cSld>
  <p:clrMapOvr>
    <a:masterClrMapping/>
  </p:clrMapOvr>
</p:sldLayout>
</file>

<file path=ppt/slideLayouts/slideLayout28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478435"/>
      </p:ext>
    </p:extLst>
  </p:cSld>
  <p:clrMapOvr>
    <a:masterClrMapping/>
  </p:clrMapOvr>
</p:sldLayout>
</file>

<file path=ppt/slideLayouts/slideLayout284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302162"/>
      </p:ext>
    </p:extLst>
  </p:cSld>
  <p:clrMapOvr>
    <a:masterClrMapping/>
  </p:clrMapOvr>
</p:sldLayout>
</file>

<file path=ppt/slideLayouts/slideLayout28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9629951"/>
      </p:ext>
    </p:extLst>
  </p:cSld>
  <p:clrMapOvr>
    <a:masterClrMapping/>
  </p:clrMapOvr>
</p:sldLayout>
</file>

<file path=ppt/slideLayouts/slideLayout28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2312137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5905244"/>
      </p:ext>
    </p:extLst>
  </p:cSld>
  <p:clrMapOvr>
    <a:masterClrMapping/>
  </p:clrMapOvr>
</p:sldLayout>
</file>

<file path=ppt/slideLayouts/slideLayout28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8789030"/>
      </p:ext>
    </p:extLst>
  </p:cSld>
  <p:clrMapOvr>
    <a:masterClrMapping/>
  </p:clrMapOvr>
</p:sldLayout>
</file>

<file path=ppt/slideLayouts/slideLayout285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215323"/>
      </p:ext>
    </p:extLst>
  </p:cSld>
  <p:clrMapOvr>
    <a:masterClrMapping/>
  </p:clrMapOvr>
  <p:transition/>
</p:sldLayout>
</file>

<file path=ppt/slideLayouts/slideLayout28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2265128"/>
      </p:ext>
    </p:extLst>
  </p:cSld>
  <p:clrMapOvr>
    <a:masterClrMapping/>
  </p:clrMapOvr>
</p:sldLayout>
</file>

<file path=ppt/slideLayouts/slideLayout28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847968"/>
      </p:ext>
    </p:extLst>
  </p:cSld>
  <p:clrMapOvr>
    <a:masterClrMapping/>
  </p:clrMapOvr>
</p:sldLayout>
</file>

<file path=ppt/slideLayouts/slideLayout28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853356"/>
      </p:ext>
    </p:extLst>
  </p:cSld>
  <p:clrMapOvr>
    <a:masterClrMapping/>
  </p:clrMapOvr>
</p:sldLayout>
</file>

<file path=ppt/slideLayouts/slideLayout28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286132"/>
      </p:ext>
    </p:extLst>
  </p:cSld>
  <p:clrMapOvr>
    <a:masterClrMapping/>
  </p:clrMapOvr>
</p:sldLayout>
</file>

<file path=ppt/slideLayouts/slideLayout2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3265517"/>
      </p:ext>
    </p:extLst>
  </p:cSld>
  <p:clrMapOvr>
    <a:masterClrMapping/>
  </p:clrMapOvr>
</p:sldLayout>
</file>

<file path=ppt/slideLayouts/slideLayout28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5267202"/>
      </p:ext>
    </p:extLst>
  </p:cSld>
  <p:clrMapOvr>
    <a:masterClrMapping/>
  </p:clrMapOvr>
</p:sldLayout>
</file>

<file path=ppt/slideLayouts/slideLayout28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6436928"/>
      </p:ext>
    </p:extLst>
  </p:cSld>
  <p:clrMapOvr>
    <a:masterClrMapping/>
  </p:clrMapOvr>
</p:sldLayout>
</file>

<file path=ppt/slideLayouts/slideLayout28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9906558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292747"/>
      </p:ext>
    </p:extLst>
  </p:cSld>
  <p:clrMapOvr>
    <a:masterClrMapping/>
  </p:clrMapOvr>
</p:sldLayout>
</file>

<file path=ppt/slideLayouts/slideLayout2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619187"/>
      </p:ext>
    </p:extLst>
  </p:cSld>
  <p:clrMapOvr>
    <a:masterClrMapping/>
  </p:clrMapOvr>
</p:sldLayout>
</file>

<file path=ppt/slideLayouts/slideLayout28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720488"/>
      </p:ext>
    </p:extLst>
  </p:cSld>
  <p:clrMapOvr>
    <a:masterClrMapping/>
  </p:clrMapOvr>
</p:sldLayout>
</file>

<file path=ppt/slideLayouts/slideLayout2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613914"/>
      </p:ext>
    </p:extLst>
  </p:cSld>
  <p:clrMapOvr>
    <a:masterClrMapping/>
  </p:clrMapOvr>
</p:sldLayout>
</file>

<file path=ppt/slideLayouts/slideLayout28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960208"/>
      </p:ext>
    </p:extLst>
  </p:cSld>
  <p:clrMapOvr>
    <a:masterClrMapping/>
  </p:clrMapOvr>
</p:sldLayout>
</file>

<file path=ppt/slideLayouts/slideLayout28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2334748"/>
      </p:ext>
    </p:extLst>
  </p:cSld>
  <p:clrMapOvr>
    <a:masterClrMapping/>
  </p:clrMapOvr>
</p:sldLayout>
</file>

<file path=ppt/slideLayouts/slideLayout28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7540515"/>
      </p:ext>
    </p:extLst>
  </p:cSld>
  <p:clrMapOvr>
    <a:masterClrMapping/>
  </p:clrMapOvr>
</p:sldLayout>
</file>

<file path=ppt/slideLayouts/slideLayout28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6954886"/>
      </p:ext>
    </p:extLst>
  </p:cSld>
  <p:clrMapOvr>
    <a:masterClrMapping/>
  </p:clrMapOvr>
</p:sldLayout>
</file>

<file path=ppt/slideLayouts/slideLayout28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2601828"/>
      </p:ext>
    </p:extLst>
  </p:cSld>
  <p:clrMapOvr>
    <a:masterClrMapping/>
  </p:clrMapOvr>
</p:sldLayout>
</file>

<file path=ppt/slideLayouts/slideLayout28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3245998"/>
      </p:ext>
    </p:extLst>
  </p:cSld>
  <p:clrMapOvr>
    <a:masterClrMapping/>
  </p:clrMapOvr>
</p:sldLayout>
</file>

<file path=ppt/slideLayouts/slideLayout28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4485524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4549192"/>
      </p:ext>
    </p:extLst>
  </p:cSld>
  <p:clrMapOvr>
    <a:masterClrMapping/>
  </p:clrMapOvr>
</p:sldLayout>
</file>

<file path=ppt/slideLayouts/slideLayout28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3692876"/>
      </p:ext>
    </p:extLst>
  </p:cSld>
  <p:clrMapOvr>
    <a:masterClrMapping/>
  </p:clrMapOvr>
</p:sldLayout>
</file>

<file path=ppt/slideLayouts/slideLayout28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338302"/>
      </p:ext>
    </p:extLst>
  </p:cSld>
  <p:clrMapOvr>
    <a:masterClrMapping/>
  </p:clrMapOvr>
</p:sldLayout>
</file>

<file path=ppt/slideLayouts/slideLayout28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5995416"/>
      </p:ext>
    </p:extLst>
  </p:cSld>
  <p:clrMapOvr>
    <a:masterClrMapping/>
  </p:clrMapOvr>
</p:sldLayout>
</file>

<file path=ppt/slideLayouts/slideLayout28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167876"/>
      </p:ext>
    </p:extLst>
  </p:cSld>
  <p:clrMapOvr>
    <a:masterClrMapping/>
  </p:clrMapOvr>
</p:sldLayout>
</file>

<file path=ppt/slideLayouts/slideLayout28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916234"/>
      </p:ext>
    </p:extLst>
  </p:cSld>
  <p:clrMapOvr>
    <a:masterClrMapping/>
  </p:clrMapOvr>
</p:sldLayout>
</file>

<file path=ppt/slideLayouts/slideLayout28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6097400"/>
      </p:ext>
    </p:extLst>
  </p:cSld>
  <p:clrMapOvr>
    <a:masterClrMapping/>
  </p:clrMapOvr>
</p:sldLayout>
</file>

<file path=ppt/slideLayouts/slideLayout28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2619125"/>
      </p:ext>
    </p:extLst>
  </p:cSld>
  <p:clrMapOvr>
    <a:masterClrMapping/>
  </p:clrMapOvr>
</p:sldLayout>
</file>

<file path=ppt/slideLayouts/slideLayout28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8911981"/>
      </p:ext>
    </p:extLst>
  </p:cSld>
  <p:clrMapOvr>
    <a:masterClrMapping/>
  </p:clrMapOvr>
</p:sldLayout>
</file>

<file path=ppt/slideLayouts/slideLayout287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0287843"/>
      </p:ext>
    </p:extLst>
  </p:cSld>
  <p:clrMapOvr>
    <a:masterClrMapping/>
  </p:clrMapOvr>
</p:sldLayout>
</file>

<file path=ppt/slideLayouts/slideLayout28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5071504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700315"/>
      </p:ext>
    </p:extLst>
  </p:cSld>
  <p:clrMapOvr>
    <a:masterClrMapping/>
  </p:clrMapOvr>
</p:sldLayout>
</file>

<file path=ppt/slideLayouts/slideLayout28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9816381"/>
      </p:ext>
    </p:extLst>
  </p:cSld>
  <p:clrMapOvr>
    <a:masterClrMapping/>
  </p:clrMapOvr>
</p:sldLayout>
</file>

<file path=ppt/slideLayouts/slideLayout28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1011755"/>
      </p:ext>
    </p:extLst>
  </p:cSld>
  <p:clrMapOvr>
    <a:masterClrMapping/>
  </p:clrMapOvr>
</p:sldLayout>
</file>

<file path=ppt/slideLayouts/slideLayout2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2454251"/>
      </p:ext>
    </p:extLst>
  </p:cSld>
  <p:clrMapOvr>
    <a:masterClrMapping/>
  </p:clrMapOvr>
</p:sldLayout>
</file>

<file path=ppt/slideLayouts/slideLayout28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440140"/>
      </p:ext>
    </p:extLst>
  </p:cSld>
  <p:clrMapOvr>
    <a:masterClrMapping/>
  </p:clrMapOvr>
</p:sldLayout>
</file>

<file path=ppt/slideLayouts/slideLayout28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5946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6061419"/>
      </p:ext>
    </p:extLst>
  </p:cSld>
  <p:clrMapOvr>
    <a:masterClrMapping/>
  </p:clrMapOvr>
</p:sldLayout>
</file>

<file path=ppt/slideLayouts/slideLayout28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6539114"/>
      </p:ext>
    </p:extLst>
  </p:cSld>
  <p:clrMapOvr>
    <a:masterClrMapping/>
  </p:clrMapOvr>
</p:sldLayout>
</file>

<file path=ppt/slideLayouts/slideLayout2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15670"/>
      </p:ext>
    </p:extLst>
  </p:cSld>
  <p:clrMapOvr>
    <a:masterClrMapping/>
  </p:clrMapOvr>
</p:sldLayout>
</file>

<file path=ppt/slideLayouts/slideLayout28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9767957"/>
      </p:ext>
    </p:extLst>
  </p:cSld>
  <p:clrMapOvr>
    <a:masterClrMapping/>
  </p:clrMapOvr>
</p:sldLayout>
</file>

<file path=ppt/slideLayouts/slideLayout28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6162585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0655799"/>
      </p:ext>
    </p:extLst>
  </p:cSld>
  <p:clrMapOvr>
    <a:masterClrMapping/>
  </p:clrMapOvr>
</p:sldLayout>
</file>

<file path=ppt/slideLayouts/slideLayout28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093942"/>
      </p:ext>
    </p:extLst>
  </p:cSld>
  <p:clrMapOvr>
    <a:masterClrMapping/>
  </p:clrMapOvr>
</p:sldLayout>
</file>

<file path=ppt/slideLayouts/slideLayout28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505829"/>
      </p:ext>
    </p:extLst>
  </p:cSld>
  <p:clrMapOvr>
    <a:masterClrMapping/>
  </p:clrMapOvr>
</p:sldLayout>
</file>

<file path=ppt/slideLayouts/slideLayout28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969425"/>
      </p:ext>
    </p:extLst>
  </p:cSld>
  <p:clrMapOvr>
    <a:masterClrMapping/>
  </p:clrMapOvr>
</p:sldLayout>
</file>

<file path=ppt/slideLayouts/slideLayout28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8014993"/>
      </p:ext>
    </p:extLst>
  </p:cSld>
  <p:clrMapOvr>
    <a:masterClrMapping/>
  </p:clrMapOvr>
</p:sldLayout>
</file>

<file path=ppt/slideLayouts/slideLayout28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8445909"/>
      </p:ext>
    </p:extLst>
  </p:cSld>
  <p:clrMapOvr>
    <a:masterClrMapping/>
  </p:clrMapOvr>
</p:sldLayout>
</file>

<file path=ppt/slideLayouts/slideLayout289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5388809"/>
      </p:ext>
    </p:extLst>
  </p:cSld>
  <p:clrMapOvr>
    <a:masterClrMapping/>
  </p:clrMapOvr>
</p:sldLayout>
</file>

<file path=ppt/slideLayouts/slideLayout28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1402928"/>
      </p:ext>
    </p:extLst>
  </p:cSld>
  <p:clrMapOvr>
    <a:masterClrMapping/>
  </p:clrMapOvr>
</p:sldLayout>
</file>

<file path=ppt/slideLayouts/slideLayout28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3192365"/>
      </p:ext>
    </p:extLst>
  </p:cSld>
  <p:clrMapOvr>
    <a:masterClrMapping/>
  </p:clrMapOvr>
</p:sldLayout>
</file>

<file path=ppt/slideLayouts/slideLayout289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83792"/>
      </p:ext>
    </p:extLst>
  </p:cSld>
  <p:clrMapOvr>
    <a:masterClrMapping/>
  </p:clrMapOvr>
</p:sldLayout>
</file>

<file path=ppt/slideLayouts/slideLayout28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68950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124908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83594"/>
      </p:ext>
    </p:extLst>
  </p:cSld>
  <p:clrMapOvr>
    <a:masterClrMapping/>
  </p:clrMapOvr>
</p:sldLayout>
</file>

<file path=ppt/slideLayouts/slideLayout29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001942"/>
      </p:ext>
    </p:extLst>
  </p:cSld>
  <p:clrMapOvr>
    <a:masterClrMapping/>
  </p:clrMapOvr>
</p:sldLayout>
</file>

<file path=ppt/slideLayouts/slideLayout29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135388"/>
      </p:ext>
    </p:extLst>
  </p:cSld>
  <p:clrMapOvr>
    <a:masterClrMapping/>
  </p:clrMapOvr>
</p:sldLayout>
</file>

<file path=ppt/slideLayouts/slideLayout29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7764223"/>
      </p:ext>
    </p:extLst>
  </p:cSld>
  <p:clrMapOvr>
    <a:masterClrMapping/>
  </p:clrMapOvr>
</p:sldLayout>
</file>

<file path=ppt/slideLayouts/slideLayout29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625828"/>
      </p:ext>
    </p:extLst>
  </p:cSld>
  <p:clrMapOvr>
    <a:masterClrMapping/>
  </p:clrMapOvr>
</p:sldLayout>
</file>

<file path=ppt/slideLayouts/slideLayout29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131653"/>
      </p:ext>
    </p:extLst>
  </p:cSld>
  <p:clrMapOvr>
    <a:masterClrMapping/>
  </p:clrMapOvr>
</p:sldLayout>
</file>

<file path=ppt/slideLayouts/slideLayout29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6471876"/>
      </p:ext>
    </p:extLst>
  </p:cSld>
  <p:clrMapOvr>
    <a:masterClrMapping/>
  </p:clrMapOvr>
</p:sldLayout>
</file>

<file path=ppt/slideLayouts/slideLayout29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4696111"/>
      </p:ext>
    </p:extLst>
  </p:cSld>
  <p:clrMapOvr>
    <a:masterClrMapping/>
  </p:clrMapOvr>
</p:sldLayout>
</file>

<file path=ppt/slideLayouts/slideLayout29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8270657"/>
      </p:ext>
    </p:extLst>
  </p:cSld>
  <p:clrMapOvr>
    <a:masterClrMapping/>
  </p:clrMapOvr>
</p:sldLayout>
</file>

<file path=ppt/slideLayouts/slideLayout29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910693"/>
      </p:ext>
    </p:extLst>
  </p:cSld>
  <p:clrMapOvr>
    <a:masterClrMapping/>
  </p:clrMapOvr>
</p:sldLayout>
</file>

<file path=ppt/slideLayouts/slideLayout29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401472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8921233"/>
      </p:ext>
    </p:extLst>
  </p:cSld>
  <p:clrMapOvr>
    <a:masterClrMapping/>
  </p:clrMapOvr>
</p:sldLayout>
</file>

<file path=ppt/slideLayouts/slideLayout29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2566351"/>
      </p:ext>
    </p:extLst>
  </p:cSld>
  <p:clrMapOvr>
    <a:masterClrMapping/>
  </p:clrMapOvr>
</p:sldLayout>
</file>

<file path=ppt/slideLayouts/slideLayout291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9874362"/>
      </p:ext>
    </p:extLst>
  </p:cSld>
  <p:clrMapOvr>
    <a:masterClrMapping/>
  </p:clrMapOvr>
</p:sldLayout>
</file>

<file path=ppt/slideLayouts/slideLayout29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148870"/>
      </p:ext>
    </p:extLst>
  </p:cSld>
  <p:clrMapOvr>
    <a:masterClrMapping/>
  </p:clrMapOvr>
</p:sldLayout>
</file>

<file path=ppt/slideLayouts/slideLayout29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410317"/>
      </p:ext>
    </p:extLst>
  </p:cSld>
  <p:clrMapOvr>
    <a:masterClrMapping/>
  </p:clrMapOvr>
</p:sldLayout>
</file>

<file path=ppt/slideLayouts/slideLayout29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52634"/>
      </p:ext>
    </p:extLst>
  </p:cSld>
  <p:clrMapOvr>
    <a:masterClrMapping/>
  </p:clrMapOvr>
</p:sldLayout>
</file>

<file path=ppt/slideLayouts/slideLayout29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72134"/>
      </p:ext>
    </p:extLst>
  </p:cSld>
  <p:clrMapOvr>
    <a:masterClrMapping/>
  </p:clrMapOvr>
</p:sldLayout>
</file>

<file path=ppt/slideLayouts/slideLayout29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4539551"/>
      </p:ext>
    </p:extLst>
  </p:cSld>
  <p:clrMapOvr>
    <a:masterClrMapping/>
  </p:clrMapOvr>
</p:sldLayout>
</file>

<file path=ppt/slideLayouts/slideLayout29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5857907"/>
      </p:ext>
    </p:extLst>
  </p:cSld>
  <p:clrMapOvr>
    <a:masterClrMapping/>
  </p:clrMapOvr>
</p:sldLayout>
</file>

<file path=ppt/slideLayouts/slideLayout29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734801"/>
      </p:ext>
    </p:extLst>
  </p:cSld>
  <p:clrMapOvr>
    <a:masterClrMapping/>
  </p:clrMapOvr>
</p:sldLayout>
</file>

<file path=ppt/slideLayouts/slideLayout29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24428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9729075"/>
      </p:ext>
    </p:extLst>
  </p:cSld>
  <p:clrMapOvr>
    <a:masterClrMapping/>
  </p:clrMapOvr>
</p:sldLayout>
</file>

<file path=ppt/slideLayouts/slideLayout29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866758"/>
      </p:ext>
    </p:extLst>
  </p:cSld>
  <p:clrMapOvr>
    <a:masterClrMapping/>
  </p:clrMapOvr>
</p:sldLayout>
</file>

<file path=ppt/slideLayouts/slideLayout29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3759419"/>
      </p:ext>
    </p:extLst>
  </p:cSld>
  <p:clrMapOvr>
    <a:masterClrMapping/>
  </p:clrMapOvr>
</p:sldLayout>
</file>

<file path=ppt/slideLayouts/slideLayout29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639061"/>
      </p:ext>
    </p:extLst>
  </p:cSld>
  <p:clrMapOvr>
    <a:masterClrMapping/>
  </p:clrMapOvr>
</p:sldLayout>
</file>

<file path=ppt/slideLayouts/slideLayout29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290896"/>
      </p:ext>
    </p:extLst>
  </p:cSld>
  <p:clrMapOvr>
    <a:masterClrMapping/>
  </p:clrMapOvr>
</p:sldLayout>
</file>

<file path=ppt/slideLayouts/slideLayout292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293998"/>
      </p:ext>
    </p:extLst>
  </p:cSld>
  <p:clrMapOvr>
    <a:masterClrMapping/>
  </p:clrMapOvr>
</p:sldLayout>
</file>

<file path=ppt/slideLayouts/slideLayout292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6570038"/>
      </p:ext>
    </p:extLst>
  </p:cSld>
  <p:clrMapOvr>
    <a:masterClrMapping/>
  </p:clrMapOvr>
</p:sldLayout>
</file>

<file path=ppt/slideLayouts/slideLayout292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4144911"/>
      </p:ext>
    </p:extLst>
  </p:cSld>
  <p:clrMapOvr>
    <a:masterClrMapping/>
  </p:clrMapOvr>
</p:sldLayout>
</file>

<file path=ppt/slideLayouts/slideLayout292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029441"/>
      </p:ext>
    </p:extLst>
  </p:cSld>
  <p:clrMapOvr>
    <a:masterClrMapping/>
  </p:clrMapOvr>
</p:sldLayout>
</file>

<file path=ppt/slideLayouts/slideLayout29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1068853"/>
      </p:ext>
    </p:extLst>
  </p:cSld>
  <p:clrMapOvr>
    <a:masterClrMapping/>
  </p:clrMapOvr>
</p:sldLayout>
</file>

<file path=ppt/slideLayouts/slideLayout29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276764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3131230"/>
      </p:ext>
    </p:extLst>
  </p:cSld>
  <p:clrMapOvr>
    <a:masterClrMapping/>
  </p:clrMapOvr>
</p:sldLayout>
</file>

<file path=ppt/slideLayouts/slideLayout29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73135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1878164"/>
      </p:ext>
    </p:extLst>
  </p:cSld>
  <p:clrMapOvr>
    <a:masterClrMapping/>
  </p:clrMapOvr>
</p:sldLayout>
</file>

<file path=ppt/slideLayouts/slideLayout29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4600206"/>
      </p:ext>
    </p:extLst>
  </p:cSld>
  <p:clrMapOvr>
    <a:masterClrMapping/>
  </p:clrMapOvr>
</p:sldLayout>
</file>

<file path=ppt/slideLayouts/slideLayout29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8571523"/>
      </p:ext>
    </p:extLst>
  </p:cSld>
  <p:clrMapOvr>
    <a:masterClrMapping/>
  </p:clrMapOvr>
</p:sldLayout>
</file>

<file path=ppt/slideLayouts/slideLayout29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408596"/>
      </p:ext>
    </p:extLst>
  </p:cSld>
  <p:clrMapOvr>
    <a:masterClrMapping/>
  </p:clrMapOvr>
</p:sldLayout>
</file>

<file path=ppt/slideLayouts/slideLayout29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3149884"/>
      </p:ext>
    </p:extLst>
  </p:cSld>
  <p:clrMapOvr>
    <a:masterClrMapping/>
  </p:clrMapOvr>
</p:sldLayout>
</file>

<file path=ppt/slideLayouts/slideLayout29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1264732"/>
      </p:ext>
    </p:extLst>
  </p:cSld>
  <p:clrMapOvr>
    <a:masterClrMapping/>
  </p:clrMapOvr>
</p:sldLayout>
</file>

<file path=ppt/slideLayouts/slideLayout29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3138969"/>
      </p:ext>
    </p:extLst>
  </p:cSld>
  <p:clrMapOvr>
    <a:masterClrMapping/>
  </p:clrMapOvr>
</p:sldLayout>
</file>

<file path=ppt/slideLayouts/slideLayout29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708443"/>
      </p:ext>
    </p:extLst>
  </p:cSld>
  <p:clrMapOvr>
    <a:masterClrMapping/>
  </p:clrMapOvr>
</p:sldLayout>
</file>

<file path=ppt/slideLayouts/slideLayout29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962785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775248"/>
      </p:ext>
    </p:extLst>
  </p:cSld>
  <p:clrMapOvr>
    <a:masterClrMapping/>
  </p:clrMapOvr>
</p:sldLayout>
</file>

<file path=ppt/slideLayouts/slideLayout29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464002"/>
      </p:ext>
    </p:extLst>
  </p:cSld>
  <p:clrMapOvr>
    <a:masterClrMapping/>
  </p:clrMapOvr>
</p:sldLayout>
</file>

<file path=ppt/slideLayouts/slideLayout29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9225788"/>
      </p:ext>
    </p:extLst>
  </p:cSld>
  <p:clrMapOvr>
    <a:masterClrMapping/>
  </p:clrMapOvr>
</p:sldLayout>
</file>

<file path=ppt/slideLayouts/slideLayout29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231176"/>
      </p:ext>
    </p:extLst>
  </p:cSld>
  <p:clrMapOvr>
    <a:masterClrMapping/>
  </p:clrMapOvr>
</p:sldLayout>
</file>

<file path=ppt/slideLayouts/slideLayout29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4451242"/>
      </p:ext>
    </p:extLst>
  </p:cSld>
  <p:clrMapOvr>
    <a:masterClrMapping/>
  </p:clrMapOvr>
</p:sldLayout>
</file>

<file path=ppt/slideLayouts/slideLayout29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974002"/>
      </p:ext>
    </p:extLst>
  </p:cSld>
  <p:clrMapOvr>
    <a:masterClrMapping/>
  </p:clrMapOvr>
</p:sldLayout>
</file>

<file path=ppt/slideLayouts/slideLayout29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612861"/>
      </p:ext>
    </p:extLst>
  </p:cSld>
  <p:clrMapOvr>
    <a:masterClrMapping/>
  </p:clrMapOvr>
</p:sldLayout>
</file>

<file path=ppt/slideLayouts/slideLayout29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5190096"/>
      </p:ext>
    </p:extLst>
  </p:cSld>
  <p:clrMapOvr>
    <a:masterClrMapping/>
  </p:clrMapOvr>
</p:sldLayout>
</file>

<file path=ppt/slideLayouts/slideLayout29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9794883"/>
      </p:ext>
    </p:extLst>
  </p:cSld>
  <p:clrMapOvr>
    <a:masterClrMapping/>
  </p:clrMapOvr>
</p:sldLayout>
</file>

<file path=ppt/slideLayouts/slideLayout29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2216799"/>
      </p:ext>
    </p:extLst>
  </p:cSld>
  <p:clrMapOvr>
    <a:masterClrMapping/>
  </p:clrMapOvr>
</p:sldLayout>
</file>

<file path=ppt/slideLayouts/slideLayout29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9255979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3565940"/>
      </p:ext>
    </p:extLst>
  </p:cSld>
  <p:clrMapOvr>
    <a:masterClrMapping/>
  </p:clrMapOvr>
</p:sldLayout>
</file>

<file path=ppt/slideLayouts/slideLayout29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5020838"/>
      </p:ext>
    </p:extLst>
  </p:cSld>
  <p:clrMapOvr>
    <a:masterClrMapping/>
  </p:clrMapOvr>
</p:sldLayout>
</file>

<file path=ppt/slideLayouts/slideLayout29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0409283"/>
      </p:ext>
    </p:extLst>
  </p:cSld>
  <p:clrMapOvr>
    <a:masterClrMapping/>
  </p:clrMapOvr>
</p:sldLayout>
</file>

<file path=ppt/slideLayouts/slideLayout29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1272749"/>
      </p:ext>
    </p:extLst>
  </p:cSld>
  <p:clrMapOvr>
    <a:masterClrMapping/>
  </p:clrMapOvr>
</p:sldLayout>
</file>

<file path=ppt/slideLayouts/slideLayout29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569847"/>
      </p:ext>
    </p:extLst>
  </p:cSld>
  <p:clrMapOvr>
    <a:masterClrMapping/>
  </p:clrMapOvr>
</p:sldLayout>
</file>

<file path=ppt/slideLayouts/slideLayout29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964889"/>
      </p:ext>
    </p:extLst>
  </p:cSld>
  <p:clrMapOvr>
    <a:masterClrMapping/>
  </p:clrMapOvr>
</p:sldLayout>
</file>

<file path=ppt/slideLayouts/slideLayout29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1044741"/>
      </p:ext>
    </p:extLst>
  </p:cSld>
  <p:clrMapOvr>
    <a:masterClrMapping/>
  </p:clrMapOvr>
</p:sldLayout>
</file>

<file path=ppt/slideLayouts/slideLayout29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3785768"/>
      </p:ext>
    </p:extLst>
  </p:cSld>
  <p:clrMapOvr>
    <a:masterClrMapping/>
  </p:clrMapOvr>
</p:sldLayout>
</file>

<file path=ppt/slideLayouts/slideLayout29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1945350"/>
      </p:ext>
    </p:extLst>
  </p:cSld>
  <p:clrMapOvr>
    <a:masterClrMapping/>
  </p:clrMapOvr>
</p:sldLayout>
</file>

<file path=ppt/slideLayouts/slideLayout29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600928"/>
      </p:ext>
    </p:extLst>
  </p:cSld>
  <p:clrMapOvr>
    <a:masterClrMapping/>
  </p:clrMapOvr>
</p:sldLayout>
</file>

<file path=ppt/slideLayouts/slideLayout29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7450254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367452"/>
      </p:ext>
    </p:extLst>
  </p:cSld>
  <p:clrMapOvr>
    <a:masterClrMapping/>
  </p:clrMapOvr>
</p:sldLayout>
</file>

<file path=ppt/slideLayouts/slideLayout29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309049"/>
      </p:ext>
    </p:extLst>
  </p:cSld>
  <p:clrMapOvr>
    <a:masterClrMapping/>
  </p:clrMapOvr>
</p:sldLayout>
</file>

<file path=ppt/slideLayouts/slideLayout29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7995879"/>
      </p:ext>
    </p:extLst>
  </p:cSld>
  <p:clrMapOvr>
    <a:masterClrMapping/>
  </p:clrMapOvr>
</p:sldLayout>
</file>

<file path=ppt/slideLayouts/slideLayout29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88228"/>
      </p:ext>
    </p:extLst>
  </p:cSld>
  <p:clrMapOvr>
    <a:masterClrMapping/>
  </p:clrMapOvr>
</p:sldLayout>
</file>

<file path=ppt/slideLayouts/slideLayout29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5771439"/>
      </p:ext>
    </p:extLst>
  </p:cSld>
  <p:clrMapOvr>
    <a:masterClrMapping/>
  </p:clrMapOvr>
</p:sldLayout>
</file>

<file path=ppt/slideLayouts/slideLayout29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966201"/>
      </p:ext>
    </p:extLst>
  </p:cSld>
  <p:clrMapOvr>
    <a:masterClrMapping/>
  </p:clrMapOvr>
</p:sldLayout>
</file>

<file path=ppt/slideLayouts/slideLayout29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0055127"/>
      </p:ext>
    </p:extLst>
  </p:cSld>
  <p:clrMapOvr>
    <a:masterClrMapping/>
  </p:clrMapOvr>
</p:sldLayout>
</file>

<file path=ppt/slideLayouts/slideLayout29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0117232"/>
      </p:ext>
    </p:extLst>
  </p:cSld>
  <p:clrMapOvr>
    <a:masterClrMapping/>
  </p:clrMapOvr>
</p:sldLayout>
</file>

<file path=ppt/slideLayouts/slideLayout29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173506"/>
      </p:ext>
    </p:extLst>
  </p:cSld>
  <p:clrMapOvr>
    <a:masterClrMapping/>
  </p:clrMapOvr>
</p:sldLayout>
</file>

<file path=ppt/slideLayouts/slideLayout296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9752088"/>
      </p:ext>
    </p:extLst>
  </p:cSld>
  <p:clrMapOvr>
    <a:masterClrMapping/>
  </p:clrMapOvr>
</p:sldLayout>
</file>

<file path=ppt/slideLayouts/slideLayout296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1197110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0371763"/>
      </p:ext>
    </p:extLst>
  </p:cSld>
  <p:clrMapOvr>
    <a:masterClrMapping/>
  </p:clrMapOvr>
</p:sldLayout>
</file>

<file path=ppt/slideLayouts/slideLayout297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4443012"/>
      </p:ext>
    </p:extLst>
  </p:cSld>
  <p:clrMapOvr>
    <a:masterClrMapping/>
  </p:clrMapOvr>
</p:sldLayout>
</file>

<file path=ppt/slideLayouts/slideLayout297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226036"/>
      </p:ext>
    </p:extLst>
  </p:cSld>
  <p:clrMapOvr>
    <a:masterClrMapping/>
  </p:clrMapOvr>
</p:sldLayout>
</file>

<file path=ppt/slideLayouts/slideLayout297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2327727"/>
      </p:ext>
    </p:extLst>
  </p:cSld>
  <p:clrMapOvr>
    <a:masterClrMapping/>
  </p:clrMapOvr>
</p:sldLayout>
</file>

<file path=ppt/slideLayouts/slideLayout297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5104440"/>
      </p:ext>
    </p:extLst>
  </p:cSld>
  <p:clrMapOvr>
    <a:masterClrMapping/>
  </p:clrMapOvr>
</p:sldLayout>
</file>

<file path=ppt/slideLayouts/slideLayout29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6330201"/>
      </p:ext>
    </p:extLst>
  </p:cSld>
  <p:clrMapOvr>
    <a:masterClrMapping/>
  </p:clrMapOvr>
</p:sldLayout>
</file>

<file path=ppt/slideLayouts/slideLayout29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5939514"/>
      </p:ext>
    </p:extLst>
  </p:cSld>
  <p:clrMapOvr>
    <a:masterClrMapping/>
  </p:clrMapOvr>
</p:sldLayout>
</file>

<file path=ppt/slideLayouts/slideLayout29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563645"/>
      </p:ext>
    </p:extLst>
  </p:cSld>
  <p:clrMapOvr>
    <a:masterClrMapping/>
  </p:clrMapOvr>
</p:sldLayout>
</file>

<file path=ppt/slideLayouts/slideLayout29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159644"/>
      </p:ext>
    </p:extLst>
  </p:cSld>
  <p:clrMapOvr>
    <a:masterClrMapping/>
  </p:clrMapOvr>
</p:sldLayout>
</file>

<file path=ppt/slideLayouts/slideLayout29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8263410"/>
      </p:ext>
    </p:extLst>
  </p:cSld>
  <p:clrMapOvr>
    <a:masterClrMapping/>
  </p:clrMapOvr>
</p:sldLayout>
</file>

<file path=ppt/slideLayouts/slideLayout29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1732652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5761032"/>
      </p:ext>
    </p:extLst>
  </p:cSld>
  <p:clrMapOvr>
    <a:masterClrMapping/>
  </p:clrMapOvr>
</p:sldLayout>
</file>

<file path=ppt/slideLayouts/slideLayout29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945201"/>
      </p:ext>
    </p:extLst>
  </p:cSld>
  <p:clrMapOvr>
    <a:masterClrMapping/>
  </p:clrMapOvr>
</p:sldLayout>
</file>

<file path=ppt/slideLayouts/slideLayout29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140254"/>
      </p:ext>
    </p:extLst>
  </p:cSld>
  <p:clrMapOvr>
    <a:masterClrMapping/>
  </p:clrMapOvr>
</p:sldLayout>
</file>

<file path=ppt/slideLayouts/slideLayout29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9296769"/>
      </p:ext>
    </p:extLst>
  </p:cSld>
  <p:clrMapOvr>
    <a:masterClrMapping/>
  </p:clrMapOvr>
</p:sldLayout>
</file>

<file path=ppt/slideLayouts/slideLayout29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095003"/>
      </p:ext>
    </p:extLst>
  </p:cSld>
  <p:clrMapOvr>
    <a:masterClrMapping/>
  </p:clrMapOvr>
</p:sldLayout>
</file>

<file path=ppt/slideLayouts/slideLayout29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693253"/>
      </p:ext>
    </p:extLst>
  </p:cSld>
  <p:clrMapOvr>
    <a:masterClrMapping/>
  </p:clrMapOvr>
</p:sldLayout>
</file>

<file path=ppt/slideLayouts/slideLayout29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890737"/>
      </p:ext>
    </p:extLst>
  </p:cSld>
  <p:clrMapOvr>
    <a:masterClrMapping/>
  </p:clrMapOvr>
</p:sldLayout>
</file>

<file path=ppt/slideLayouts/slideLayout29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1991597"/>
      </p:ext>
    </p:extLst>
  </p:cSld>
  <p:clrMapOvr>
    <a:masterClrMapping/>
  </p:clrMapOvr>
</p:sldLayout>
</file>

<file path=ppt/slideLayouts/slideLayout29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6747113"/>
      </p:ext>
    </p:extLst>
  </p:cSld>
  <p:clrMapOvr>
    <a:masterClrMapping/>
  </p:clrMapOvr>
</p:sldLayout>
</file>

<file path=ppt/slideLayouts/slideLayout29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7056215"/>
      </p:ext>
    </p:extLst>
  </p:cSld>
  <p:clrMapOvr>
    <a:masterClrMapping/>
  </p:clrMapOvr>
</p:sldLayout>
</file>

<file path=ppt/slideLayouts/slideLayout29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200181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832845"/>
      </p:ext>
    </p:extLst>
  </p:cSld>
  <p:clrMapOvr>
    <a:masterClrMapping/>
  </p:clrMapOvr>
</p:sldLayout>
</file>

<file path=ppt/slideLayouts/slideLayout29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3230875"/>
      </p:ext>
    </p:extLst>
  </p:cSld>
  <p:clrMapOvr>
    <a:masterClrMapping/>
  </p:clrMapOvr>
</p:sldLayout>
</file>

<file path=ppt/slideLayouts/slideLayout29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193430"/>
      </p:ext>
    </p:extLst>
  </p:cSld>
  <p:clrMapOvr>
    <a:masterClrMapping/>
  </p:clrMapOvr>
</p:sldLayout>
</file>

<file path=ppt/slideLayouts/slideLayout29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624767"/>
      </p:ext>
    </p:extLst>
  </p:cSld>
  <p:clrMapOvr>
    <a:masterClrMapping/>
  </p:clrMapOvr>
</p:sldLayout>
</file>

<file path=ppt/slideLayouts/slideLayout29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465822"/>
      </p:ext>
    </p:extLst>
  </p:cSld>
  <p:clrMapOvr>
    <a:masterClrMapping/>
  </p:clrMapOvr>
</p:sldLayout>
</file>

<file path=ppt/slideLayouts/slideLayout29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4011"/>
      </p:ext>
    </p:extLst>
  </p:cSld>
  <p:clrMapOvr>
    <a:masterClrMapping/>
  </p:clrMapOvr>
</p:sldLayout>
</file>

<file path=ppt/slideLayouts/slideLayout29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7020345"/>
      </p:ext>
    </p:extLst>
  </p:cSld>
  <p:clrMapOvr>
    <a:masterClrMapping/>
  </p:clrMapOvr>
</p:sldLayout>
</file>

<file path=ppt/slideLayouts/slideLayout29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343611"/>
      </p:ext>
    </p:extLst>
  </p:cSld>
  <p:clrMapOvr>
    <a:masterClrMapping/>
  </p:clrMapOvr>
</p:sldLayout>
</file>

<file path=ppt/slideLayouts/slideLayout299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4377206"/>
      </p:ext>
    </p:extLst>
  </p:cSld>
  <p:clrMapOvr>
    <a:masterClrMapping/>
  </p:clrMapOvr>
</p:sldLayout>
</file>

<file path=ppt/slideLayouts/slideLayout29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271971"/>
      </p:ext>
    </p:extLst>
  </p:cSld>
  <p:clrMapOvr>
    <a:masterClrMapping/>
  </p:clrMapOvr>
</p:sldLayout>
</file>

<file path=ppt/slideLayouts/slideLayout29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883423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588511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619161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6109133"/>
      </p:ext>
    </p:extLst>
  </p:cSld>
  <p:clrMapOvr>
    <a:masterClrMapping/>
  </p:clrMapOvr>
</p:sldLayout>
</file>

<file path=ppt/slideLayouts/slideLayout300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1688162"/>
      </p:ext>
    </p:extLst>
  </p:cSld>
  <p:clrMapOvr>
    <a:masterClrMapping/>
  </p:clrMapOvr>
  <p:transition/>
</p:sldLayout>
</file>

<file path=ppt/slideLayouts/slideLayout30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383919"/>
      </p:ext>
    </p:extLst>
  </p:cSld>
  <p:clrMapOvr>
    <a:masterClrMapping/>
  </p:clrMapOvr>
</p:sldLayout>
</file>

<file path=ppt/slideLayouts/slideLayout30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9838778"/>
      </p:ext>
    </p:extLst>
  </p:cSld>
  <p:clrMapOvr>
    <a:masterClrMapping/>
  </p:clrMapOvr>
</p:sldLayout>
</file>

<file path=ppt/slideLayouts/slideLayout300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1461728"/>
      </p:ext>
    </p:extLst>
  </p:cSld>
  <p:clrMapOvr>
    <a:masterClrMapping/>
  </p:clrMapOvr>
</p:sldLayout>
</file>

<file path=ppt/slideLayouts/slideLayout30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990981"/>
      </p:ext>
    </p:extLst>
  </p:cSld>
  <p:clrMapOvr>
    <a:masterClrMapping/>
  </p:clrMapOvr>
</p:sldLayout>
</file>

<file path=ppt/slideLayouts/slideLayout30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1366467"/>
      </p:ext>
    </p:extLst>
  </p:cSld>
  <p:clrMapOvr>
    <a:masterClrMapping/>
  </p:clrMapOvr>
</p:sldLayout>
</file>

<file path=ppt/slideLayouts/slideLayout30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7184200"/>
      </p:ext>
    </p:extLst>
  </p:cSld>
  <p:clrMapOvr>
    <a:masterClrMapping/>
  </p:clrMapOvr>
</p:sldLayout>
</file>

<file path=ppt/slideLayouts/slideLayout30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140370"/>
      </p:ext>
    </p:extLst>
  </p:cSld>
  <p:clrMapOvr>
    <a:masterClrMapping/>
  </p:clrMapOvr>
</p:sldLayout>
</file>

<file path=ppt/slideLayouts/slideLayout30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5838587"/>
      </p:ext>
    </p:extLst>
  </p:cSld>
  <p:clrMapOvr>
    <a:masterClrMapping/>
  </p:clrMapOvr>
</p:sldLayout>
</file>

<file path=ppt/slideLayouts/slideLayout30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4100063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109946"/>
      </p:ext>
    </p:extLst>
  </p:cSld>
  <p:clrMapOvr>
    <a:masterClrMapping/>
  </p:clrMapOvr>
</p:sldLayout>
</file>

<file path=ppt/slideLayouts/slideLayout30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4576258"/>
      </p:ext>
    </p:extLst>
  </p:cSld>
  <p:clrMapOvr>
    <a:masterClrMapping/>
  </p:clrMapOvr>
</p:sldLayout>
</file>

<file path=ppt/slideLayouts/slideLayout30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18004"/>
      </p:ext>
    </p:extLst>
  </p:cSld>
  <p:clrMapOvr>
    <a:masterClrMapping/>
  </p:clrMapOvr>
</p:sldLayout>
</file>

<file path=ppt/slideLayouts/slideLayout30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618038"/>
      </p:ext>
    </p:extLst>
  </p:cSld>
  <p:clrMapOvr>
    <a:masterClrMapping/>
  </p:clrMapOvr>
</p:sldLayout>
</file>

<file path=ppt/slideLayouts/slideLayout30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1171705"/>
      </p:ext>
    </p:extLst>
  </p:cSld>
  <p:clrMapOvr>
    <a:masterClrMapping/>
  </p:clrMapOvr>
</p:sldLayout>
</file>

<file path=ppt/slideLayouts/slideLayout30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77322"/>
      </p:ext>
    </p:extLst>
  </p:cSld>
  <p:clrMapOvr>
    <a:masterClrMapping/>
  </p:clrMapOvr>
</p:sldLayout>
</file>

<file path=ppt/slideLayouts/slideLayout30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0273939"/>
      </p:ext>
    </p:extLst>
  </p:cSld>
  <p:clrMapOvr>
    <a:masterClrMapping/>
  </p:clrMapOvr>
</p:sldLayout>
</file>

<file path=ppt/slideLayouts/slideLayout301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917622"/>
      </p:ext>
    </p:extLst>
  </p:cSld>
  <p:clrMapOvr>
    <a:masterClrMapping/>
  </p:clrMapOvr>
</p:sldLayout>
</file>

<file path=ppt/slideLayouts/slideLayout30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412602"/>
      </p:ext>
    </p:extLst>
  </p:cSld>
  <p:clrMapOvr>
    <a:masterClrMapping/>
  </p:clrMapOvr>
</p:sldLayout>
</file>

<file path=ppt/slideLayouts/slideLayout30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664984"/>
      </p:ext>
    </p:extLst>
  </p:cSld>
  <p:clrMapOvr>
    <a:masterClrMapping/>
  </p:clrMapOvr>
</p:sldLayout>
</file>

<file path=ppt/slideLayouts/slideLayout30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784021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4115153"/>
      </p:ext>
    </p:extLst>
  </p:cSld>
  <p:clrMapOvr>
    <a:masterClrMapping/>
  </p:clrMapOvr>
</p:sldLayout>
</file>

<file path=ppt/slideLayouts/slideLayout30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3904241"/>
      </p:ext>
    </p:extLst>
  </p:cSld>
  <p:clrMapOvr>
    <a:masterClrMapping/>
  </p:clrMapOvr>
</p:sldLayout>
</file>

<file path=ppt/slideLayouts/slideLayout30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0665445"/>
      </p:ext>
    </p:extLst>
  </p:cSld>
  <p:clrMapOvr>
    <a:masterClrMapping/>
  </p:clrMapOvr>
</p:sldLayout>
</file>

<file path=ppt/slideLayouts/slideLayout30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713180"/>
      </p:ext>
    </p:extLst>
  </p:cSld>
  <p:clrMapOvr>
    <a:masterClrMapping/>
  </p:clrMapOvr>
</p:sldLayout>
</file>

<file path=ppt/slideLayouts/slideLayout302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193653"/>
      </p:ext>
    </p:extLst>
  </p:cSld>
  <p:clrMapOvr>
    <a:masterClrMapping/>
  </p:clrMapOvr>
  <p:transition/>
</p:sldLayout>
</file>

<file path=ppt/slideLayouts/slideLayout30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6082593"/>
      </p:ext>
    </p:extLst>
  </p:cSld>
  <p:clrMapOvr>
    <a:masterClrMapping/>
  </p:clrMapOvr>
</p:sldLayout>
</file>

<file path=ppt/slideLayouts/slideLayout30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828352"/>
      </p:ext>
    </p:extLst>
  </p:cSld>
  <p:clrMapOvr>
    <a:masterClrMapping/>
  </p:clrMapOvr>
</p:sldLayout>
</file>

<file path=ppt/slideLayouts/slideLayout30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2756579"/>
      </p:ext>
    </p:extLst>
  </p:cSld>
  <p:clrMapOvr>
    <a:masterClrMapping/>
  </p:clrMapOvr>
</p:sldLayout>
</file>

<file path=ppt/slideLayouts/slideLayout30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472232"/>
      </p:ext>
    </p:extLst>
  </p:cSld>
  <p:clrMapOvr>
    <a:masterClrMapping/>
  </p:clrMapOvr>
</p:sldLayout>
</file>

<file path=ppt/slideLayouts/slideLayout30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165170"/>
      </p:ext>
    </p:extLst>
  </p:cSld>
  <p:clrMapOvr>
    <a:masterClrMapping/>
  </p:clrMapOvr>
</p:sldLayout>
</file>

<file path=ppt/slideLayouts/slideLayout30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313404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219825"/>
      </p:ext>
    </p:extLst>
  </p:cSld>
  <p:clrMapOvr>
    <a:masterClrMapping/>
  </p:clrMapOvr>
</p:sldLayout>
</file>

<file path=ppt/slideLayouts/slideLayout30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820221"/>
      </p:ext>
    </p:extLst>
  </p:cSld>
  <p:clrMapOvr>
    <a:masterClrMapping/>
  </p:clrMapOvr>
</p:sldLayout>
</file>

<file path=ppt/slideLayouts/slideLayout30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5791990"/>
      </p:ext>
    </p:extLst>
  </p:cSld>
  <p:clrMapOvr>
    <a:masterClrMapping/>
  </p:clrMapOvr>
</p:sldLayout>
</file>

<file path=ppt/slideLayouts/slideLayout30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9966721"/>
      </p:ext>
    </p:extLst>
  </p:cSld>
  <p:clrMapOvr>
    <a:masterClrMapping/>
  </p:clrMapOvr>
</p:sldLayout>
</file>

<file path=ppt/slideLayouts/slideLayout30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9878425"/>
      </p:ext>
    </p:extLst>
  </p:cSld>
  <p:clrMapOvr>
    <a:masterClrMapping/>
  </p:clrMapOvr>
</p:sldLayout>
</file>

<file path=ppt/slideLayouts/slideLayout30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428194"/>
      </p:ext>
    </p:extLst>
  </p:cSld>
  <p:clrMapOvr>
    <a:masterClrMapping/>
  </p:clrMapOvr>
</p:sldLayout>
</file>

<file path=ppt/slideLayouts/slideLayout30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1566589"/>
      </p:ext>
    </p:extLst>
  </p:cSld>
  <p:clrMapOvr>
    <a:masterClrMapping/>
  </p:clrMapOvr>
</p:sldLayout>
</file>

<file path=ppt/slideLayouts/slideLayout30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2732547"/>
      </p:ext>
    </p:extLst>
  </p:cSld>
  <p:clrMapOvr>
    <a:masterClrMapping/>
  </p:clrMapOvr>
</p:sldLayout>
</file>

<file path=ppt/slideLayouts/slideLayout30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419379"/>
      </p:ext>
    </p:extLst>
  </p:cSld>
  <p:clrMapOvr>
    <a:masterClrMapping/>
  </p:clrMapOvr>
</p:sldLayout>
</file>

<file path=ppt/slideLayouts/slideLayout30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755487"/>
      </p:ext>
    </p:extLst>
  </p:cSld>
  <p:clrMapOvr>
    <a:masterClrMapping/>
  </p:clrMapOvr>
</p:sldLayout>
</file>

<file path=ppt/slideLayouts/slideLayout30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9732536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8074220"/>
      </p:ext>
    </p:extLst>
  </p:cSld>
  <p:clrMapOvr>
    <a:masterClrMapping/>
  </p:clrMapOvr>
</p:sldLayout>
</file>

<file path=ppt/slideLayouts/slideLayout3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824134"/>
      </p:ext>
    </p:extLst>
  </p:cSld>
  <p:clrMapOvr>
    <a:masterClrMapping/>
  </p:clrMapOvr>
</p:sldLayout>
</file>

<file path=ppt/slideLayouts/slideLayout30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1278103"/>
      </p:ext>
    </p:extLst>
  </p:cSld>
  <p:clrMapOvr>
    <a:masterClrMapping/>
  </p:clrMapOvr>
</p:sldLayout>
</file>

<file path=ppt/slideLayouts/slideLayout30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819139"/>
      </p:ext>
    </p:extLst>
  </p:cSld>
  <p:clrMapOvr>
    <a:masterClrMapping/>
  </p:clrMapOvr>
</p:sldLayout>
</file>

<file path=ppt/slideLayouts/slideLayout30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1467145"/>
      </p:ext>
    </p:extLst>
  </p:cSld>
  <p:clrMapOvr>
    <a:masterClrMapping/>
  </p:clrMapOvr>
</p:sldLayout>
</file>

<file path=ppt/slideLayouts/slideLayout30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550743"/>
      </p:ext>
    </p:extLst>
  </p:cSld>
  <p:clrMapOvr>
    <a:masterClrMapping/>
  </p:clrMapOvr>
</p:sldLayout>
</file>

<file path=ppt/slideLayouts/slideLayout30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873532"/>
      </p:ext>
    </p:extLst>
  </p:cSld>
  <p:clrMapOvr>
    <a:masterClrMapping/>
  </p:clrMapOvr>
</p:sldLayout>
</file>

<file path=ppt/slideLayouts/slideLayout30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430819"/>
      </p:ext>
    </p:extLst>
  </p:cSld>
  <p:clrMapOvr>
    <a:masterClrMapping/>
  </p:clrMapOvr>
</p:sldLayout>
</file>

<file path=ppt/slideLayouts/slideLayout30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8149704"/>
      </p:ext>
    </p:extLst>
  </p:cSld>
  <p:clrMapOvr>
    <a:masterClrMapping/>
  </p:clrMapOvr>
</p:sldLayout>
</file>

<file path=ppt/slideLayouts/slideLayout30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5650075"/>
      </p:ext>
    </p:extLst>
  </p:cSld>
  <p:clrMapOvr>
    <a:masterClrMapping/>
  </p:clrMapOvr>
</p:sldLayout>
</file>

<file path=ppt/slideLayouts/slideLayout30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4270775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651124"/>
      </p:ext>
    </p:extLst>
  </p:cSld>
  <p:clrMapOvr>
    <a:masterClrMapping/>
  </p:clrMapOvr>
</p:sldLayout>
</file>

<file path=ppt/slideLayouts/slideLayout30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120189"/>
      </p:ext>
    </p:extLst>
  </p:cSld>
  <p:clrMapOvr>
    <a:masterClrMapping/>
  </p:clrMapOvr>
</p:sldLayout>
</file>

<file path=ppt/slideLayouts/slideLayout30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1707402"/>
      </p:ext>
    </p:extLst>
  </p:cSld>
  <p:clrMapOvr>
    <a:masterClrMapping/>
  </p:clrMapOvr>
</p:sldLayout>
</file>

<file path=ppt/slideLayouts/slideLayout305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9373195"/>
      </p:ext>
    </p:extLst>
  </p:cSld>
  <p:clrMapOvr>
    <a:masterClrMapping/>
  </p:clrMapOvr>
</p:sldLayout>
</file>

<file path=ppt/slideLayouts/slideLayout30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8233347"/>
      </p:ext>
    </p:extLst>
  </p:cSld>
  <p:clrMapOvr>
    <a:masterClrMapping/>
  </p:clrMapOvr>
</p:sldLayout>
</file>

<file path=ppt/slideLayouts/slideLayout30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960670"/>
      </p:ext>
    </p:extLst>
  </p:cSld>
  <p:clrMapOvr>
    <a:masterClrMapping/>
  </p:clrMapOvr>
</p:sldLayout>
</file>

<file path=ppt/slideLayouts/slideLayout30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1220068"/>
      </p:ext>
    </p:extLst>
  </p:cSld>
  <p:clrMapOvr>
    <a:masterClrMapping/>
  </p:clrMapOvr>
</p:sldLayout>
</file>

<file path=ppt/slideLayouts/slideLayout30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5166"/>
      </p:ext>
    </p:extLst>
  </p:cSld>
  <p:clrMapOvr>
    <a:masterClrMapping/>
  </p:clrMapOvr>
</p:sldLayout>
</file>

<file path=ppt/slideLayouts/slideLayout30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25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524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63722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2526918"/>
      </p:ext>
    </p:extLst>
  </p:cSld>
  <p:clrMapOvr>
    <a:masterClrMapping/>
  </p:clrMapOvr>
</p:sldLayout>
</file>

<file path=ppt/slideLayouts/slideLayout30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6605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09962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19197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11301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4581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810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10241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49720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93256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38355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42386"/>
      </p:ext>
    </p:extLst>
  </p:cSld>
  <p:clrMapOvr>
    <a:masterClrMapping/>
  </p:clrMapOvr>
</p:sldLayout>
</file>

<file path=ppt/slideLayouts/slideLayout30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0691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32525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1427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4545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3065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8564522"/>
      </p:ext>
    </p:extLst>
  </p:cSld>
  <p:clrMapOvr>
    <a:masterClrMapping/>
  </p:clrMapOvr>
</p:sldLayout>
</file>

<file path=ppt/slideLayouts/slideLayout30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1693717"/>
      </p:ext>
    </p:extLst>
  </p:cSld>
  <p:clrMapOvr>
    <a:masterClrMapping/>
  </p:clrMapOvr>
</p:sldLayout>
</file>

<file path=ppt/slideLayouts/slideLayout30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0011625"/>
      </p:ext>
    </p:extLst>
  </p:cSld>
  <p:clrMapOvr>
    <a:masterClrMapping/>
  </p:clrMapOvr>
</p:sldLayout>
</file>

<file path=ppt/slideLayouts/slideLayout30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725643"/>
      </p:ext>
    </p:extLst>
  </p:cSld>
  <p:clrMapOvr>
    <a:masterClrMapping/>
  </p:clrMapOvr>
</p:sldLayout>
</file>

<file path=ppt/slideLayouts/slideLayout30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867776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2625221"/>
      </p:ext>
    </p:extLst>
  </p:cSld>
  <p:clrMapOvr>
    <a:masterClrMapping/>
  </p:clrMapOvr>
</p:sldLayout>
</file>

<file path=ppt/slideLayouts/slideLayout30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6505293"/>
      </p:ext>
    </p:extLst>
  </p:cSld>
  <p:clrMapOvr>
    <a:masterClrMapping/>
  </p:clrMapOvr>
</p:sldLayout>
</file>

<file path=ppt/slideLayouts/slideLayout30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6802916"/>
      </p:ext>
    </p:extLst>
  </p:cSld>
  <p:clrMapOvr>
    <a:masterClrMapping/>
  </p:clrMapOvr>
</p:sldLayout>
</file>

<file path=ppt/slideLayouts/slideLayout30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6285290"/>
      </p:ext>
    </p:extLst>
  </p:cSld>
  <p:clrMapOvr>
    <a:masterClrMapping/>
  </p:clrMapOvr>
</p:sldLayout>
</file>

<file path=ppt/slideLayouts/slideLayout30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5437654"/>
      </p:ext>
    </p:extLst>
  </p:cSld>
  <p:clrMapOvr>
    <a:masterClrMapping/>
  </p:clrMapOvr>
</p:sldLayout>
</file>

<file path=ppt/slideLayouts/slideLayout30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145665"/>
      </p:ext>
    </p:extLst>
  </p:cSld>
  <p:clrMapOvr>
    <a:masterClrMapping/>
  </p:clrMapOvr>
</p:sldLayout>
</file>

<file path=ppt/slideLayouts/slideLayout30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1419182"/>
      </p:ext>
    </p:extLst>
  </p:cSld>
  <p:clrMapOvr>
    <a:masterClrMapping/>
  </p:clrMapOvr>
</p:sldLayout>
</file>

<file path=ppt/slideLayouts/slideLayout30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6385332"/>
      </p:ext>
    </p:extLst>
  </p:cSld>
  <p:clrMapOvr>
    <a:masterClrMapping/>
  </p:clrMapOvr>
</p:sldLayout>
</file>

<file path=ppt/slideLayouts/slideLayout30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0746240"/>
      </p:ext>
    </p:extLst>
  </p:cSld>
  <p:clrMapOvr>
    <a:masterClrMapping/>
  </p:clrMapOvr>
</p:sldLayout>
</file>

<file path=ppt/slideLayouts/slideLayout30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2130981"/>
      </p:ext>
    </p:extLst>
  </p:cSld>
  <p:clrMapOvr>
    <a:masterClrMapping/>
  </p:clrMapOvr>
</p:sldLayout>
</file>

<file path=ppt/slideLayouts/slideLayout30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2565959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508336"/>
      </p:ext>
    </p:extLst>
  </p:cSld>
  <p:clrMapOvr>
    <a:masterClrMapping/>
  </p:clrMapOvr>
</p:sldLayout>
</file>

<file path=ppt/slideLayouts/slideLayout30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435883"/>
      </p:ext>
    </p:extLst>
  </p:cSld>
  <p:clrMapOvr>
    <a:masterClrMapping/>
  </p:clrMapOvr>
</p:sldLayout>
</file>

<file path=ppt/slideLayouts/slideLayout309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729010"/>
      </p:ext>
    </p:extLst>
  </p:cSld>
  <p:clrMapOvr>
    <a:masterClrMapping/>
  </p:clrMapOvr>
</p:sldLayout>
</file>

<file path=ppt/slideLayouts/slideLayout309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066284"/>
      </p:ext>
    </p:extLst>
  </p:cSld>
  <p:clrMapOvr>
    <a:masterClrMapping/>
  </p:clrMapOvr>
</p:sldLayout>
</file>

<file path=ppt/slideLayouts/slideLayout30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765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4412438"/>
      </p:ext>
    </p:extLst>
  </p:cSld>
  <p:clrMapOvr>
    <a:masterClrMapping/>
  </p:clrMapOvr>
</p:sldLayout>
</file>

<file path=ppt/slideLayouts/slideLayout30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585845"/>
      </p:ext>
    </p:extLst>
  </p:cSld>
  <p:clrMapOvr>
    <a:masterClrMapping/>
  </p:clrMapOvr>
</p:sldLayout>
</file>

<file path=ppt/slideLayouts/slideLayout30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0223571"/>
      </p:ext>
    </p:extLst>
  </p:cSld>
  <p:clrMapOvr>
    <a:masterClrMapping/>
  </p:clrMapOvr>
</p:sldLayout>
</file>

<file path=ppt/slideLayouts/slideLayout30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2704261"/>
      </p:ext>
    </p:extLst>
  </p:cSld>
  <p:clrMapOvr>
    <a:masterClrMapping/>
  </p:clrMapOvr>
</p:sldLayout>
</file>

<file path=ppt/slideLayouts/slideLayout30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062167"/>
      </p:ext>
    </p:extLst>
  </p:cSld>
  <p:clrMapOvr>
    <a:masterClrMapping/>
  </p:clrMapOvr>
</p:sldLayout>
</file>

<file path=ppt/slideLayouts/slideLayout30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113040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6904420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9108978"/>
      </p:ext>
    </p:extLst>
  </p:cSld>
  <p:clrMapOvr>
    <a:masterClrMapping/>
  </p:clrMapOvr>
</p:sldLayout>
</file>

<file path=ppt/slideLayouts/slideLayout31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203273"/>
      </p:ext>
    </p:extLst>
  </p:cSld>
  <p:clrMapOvr>
    <a:masterClrMapping/>
  </p:clrMapOvr>
</p:sldLayout>
</file>

<file path=ppt/slideLayouts/slideLayout3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36247"/>
      </p:ext>
    </p:extLst>
  </p:cSld>
  <p:clrMapOvr>
    <a:masterClrMapping/>
  </p:clrMapOvr>
</p:sldLayout>
</file>

<file path=ppt/slideLayouts/slideLayout31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683490"/>
      </p:ext>
    </p:extLst>
  </p:cSld>
  <p:clrMapOvr>
    <a:masterClrMapping/>
  </p:clrMapOvr>
</p:sldLayout>
</file>

<file path=ppt/slideLayouts/slideLayout3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472380"/>
      </p:ext>
    </p:extLst>
  </p:cSld>
  <p:clrMapOvr>
    <a:masterClrMapping/>
  </p:clrMapOvr>
</p:sldLayout>
</file>

<file path=ppt/slideLayouts/slideLayout3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2204838"/>
      </p:ext>
    </p:extLst>
  </p:cSld>
  <p:clrMapOvr>
    <a:masterClrMapping/>
  </p:clrMapOvr>
</p:sldLayout>
</file>

<file path=ppt/slideLayouts/slideLayout310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90368"/>
      </p:ext>
    </p:extLst>
  </p:cSld>
  <p:clrMapOvr>
    <a:masterClrMapping/>
  </p:clrMapOvr>
</p:sldLayout>
</file>

<file path=ppt/slideLayouts/slideLayout3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851119"/>
      </p:ext>
    </p:extLst>
  </p:cSld>
  <p:clrMapOvr>
    <a:masterClrMapping/>
  </p:clrMapOvr>
</p:sldLayout>
</file>

<file path=ppt/slideLayouts/slideLayout310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562663"/>
      </p:ext>
    </p:extLst>
  </p:cSld>
  <p:clrMapOvr>
    <a:masterClrMapping/>
  </p:clrMapOvr>
</p:sldLayout>
</file>

<file path=ppt/slideLayouts/slideLayout3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4914714"/>
      </p:ext>
    </p:extLst>
  </p:cSld>
  <p:clrMapOvr>
    <a:masterClrMapping/>
  </p:clrMapOvr>
</p:sldLayout>
</file>

<file path=ppt/slideLayouts/slideLayout3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8597774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7255409"/>
      </p:ext>
    </p:extLst>
  </p:cSld>
  <p:clrMapOvr>
    <a:masterClrMapping/>
  </p:clrMapOvr>
</p:sldLayout>
</file>

<file path=ppt/slideLayouts/slideLayout3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3394810"/>
      </p:ext>
    </p:extLst>
  </p:cSld>
  <p:clrMapOvr>
    <a:masterClrMapping/>
  </p:clrMapOvr>
</p:sldLayout>
</file>

<file path=ppt/slideLayouts/slideLayout3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989978"/>
      </p:ext>
    </p:extLst>
  </p:cSld>
  <p:clrMapOvr>
    <a:masterClrMapping/>
  </p:clrMapOvr>
</p:sldLayout>
</file>

<file path=ppt/slideLayouts/slideLayout3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573319"/>
      </p:ext>
    </p:extLst>
  </p:cSld>
  <p:clrMapOvr>
    <a:masterClrMapping/>
  </p:clrMapOvr>
</p:sldLayout>
</file>

<file path=ppt/slideLayouts/slideLayout3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9663605"/>
      </p:ext>
    </p:extLst>
  </p:cSld>
  <p:clrMapOvr>
    <a:masterClrMapping/>
  </p:clrMapOvr>
</p:sldLayout>
</file>

<file path=ppt/slideLayouts/slideLayout31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795502"/>
      </p:ext>
    </p:extLst>
  </p:cSld>
  <p:clrMapOvr>
    <a:masterClrMapping/>
  </p:clrMapOvr>
</p:sldLayout>
</file>

<file path=ppt/slideLayouts/slideLayout3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28015"/>
      </p:ext>
    </p:extLst>
  </p:cSld>
  <p:clrMapOvr>
    <a:masterClrMapping/>
  </p:clrMapOvr>
</p:sldLayout>
</file>

<file path=ppt/slideLayouts/slideLayout3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874723"/>
      </p:ext>
    </p:extLst>
  </p:cSld>
  <p:clrMapOvr>
    <a:masterClrMapping/>
  </p:clrMapOvr>
</p:sldLayout>
</file>

<file path=ppt/slideLayouts/slideLayout3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4038600" y="3145139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lnSpc>
                <a:spcPts val="3840"/>
              </a:lnSpc>
            </a:pPr>
            <a:r>
              <a:rPr lang="en-US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52448" y="236838"/>
            <a:ext cx="8229600" cy="533400"/>
          </a:xfrm>
        </p:spPr>
        <p:txBody>
          <a:bodyPr/>
          <a:lstStyle>
            <a:lvl1pPr>
              <a:lnSpc>
                <a:spcPts val="3840"/>
              </a:lnSpc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782048" y="6409038"/>
            <a:ext cx="1905000" cy="457200"/>
          </a:xfrm>
        </p:spPr>
        <p:txBody>
          <a:bodyPr/>
          <a:lstStyle>
            <a:lvl1pPr>
              <a:lnSpc>
                <a:spcPts val="3840"/>
              </a:lnSpc>
              <a:defRPr/>
            </a:lvl1pPr>
          </a:lstStyle>
          <a:p>
            <a:pPr>
              <a:defRPr/>
            </a:pPr>
            <a:fld id="{7DE3116C-58C3-441B-94B7-B135A75DFDAF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0331189"/>
      </p:ext>
    </p:extLst>
  </p:cSld>
  <p:clrMapOvr>
    <a:masterClrMapping/>
  </p:clrMapOvr>
</p:sldLayout>
</file>

<file path=ppt/slideLayouts/slideLayout3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022349"/>
      </p:ext>
    </p:extLst>
  </p:cSld>
  <p:clrMapOvr>
    <a:masterClrMapping/>
  </p:clrMapOvr>
</p:sldLayout>
</file>

<file path=ppt/slideLayouts/slideLayout3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6007990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653279"/>
      </p:ext>
    </p:extLst>
  </p:cSld>
  <p:clrMapOvr>
    <a:masterClrMapping/>
  </p:clrMapOvr>
</p:sldLayout>
</file>

<file path=ppt/slideLayouts/slideLayout31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5094600"/>
      </p:ext>
    </p:extLst>
  </p:cSld>
  <p:clrMapOvr>
    <a:masterClrMapping/>
  </p:clrMapOvr>
</p:sldLayout>
</file>

<file path=ppt/slideLayouts/slideLayout3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9467108"/>
      </p:ext>
    </p:extLst>
  </p:cSld>
  <p:clrMapOvr>
    <a:masterClrMapping/>
  </p:clrMapOvr>
</p:sldLayout>
</file>

<file path=ppt/slideLayouts/slideLayout3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8212970"/>
      </p:ext>
    </p:extLst>
  </p:cSld>
  <p:clrMapOvr>
    <a:masterClrMapping/>
  </p:clrMapOvr>
</p:sldLayout>
</file>

<file path=ppt/slideLayouts/slideLayout31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0460270"/>
      </p:ext>
    </p:extLst>
  </p:cSld>
  <p:clrMapOvr>
    <a:masterClrMapping/>
  </p:clrMapOvr>
</p:sldLayout>
</file>

<file path=ppt/slideLayouts/slideLayout3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8047635"/>
      </p:ext>
    </p:extLst>
  </p:cSld>
  <p:clrMapOvr>
    <a:masterClrMapping/>
  </p:clrMapOvr>
</p:sldLayout>
</file>

<file path=ppt/slideLayouts/slideLayout3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425906"/>
      </p:ext>
    </p:extLst>
  </p:cSld>
  <p:clrMapOvr>
    <a:masterClrMapping/>
  </p:clrMapOvr>
</p:sldLayout>
</file>

<file path=ppt/slideLayouts/slideLayout31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884208"/>
      </p:ext>
    </p:extLst>
  </p:cSld>
  <p:clrMapOvr>
    <a:masterClrMapping/>
  </p:clrMapOvr>
</p:sldLayout>
</file>

<file path=ppt/slideLayouts/slideLayout312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5265664"/>
      </p:ext>
    </p:extLst>
  </p:cSld>
  <p:clrMapOvr>
    <a:masterClrMapping/>
  </p:clrMapOvr>
</p:sldLayout>
</file>

<file path=ppt/slideLayouts/slideLayout312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7293197"/>
      </p:ext>
    </p:extLst>
  </p:cSld>
  <p:clrMapOvr>
    <a:masterClrMapping/>
  </p:clrMapOvr>
</p:sldLayout>
</file>

<file path=ppt/slideLayouts/slideLayout3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408544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164369"/>
      </p:ext>
    </p:extLst>
  </p:cSld>
  <p:clrMapOvr>
    <a:masterClrMapping/>
  </p:clrMapOvr>
</p:sldLayout>
</file>

<file path=ppt/slideLayouts/slideLayout3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8902"/>
      </p:ext>
    </p:extLst>
  </p:cSld>
  <p:clrMapOvr>
    <a:masterClrMapping/>
  </p:clrMapOvr>
</p:sldLayout>
</file>

<file path=ppt/slideLayouts/slideLayout3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869953"/>
      </p:ext>
    </p:extLst>
  </p:cSld>
  <p:clrMapOvr>
    <a:masterClrMapping/>
  </p:clrMapOvr>
</p:sldLayout>
</file>

<file path=ppt/slideLayouts/slideLayout31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032798"/>
      </p:ext>
    </p:extLst>
  </p:cSld>
  <p:clrMapOvr>
    <a:masterClrMapping/>
  </p:clrMapOvr>
</p:sldLayout>
</file>

<file path=ppt/slideLayouts/slideLayout3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795387"/>
      </p:ext>
    </p:extLst>
  </p:cSld>
  <p:clrMapOvr>
    <a:masterClrMapping/>
  </p:clrMapOvr>
</p:sldLayout>
</file>

<file path=ppt/slideLayouts/slideLayout31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3134313"/>
      </p:ext>
    </p:extLst>
  </p:cSld>
  <p:clrMapOvr>
    <a:masterClrMapping/>
  </p:clrMapOvr>
</p:sldLayout>
</file>

<file path=ppt/slideLayouts/slideLayout3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014984"/>
      </p:ext>
    </p:extLst>
  </p:cSld>
  <p:clrMapOvr>
    <a:masterClrMapping/>
  </p:clrMapOvr>
</p:sldLayout>
</file>

<file path=ppt/slideLayouts/slideLayout3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391436"/>
      </p:ext>
    </p:extLst>
  </p:cSld>
  <p:clrMapOvr>
    <a:masterClrMapping/>
  </p:clrMapOvr>
</p:sldLayout>
</file>

<file path=ppt/slideLayouts/slideLayout31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083467"/>
      </p:ext>
    </p:extLst>
  </p:cSld>
  <p:clrMapOvr>
    <a:masterClrMapping/>
  </p:clrMapOvr>
</p:sldLayout>
</file>

<file path=ppt/slideLayouts/slideLayout31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091630"/>
      </p:ext>
    </p:extLst>
  </p:cSld>
  <p:clrMapOvr>
    <a:masterClrMapping/>
  </p:clrMapOvr>
</p:sldLayout>
</file>

<file path=ppt/slideLayouts/slideLayout31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786268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5424107"/>
      </p:ext>
    </p:extLst>
  </p:cSld>
  <p:clrMapOvr>
    <a:masterClrMapping/>
  </p:clrMapOvr>
</p:sldLayout>
</file>

<file path=ppt/slideLayouts/slideLayout31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182132"/>
      </p:ext>
    </p:extLst>
  </p:cSld>
  <p:clrMapOvr>
    <a:masterClrMapping/>
  </p:clrMapOvr>
</p:sldLayout>
</file>

<file path=ppt/slideLayouts/slideLayout31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5438267"/>
      </p:ext>
    </p:extLst>
  </p:cSld>
  <p:clrMapOvr>
    <a:masterClrMapping/>
  </p:clrMapOvr>
</p:sldLayout>
</file>

<file path=ppt/slideLayouts/slideLayout3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29293"/>
      </p:ext>
    </p:extLst>
  </p:cSld>
  <p:clrMapOvr>
    <a:masterClrMapping/>
  </p:clrMapOvr>
</p:sldLayout>
</file>

<file path=ppt/slideLayouts/slideLayout314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472664"/>
      </p:ext>
    </p:extLst>
  </p:cSld>
  <p:clrMapOvr>
    <a:masterClrMapping/>
  </p:clrMapOvr>
</p:sldLayout>
</file>

<file path=ppt/slideLayouts/slideLayout314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0171509"/>
      </p:ext>
    </p:extLst>
  </p:cSld>
  <p:clrMapOvr>
    <a:masterClrMapping/>
  </p:clrMapOvr>
</p:sldLayout>
</file>

<file path=ppt/slideLayouts/slideLayout314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825641"/>
      </p:ext>
    </p:extLst>
  </p:cSld>
  <p:clrMapOvr>
    <a:masterClrMapping/>
  </p:clrMapOvr>
</p:sldLayout>
</file>

<file path=ppt/slideLayouts/slideLayout31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6118564"/>
      </p:ext>
    </p:extLst>
  </p:cSld>
  <p:clrMapOvr>
    <a:masterClrMapping/>
  </p:clrMapOvr>
</p:sldLayout>
</file>

<file path=ppt/slideLayouts/slideLayout31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0400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0561148"/>
      </p:ext>
    </p:extLst>
  </p:cSld>
  <p:clrMapOvr>
    <a:masterClrMapping/>
  </p:clrMapOvr>
</p:sldLayout>
</file>

<file path=ppt/slideLayouts/slideLayout3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5813709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340832"/>
      </p:ext>
    </p:extLst>
  </p:cSld>
  <p:clrMapOvr>
    <a:masterClrMapping/>
  </p:clrMapOvr>
</p:sldLayout>
</file>

<file path=ppt/slideLayouts/slideLayout3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091533"/>
      </p:ext>
    </p:extLst>
  </p:cSld>
  <p:clrMapOvr>
    <a:masterClrMapping/>
  </p:clrMapOvr>
</p:sldLayout>
</file>

<file path=ppt/slideLayouts/slideLayout3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3303235"/>
      </p:ext>
    </p:extLst>
  </p:cSld>
  <p:clrMapOvr>
    <a:masterClrMapping/>
  </p:clrMapOvr>
</p:sldLayout>
</file>

<file path=ppt/slideLayouts/slideLayout31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2890541"/>
      </p:ext>
    </p:extLst>
  </p:cSld>
  <p:clrMapOvr>
    <a:masterClrMapping/>
  </p:clrMapOvr>
</p:sldLayout>
</file>

<file path=ppt/slideLayouts/slideLayout31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3926183"/>
      </p:ext>
    </p:extLst>
  </p:cSld>
  <p:clrMapOvr>
    <a:masterClrMapping/>
  </p:clrMapOvr>
</p:sldLayout>
</file>

<file path=ppt/slideLayouts/slideLayout31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275157"/>
      </p:ext>
    </p:extLst>
  </p:cSld>
  <p:clrMapOvr>
    <a:masterClrMapping/>
  </p:clrMapOvr>
</p:sldLayout>
</file>

<file path=ppt/slideLayouts/slideLayout3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672163"/>
      </p:ext>
    </p:extLst>
  </p:cSld>
  <p:clrMapOvr>
    <a:masterClrMapping/>
  </p:clrMapOvr>
</p:sldLayout>
</file>

<file path=ppt/slideLayouts/slideLayout3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1465854"/>
      </p:ext>
    </p:extLst>
  </p:cSld>
  <p:clrMapOvr>
    <a:masterClrMapping/>
  </p:clrMapOvr>
</p:sldLayout>
</file>

<file path=ppt/slideLayouts/slideLayout3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5169622"/>
      </p:ext>
    </p:extLst>
  </p:cSld>
  <p:clrMapOvr>
    <a:masterClrMapping/>
  </p:clrMapOvr>
</p:sldLayout>
</file>

<file path=ppt/slideLayouts/slideLayout31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834777"/>
      </p:ext>
    </p:extLst>
  </p:cSld>
  <p:clrMapOvr>
    <a:masterClrMapping/>
  </p:clrMapOvr>
</p:sldLayout>
</file>

<file path=ppt/slideLayouts/slideLayout3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591425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3280784"/>
      </p:ext>
    </p:extLst>
  </p:cSld>
  <p:clrMapOvr>
    <a:masterClrMapping/>
  </p:clrMapOvr>
</p:sldLayout>
</file>

<file path=ppt/slideLayouts/slideLayout3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827736"/>
      </p:ext>
    </p:extLst>
  </p:cSld>
  <p:clrMapOvr>
    <a:masterClrMapping/>
  </p:clrMapOvr>
</p:sldLayout>
</file>

<file path=ppt/slideLayouts/slideLayout316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1827638"/>
      </p:ext>
    </p:extLst>
  </p:cSld>
  <p:clrMapOvr>
    <a:masterClrMapping/>
  </p:clrMapOvr>
</p:sldLayout>
</file>

<file path=ppt/slideLayouts/slideLayout3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5267530"/>
      </p:ext>
    </p:extLst>
  </p:cSld>
  <p:clrMapOvr>
    <a:masterClrMapping/>
  </p:clrMapOvr>
</p:sldLayout>
</file>

<file path=ppt/slideLayouts/slideLayout3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8635296"/>
      </p:ext>
    </p:extLst>
  </p:cSld>
  <p:clrMapOvr>
    <a:masterClrMapping/>
  </p:clrMapOvr>
</p:sldLayout>
</file>

<file path=ppt/slideLayouts/slideLayout3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866047"/>
      </p:ext>
    </p:extLst>
  </p:cSld>
  <p:clrMapOvr>
    <a:masterClrMapping/>
  </p:clrMapOvr>
</p:sldLayout>
</file>

<file path=ppt/slideLayouts/slideLayout3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9063312"/>
      </p:ext>
    </p:extLst>
  </p:cSld>
  <p:clrMapOvr>
    <a:masterClrMapping/>
  </p:clrMapOvr>
</p:sldLayout>
</file>

<file path=ppt/slideLayouts/slideLayout3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8750209"/>
      </p:ext>
    </p:extLst>
  </p:cSld>
  <p:clrMapOvr>
    <a:masterClrMapping/>
  </p:clrMapOvr>
</p:sldLayout>
</file>

<file path=ppt/slideLayouts/slideLayout3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529994"/>
      </p:ext>
    </p:extLst>
  </p:cSld>
  <p:clrMapOvr>
    <a:masterClrMapping/>
  </p:clrMapOvr>
</p:sldLayout>
</file>

<file path=ppt/slideLayouts/slideLayout3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913315"/>
      </p:ext>
    </p:extLst>
  </p:cSld>
  <p:clrMapOvr>
    <a:masterClrMapping/>
  </p:clrMapOvr>
</p:sldLayout>
</file>

<file path=ppt/slideLayouts/slideLayout3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08644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815131"/>
      </p:ext>
    </p:extLst>
  </p:cSld>
  <p:clrMapOvr>
    <a:masterClrMapping/>
  </p:clrMapOvr>
</p:sldLayout>
</file>

<file path=ppt/slideLayouts/slideLayout3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6348753"/>
      </p:ext>
    </p:extLst>
  </p:cSld>
  <p:clrMapOvr>
    <a:masterClrMapping/>
  </p:clrMapOvr>
</p:sldLayout>
</file>

<file path=ppt/slideLayouts/slideLayout3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306566"/>
      </p:ext>
    </p:extLst>
  </p:cSld>
  <p:clrMapOvr>
    <a:masterClrMapping/>
  </p:clrMapOvr>
</p:sldLayout>
</file>

<file path=ppt/slideLayouts/slideLayout3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0277365"/>
      </p:ext>
    </p:extLst>
  </p:cSld>
  <p:clrMapOvr>
    <a:masterClrMapping/>
  </p:clrMapOvr>
</p:sldLayout>
</file>

<file path=ppt/slideLayouts/slideLayout3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883703"/>
      </p:ext>
    </p:extLst>
  </p:cSld>
  <p:clrMapOvr>
    <a:masterClrMapping/>
  </p:clrMapOvr>
</p:sldLayout>
</file>

<file path=ppt/slideLayouts/slideLayout3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5406410"/>
      </p:ext>
    </p:extLst>
  </p:cSld>
  <p:clrMapOvr>
    <a:masterClrMapping/>
  </p:clrMapOvr>
</p:sldLayout>
</file>

<file path=ppt/slideLayouts/slideLayout317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482867"/>
      </p:ext>
    </p:extLst>
  </p:cSld>
  <p:clrMapOvr>
    <a:masterClrMapping/>
  </p:clrMapOvr>
</p:sldLayout>
</file>

<file path=ppt/slideLayouts/slideLayout3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7537060"/>
      </p:ext>
    </p:extLst>
  </p:cSld>
  <p:clrMapOvr>
    <a:masterClrMapping/>
  </p:clrMapOvr>
</p:sldLayout>
</file>

<file path=ppt/slideLayouts/slideLayout3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80273"/>
      </p:ext>
    </p:extLst>
  </p:cSld>
  <p:clrMapOvr>
    <a:masterClrMapping/>
  </p:clrMapOvr>
</p:sldLayout>
</file>

<file path=ppt/slideLayouts/slideLayout3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6653596"/>
      </p:ext>
    </p:extLst>
  </p:cSld>
  <p:clrMapOvr>
    <a:masterClrMapping/>
  </p:clrMapOvr>
</p:sldLayout>
</file>

<file path=ppt/slideLayouts/slideLayout3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403731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8960382"/>
      </p:ext>
    </p:extLst>
  </p:cSld>
  <p:clrMapOvr>
    <a:masterClrMapping/>
  </p:clrMapOvr>
</p:sldLayout>
</file>

<file path=ppt/slideLayouts/slideLayout3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2240705"/>
      </p:ext>
    </p:extLst>
  </p:cSld>
  <p:clrMapOvr>
    <a:masterClrMapping/>
  </p:clrMapOvr>
</p:sldLayout>
</file>

<file path=ppt/slideLayouts/slideLayout3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0449203"/>
      </p:ext>
    </p:extLst>
  </p:cSld>
  <p:clrMapOvr>
    <a:masterClrMapping/>
  </p:clrMapOvr>
</p:sldLayout>
</file>

<file path=ppt/slideLayouts/slideLayout3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2717521"/>
      </p:ext>
    </p:extLst>
  </p:cSld>
  <p:clrMapOvr>
    <a:masterClrMapping/>
  </p:clrMapOvr>
</p:sldLayout>
</file>

<file path=ppt/slideLayouts/slideLayout3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444977"/>
      </p:ext>
    </p:extLst>
  </p:cSld>
  <p:clrMapOvr>
    <a:masterClrMapping/>
  </p:clrMapOvr>
</p:sldLayout>
</file>

<file path=ppt/slideLayouts/slideLayout3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813342"/>
      </p:ext>
    </p:extLst>
  </p:cSld>
  <p:clrMapOvr>
    <a:masterClrMapping/>
  </p:clrMapOvr>
</p:sldLayout>
</file>

<file path=ppt/slideLayouts/slideLayout3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7965433"/>
      </p:ext>
    </p:extLst>
  </p:cSld>
  <p:clrMapOvr>
    <a:masterClrMapping/>
  </p:clrMapOvr>
</p:sldLayout>
</file>

<file path=ppt/slideLayouts/slideLayout3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0915921"/>
      </p:ext>
    </p:extLst>
  </p:cSld>
  <p:clrMapOvr>
    <a:masterClrMapping/>
  </p:clrMapOvr>
</p:sldLayout>
</file>

<file path=ppt/slideLayouts/slideLayout3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2715578"/>
      </p:ext>
    </p:extLst>
  </p:cSld>
  <p:clrMapOvr>
    <a:masterClrMapping/>
  </p:clrMapOvr>
</p:sldLayout>
</file>

<file path=ppt/slideLayouts/slideLayout318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02095"/>
      </p:ext>
    </p:extLst>
  </p:cSld>
  <p:clrMapOvr>
    <a:masterClrMapping/>
  </p:clrMapOvr>
</p:sldLayout>
</file>

<file path=ppt/slideLayouts/slideLayout3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581812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826233"/>
      </p:ext>
    </p:extLst>
  </p:cSld>
  <p:clrMapOvr>
    <a:masterClrMapping/>
  </p:clrMapOvr>
</p:sldLayout>
</file>

<file path=ppt/slideLayouts/slideLayout319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2134255"/>
      </p:ext>
    </p:extLst>
  </p:cSld>
  <p:clrMapOvr>
    <a:masterClrMapping/>
  </p:clrMapOvr>
</p:sldLayout>
</file>

<file path=ppt/slideLayouts/slideLayout319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5676671"/>
      </p:ext>
    </p:extLst>
  </p:cSld>
  <p:clrMapOvr>
    <a:masterClrMapping/>
  </p:clrMapOvr>
</p:sldLayout>
</file>

<file path=ppt/slideLayouts/slideLayout31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5304670"/>
      </p:ext>
    </p:extLst>
  </p:cSld>
  <p:clrMapOvr>
    <a:masterClrMapping/>
  </p:clrMapOvr>
</p:sldLayout>
</file>

<file path=ppt/slideLayouts/slideLayout3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3049432"/>
      </p:ext>
    </p:extLst>
  </p:cSld>
  <p:clrMapOvr>
    <a:masterClrMapping/>
  </p:clrMapOvr>
</p:sldLayout>
</file>

<file path=ppt/slideLayouts/slideLayout3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4213707"/>
      </p:ext>
    </p:extLst>
  </p:cSld>
  <p:clrMapOvr>
    <a:masterClrMapping/>
  </p:clrMapOvr>
</p:sldLayout>
</file>

<file path=ppt/slideLayouts/slideLayout3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739670"/>
      </p:ext>
    </p:extLst>
  </p:cSld>
  <p:clrMapOvr>
    <a:masterClrMapping/>
  </p:clrMapOvr>
</p:sldLayout>
</file>

<file path=ppt/slideLayouts/slideLayout3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0655699"/>
      </p:ext>
    </p:extLst>
  </p:cSld>
  <p:clrMapOvr>
    <a:masterClrMapping/>
  </p:clrMapOvr>
</p:sldLayout>
</file>

<file path=ppt/slideLayouts/slideLayout3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417132"/>
      </p:ext>
    </p:extLst>
  </p:cSld>
  <p:clrMapOvr>
    <a:masterClrMapping/>
  </p:clrMapOvr>
</p:sldLayout>
</file>

<file path=ppt/slideLayouts/slideLayout3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3307505"/>
      </p:ext>
    </p:extLst>
  </p:cSld>
  <p:clrMapOvr>
    <a:masterClrMapping/>
  </p:clrMapOvr>
</p:sldLayout>
</file>

<file path=ppt/slideLayouts/slideLayout3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85133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894451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8698694"/>
      </p:ext>
    </p:extLst>
  </p:cSld>
  <p:clrMapOvr>
    <a:masterClrMapping/>
  </p:clrMapOvr>
</p:sldLayout>
</file>

<file path=ppt/slideLayouts/slideLayout3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0863521"/>
      </p:ext>
    </p:extLst>
  </p:cSld>
  <p:clrMapOvr>
    <a:masterClrMapping/>
  </p:clrMapOvr>
</p:sldLayout>
</file>

<file path=ppt/slideLayouts/slideLayout3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467618"/>
      </p:ext>
    </p:extLst>
  </p:cSld>
  <p:clrMapOvr>
    <a:masterClrMapping/>
  </p:clrMapOvr>
</p:sldLayout>
</file>

<file path=ppt/slideLayouts/slideLayout3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9465093"/>
      </p:ext>
    </p:extLst>
  </p:cSld>
  <p:clrMapOvr>
    <a:masterClrMapping/>
  </p:clrMapOvr>
</p:sldLayout>
</file>

<file path=ppt/slideLayouts/slideLayout320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448103"/>
      </p:ext>
    </p:extLst>
  </p:cSld>
  <p:clrMapOvr>
    <a:masterClrMapping/>
  </p:clrMapOvr>
</p:sldLayout>
</file>

<file path=ppt/slideLayouts/slideLayout320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295424"/>
      </p:ext>
    </p:extLst>
  </p:cSld>
  <p:clrMapOvr>
    <a:masterClrMapping/>
  </p:clrMapOvr>
</p:sldLayout>
</file>

<file path=ppt/slideLayouts/slideLayout3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1241384"/>
      </p:ext>
    </p:extLst>
  </p:cSld>
  <p:clrMapOvr>
    <a:masterClrMapping/>
  </p:clrMapOvr>
</p:sldLayout>
</file>

<file path=ppt/slideLayouts/slideLayout3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152460"/>
      </p:ext>
    </p:extLst>
  </p:cSld>
  <p:clrMapOvr>
    <a:masterClrMapping/>
  </p:clrMapOvr>
</p:sldLayout>
</file>

<file path=ppt/slideLayouts/slideLayout32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8841290"/>
      </p:ext>
    </p:extLst>
  </p:cSld>
  <p:clrMapOvr>
    <a:masterClrMapping/>
  </p:clrMapOvr>
</p:sldLayout>
</file>

<file path=ppt/slideLayouts/slideLayout32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3B2F1A-045E-4AFB-A025-72518F72F2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350548"/>
      </p:ext>
    </p:extLst>
  </p:cSld>
  <p:clrMapOvr>
    <a:masterClrMapping/>
  </p:clrMapOvr>
</p:sldLayout>
</file>

<file path=ppt/slideLayouts/slideLayout32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A34331-0D41-4C18-8568-7E2A3DB431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337989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0249506"/>
      </p:ext>
    </p:extLst>
  </p:cSld>
  <p:clrMapOvr>
    <a:masterClrMapping/>
  </p:clrMapOvr>
</p:sldLayout>
</file>

<file path=ppt/slideLayouts/slideLayout32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B85ECF-BE5A-405D-A25A-390D6AB4591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894026"/>
      </p:ext>
    </p:extLst>
  </p:cSld>
  <p:clrMapOvr>
    <a:masterClrMapping/>
  </p:clrMapOvr>
</p:sldLayout>
</file>

<file path=ppt/slideLayouts/slideLayout32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41910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6F7953-F3FA-4337-8B69-ADD69F9897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405046"/>
      </p:ext>
    </p:extLst>
  </p:cSld>
  <p:clrMapOvr>
    <a:masterClrMapping/>
  </p:clrMapOvr>
</p:sldLayout>
</file>

<file path=ppt/slideLayouts/slideLayout32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776A1D-5630-4A0F-A464-1AE9F113D3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548093"/>
      </p:ext>
    </p:extLst>
  </p:cSld>
  <p:clrMapOvr>
    <a:masterClrMapping/>
  </p:clrMapOvr>
</p:sldLayout>
</file>

<file path=ppt/slideLayouts/slideLayout32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FC5E84-7695-44F0-8A65-77A705F7B3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1383981"/>
      </p:ext>
    </p:extLst>
  </p:cSld>
  <p:clrMapOvr>
    <a:masterClrMapping/>
  </p:clrMapOvr>
</p:sldLayout>
</file>

<file path=ppt/slideLayouts/slideLayout32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FDFC84-0081-4A5D-A414-EE00C92B78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579999"/>
      </p:ext>
    </p:extLst>
  </p:cSld>
  <p:clrMapOvr>
    <a:masterClrMapping/>
  </p:clrMapOvr>
</p:sldLayout>
</file>

<file path=ppt/slideLayouts/slideLayout3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65C624-3D10-4EC3-A394-D632EE9E5E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4031668"/>
      </p:ext>
    </p:extLst>
  </p:cSld>
  <p:clrMapOvr>
    <a:masterClrMapping/>
  </p:clrMapOvr>
</p:sldLayout>
</file>

<file path=ppt/slideLayouts/slideLayout32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DB660E-536C-4AAF-A214-2F9C5CD4E2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039428"/>
      </p:ext>
    </p:extLst>
  </p:cSld>
  <p:clrMapOvr>
    <a:masterClrMapping/>
  </p:clrMapOvr>
</p:sldLayout>
</file>

<file path=ppt/slideLayouts/slideLayout32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26DF47-3DA2-4E5C-85FD-99A0B56FC4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511279"/>
      </p:ext>
    </p:extLst>
  </p:cSld>
  <p:clrMapOvr>
    <a:masterClrMapping/>
  </p:clrMapOvr>
</p:sldLayout>
</file>

<file path=ppt/slideLayouts/slideLayout32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05600" y="228600"/>
            <a:ext cx="213360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24840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0A0CC9-4CD0-4E7B-B60D-696B879152F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17520"/>
      </p:ext>
    </p:extLst>
  </p:cSld>
  <p:clrMapOvr>
    <a:masterClrMapping/>
  </p:clrMapOvr>
</p:sldLayout>
</file>

<file path=ppt/slideLayouts/slideLayout321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152EC-4600-4789-98CB-D824323EF7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0915048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0462067"/>
      </p:ext>
    </p:extLst>
  </p:cSld>
  <p:clrMapOvr>
    <a:masterClrMapping/>
  </p:clrMapOvr>
</p:sldLayout>
</file>

<file path=ppt/slideLayouts/slideLayout322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1D2F2D-404A-4C35-AEE6-3CFA38A3D7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78913"/>
      </p:ext>
    </p:extLst>
  </p:cSld>
  <p:clrMapOvr>
    <a:masterClrMapping/>
  </p:clrMapOvr>
</p:sldLayout>
</file>

<file path=ppt/slideLayouts/slideLayout322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5344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47B80A-0566-46B9-82E5-8F6AB8D574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2830485"/>
      </p:ext>
    </p:extLst>
  </p:cSld>
  <p:clrMapOvr>
    <a:masterClrMapping/>
  </p:clrMapOvr>
</p:sldLayout>
</file>

<file path=ppt/slideLayouts/slideLayout322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608A0E-1FD8-4598-9888-4D06278FDA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85589"/>
      </p:ext>
    </p:extLst>
  </p:cSld>
  <p:clrMapOvr>
    <a:masterClrMapping/>
  </p:clrMapOvr>
</p:sldLayout>
</file>

<file path=ppt/slideLayouts/slideLayout32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77C93D-8BB1-464C-A9A0-DFD5127E4D9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924360"/>
      </p:ext>
    </p:extLst>
  </p:cSld>
  <p:clrMapOvr>
    <a:masterClrMapping/>
  </p:clrMapOvr>
</p:sldLayout>
</file>

<file path=ppt/slideLayouts/slideLayout32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4949705"/>
      </p:ext>
    </p:extLst>
  </p:cSld>
  <p:clrMapOvr>
    <a:masterClrMapping/>
  </p:clrMapOvr>
</p:sldLayout>
</file>

<file path=ppt/slideLayouts/slideLayout3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610726"/>
      </p:ext>
    </p:extLst>
  </p:cSld>
  <p:clrMapOvr>
    <a:masterClrMapping/>
  </p:clrMapOvr>
</p:sldLayout>
</file>

<file path=ppt/slideLayouts/slideLayout32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060028"/>
      </p:ext>
    </p:extLst>
  </p:cSld>
  <p:clrMapOvr>
    <a:masterClrMapping/>
  </p:clrMapOvr>
</p:sldLayout>
</file>

<file path=ppt/slideLayouts/slideLayout3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587472"/>
      </p:ext>
    </p:extLst>
  </p:cSld>
  <p:clrMapOvr>
    <a:masterClrMapping/>
  </p:clrMapOvr>
</p:sldLayout>
</file>

<file path=ppt/slideLayouts/slideLayout32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0605471"/>
      </p:ext>
    </p:extLst>
  </p:cSld>
  <p:clrMapOvr>
    <a:masterClrMapping/>
  </p:clrMapOvr>
</p:sldLayout>
</file>

<file path=ppt/slideLayouts/slideLayout32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6957381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381775"/>
      </p:ext>
    </p:extLst>
  </p:cSld>
  <p:clrMapOvr>
    <a:masterClrMapping/>
  </p:clrMapOvr>
</p:sldLayout>
</file>

<file path=ppt/slideLayouts/slideLayout32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1809265"/>
      </p:ext>
    </p:extLst>
  </p:cSld>
  <p:clrMapOvr>
    <a:masterClrMapping/>
  </p:clrMapOvr>
</p:sldLayout>
</file>

<file path=ppt/slideLayouts/slideLayout3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997792"/>
      </p:ext>
    </p:extLst>
  </p:cSld>
  <p:clrMapOvr>
    <a:masterClrMapping/>
  </p:clrMapOvr>
</p:sldLayout>
</file>

<file path=ppt/slideLayouts/slideLayout32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986113"/>
      </p:ext>
    </p:extLst>
  </p:cSld>
  <p:clrMapOvr>
    <a:masterClrMapping/>
  </p:clrMapOvr>
</p:sldLayout>
</file>

<file path=ppt/slideLayouts/slideLayout3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5708385"/>
      </p:ext>
    </p:extLst>
  </p:cSld>
  <p:clrMapOvr>
    <a:masterClrMapping/>
  </p:clrMapOvr>
</p:sldLayout>
</file>

<file path=ppt/slideLayouts/slideLayout32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1229179"/>
      </p:ext>
    </p:extLst>
  </p:cSld>
  <p:clrMapOvr>
    <a:masterClrMapping/>
  </p:clrMapOvr>
</p:sldLayout>
</file>

<file path=ppt/slideLayouts/slideLayout3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2936035"/>
      </p:ext>
    </p:extLst>
  </p:cSld>
  <p:clrMapOvr>
    <a:masterClrMapping/>
  </p:clrMapOvr>
</p:sldLayout>
</file>

<file path=ppt/slideLayouts/slideLayout323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5592760"/>
      </p:ext>
    </p:extLst>
  </p:cSld>
  <p:clrMapOvr>
    <a:masterClrMapping/>
  </p:clrMapOvr>
</p:sldLayout>
</file>

<file path=ppt/slideLayouts/slideLayout3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33357"/>
      </p:ext>
    </p:extLst>
  </p:cSld>
  <p:clrMapOvr>
    <a:masterClrMapping/>
  </p:clrMapOvr>
</p:sldLayout>
</file>

<file path=ppt/slideLayouts/slideLayout3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8907843"/>
      </p:ext>
    </p:extLst>
  </p:cSld>
  <p:clrMapOvr>
    <a:masterClrMapping/>
  </p:clrMapOvr>
</p:sldLayout>
</file>

<file path=ppt/slideLayouts/slideLayout3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6736977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3501923"/>
      </p:ext>
    </p:extLst>
  </p:cSld>
  <p:clrMapOvr>
    <a:masterClrMapping/>
  </p:clrMapOvr>
</p:sldLayout>
</file>

<file path=ppt/slideLayouts/slideLayout3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3685752"/>
      </p:ext>
    </p:extLst>
  </p:cSld>
  <p:clrMapOvr>
    <a:masterClrMapping/>
  </p:clrMapOvr>
</p:sldLayout>
</file>

<file path=ppt/slideLayouts/slideLayout32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5951614"/>
      </p:ext>
    </p:extLst>
  </p:cSld>
  <p:clrMapOvr>
    <a:masterClrMapping/>
  </p:clrMapOvr>
</p:sldLayout>
</file>

<file path=ppt/slideLayouts/slideLayout3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2802745"/>
      </p:ext>
    </p:extLst>
  </p:cSld>
  <p:clrMapOvr>
    <a:masterClrMapping/>
  </p:clrMapOvr>
</p:sldLayout>
</file>

<file path=ppt/slideLayouts/slideLayout32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455213"/>
      </p:ext>
    </p:extLst>
  </p:cSld>
  <p:clrMapOvr>
    <a:masterClrMapping/>
  </p:clrMapOvr>
</p:sldLayout>
</file>

<file path=ppt/slideLayouts/slideLayout32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5722834"/>
      </p:ext>
    </p:extLst>
  </p:cSld>
  <p:clrMapOvr>
    <a:masterClrMapping/>
  </p:clrMapOvr>
</p:sldLayout>
</file>

<file path=ppt/slideLayouts/slideLayout32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960986"/>
      </p:ext>
    </p:extLst>
  </p:cSld>
  <p:clrMapOvr>
    <a:masterClrMapping/>
  </p:clrMapOvr>
</p:sldLayout>
</file>

<file path=ppt/slideLayouts/slideLayout32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8286156"/>
      </p:ext>
    </p:extLst>
  </p:cSld>
  <p:clrMapOvr>
    <a:masterClrMapping/>
  </p:clrMapOvr>
</p:sldLayout>
</file>

<file path=ppt/slideLayouts/slideLayout32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983208"/>
      </p:ext>
    </p:extLst>
  </p:cSld>
  <p:clrMapOvr>
    <a:masterClrMapping/>
  </p:clrMapOvr>
</p:sldLayout>
</file>

<file path=ppt/slideLayouts/slideLayout3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3079734"/>
      </p:ext>
    </p:extLst>
  </p:cSld>
  <p:clrMapOvr>
    <a:masterClrMapping/>
  </p:clrMapOvr>
</p:sldLayout>
</file>

<file path=ppt/slideLayouts/slideLayout32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023070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618391"/>
      </p:ext>
    </p:extLst>
  </p:cSld>
  <p:clrMapOvr>
    <a:masterClrMapping/>
  </p:clrMapOvr>
</p:sldLayout>
</file>

<file path=ppt/slideLayouts/slideLayout32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3593778"/>
      </p:ext>
    </p:extLst>
  </p:cSld>
  <p:clrMapOvr>
    <a:masterClrMapping/>
  </p:clrMapOvr>
</p:sldLayout>
</file>

<file path=ppt/slideLayouts/slideLayout32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19768"/>
      </p:ext>
    </p:extLst>
  </p:cSld>
  <p:clrMapOvr>
    <a:masterClrMapping/>
  </p:clrMapOvr>
</p:sldLayout>
</file>

<file path=ppt/slideLayouts/slideLayout325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319289"/>
      </p:ext>
    </p:extLst>
  </p:cSld>
  <p:clrMapOvr>
    <a:masterClrMapping/>
  </p:clrMapOvr>
</p:sldLayout>
</file>

<file path=ppt/slideLayouts/slideLayout325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387598"/>
      </p:ext>
    </p:extLst>
  </p:cSld>
  <p:clrMapOvr>
    <a:masterClrMapping/>
  </p:clrMapOvr>
</p:sldLayout>
</file>

<file path=ppt/slideLayouts/slideLayout325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4279196"/>
      </p:ext>
    </p:extLst>
  </p:cSld>
  <p:clrMapOvr>
    <a:masterClrMapping/>
  </p:clrMapOvr>
</p:sldLayout>
</file>

<file path=ppt/slideLayouts/slideLayout32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9875778"/>
      </p:ext>
    </p:extLst>
  </p:cSld>
  <p:clrMapOvr>
    <a:masterClrMapping/>
  </p:clrMapOvr>
</p:sldLayout>
</file>

<file path=ppt/slideLayouts/slideLayout3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7174172"/>
      </p:ext>
    </p:extLst>
  </p:cSld>
  <p:clrMapOvr>
    <a:masterClrMapping/>
  </p:clrMapOvr>
</p:sldLayout>
</file>

<file path=ppt/slideLayouts/slideLayout32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258729"/>
      </p:ext>
    </p:extLst>
  </p:cSld>
  <p:clrMapOvr>
    <a:masterClrMapping/>
  </p:clrMapOvr>
</p:sldLayout>
</file>

<file path=ppt/slideLayouts/slideLayout3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341696"/>
      </p:ext>
    </p:extLst>
  </p:cSld>
  <p:clrMapOvr>
    <a:masterClrMapping/>
  </p:clrMapOvr>
</p:sldLayout>
</file>

<file path=ppt/slideLayouts/slideLayout3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272841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185872"/>
      </p:ext>
    </p:extLst>
  </p:cSld>
  <p:clrMapOvr>
    <a:masterClrMapping/>
  </p:clrMapOvr>
</p:sldLayout>
</file>

<file path=ppt/slideLayouts/slideLayout3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730908"/>
      </p:ext>
    </p:extLst>
  </p:cSld>
  <p:clrMapOvr>
    <a:masterClrMapping/>
  </p:clrMapOvr>
</p:sldLayout>
</file>

<file path=ppt/slideLayouts/slideLayout32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462689"/>
      </p:ext>
    </p:extLst>
  </p:cSld>
  <p:clrMapOvr>
    <a:masterClrMapping/>
  </p:clrMapOvr>
</p:sldLayout>
</file>

<file path=ppt/slideLayouts/slideLayout32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1620596"/>
      </p:ext>
    </p:extLst>
  </p:cSld>
  <p:clrMapOvr>
    <a:masterClrMapping/>
  </p:clrMapOvr>
</p:sldLayout>
</file>

<file path=ppt/slideLayouts/slideLayout32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073442"/>
      </p:ext>
    </p:extLst>
  </p:cSld>
  <p:clrMapOvr>
    <a:masterClrMapping/>
  </p:clrMapOvr>
</p:sldLayout>
</file>

<file path=ppt/slideLayouts/slideLayout32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8573230"/>
      </p:ext>
    </p:extLst>
  </p:cSld>
  <p:clrMapOvr>
    <a:masterClrMapping/>
  </p:clrMapOvr>
</p:sldLayout>
</file>

<file path=ppt/slideLayouts/slideLayout32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5677459"/>
      </p:ext>
    </p:extLst>
  </p:cSld>
  <p:clrMapOvr>
    <a:masterClrMapping/>
  </p:clrMapOvr>
</p:sldLayout>
</file>

<file path=ppt/slideLayouts/slideLayout326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166035"/>
      </p:ext>
    </p:extLst>
  </p:cSld>
  <p:clrMapOvr>
    <a:masterClrMapping/>
  </p:clrMapOvr>
</p:sldLayout>
</file>

<file path=ppt/slideLayouts/slideLayout3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7166402"/>
      </p:ext>
    </p:extLst>
  </p:cSld>
  <p:clrMapOvr>
    <a:masterClrMapping/>
  </p:clrMapOvr>
</p:sldLayout>
</file>

<file path=ppt/slideLayouts/slideLayout32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926008"/>
      </p:ext>
    </p:extLst>
  </p:cSld>
  <p:clrMapOvr>
    <a:masterClrMapping/>
  </p:clrMapOvr>
</p:sldLayout>
</file>

<file path=ppt/slideLayouts/slideLayout326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57217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9451479"/>
      </p:ext>
    </p:extLst>
  </p:cSld>
  <p:clrMapOvr>
    <a:masterClrMapping/>
  </p:clrMapOvr>
</p:sldLayout>
</file>

<file path=ppt/slideLayouts/slideLayout327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682658"/>
      </p:ext>
    </p:extLst>
  </p:cSld>
  <p:clrMapOvr>
    <a:masterClrMapping/>
  </p:clrMapOvr>
</p:sldLayout>
</file>

<file path=ppt/slideLayouts/slideLayout327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2068535"/>
      </p:ext>
    </p:extLst>
  </p:cSld>
  <p:clrMapOvr>
    <a:masterClrMapping/>
  </p:clrMapOvr>
</p:sldLayout>
</file>

<file path=ppt/slideLayouts/slideLayout32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9739385"/>
      </p:ext>
    </p:extLst>
  </p:cSld>
  <p:clrMapOvr>
    <a:masterClrMapping/>
  </p:clrMapOvr>
</p:sldLayout>
</file>

<file path=ppt/slideLayouts/slideLayout32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018760"/>
      </p:ext>
    </p:extLst>
  </p:cSld>
  <p:clrMapOvr>
    <a:masterClrMapping/>
  </p:clrMapOvr>
</p:sldLayout>
</file>

<file path=ppt/slideLayouts/slideLayout32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5320009"/>
      </p:ext>
    </p:extLst>
  </p:cSld>
  <p:clrMapOvr>
    <a:masterClrMapping/>
  </p:clrMapOvr>
</p:sldLayout>
</file>

<file path=ppt/slideLayouts/slideLayout32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193074"/>
      </p:ext>
    </p:extLst>
  </p:cSld>
  <p:clrMapOvr>
    <a:masterClrMapping/>
  </p:clrMapOvr>
</p:sldLayout>
</file>

<file path=ppt/slideLayouts/slideLayout3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37188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7030932"/>
      </p:ext>
    </p:extLst>
  </p:cSld>
  <p:clrMapOvr>
    <a:masterClrMapping/>
  </p:clrMapOvr>
</p:sldLayout>
</file>

<file path=ppt/slideLayouts/slideLayout32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6116694"/>
      </p:ext>
    </p:extLst>
  </p:cSld>
  <p:clrMapOvr>
    <a:masterClrMapping/>
  </p:clrMapOvr>
</p:sldLayout>
</file>

<file path=ppt/slideLayouts/slideLayout3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4738873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2171993"/>
      </p:ext>
    </p:extLst>
  </p:cSld>
  <p:clrMapOvr>
    <a:masterClrMapping/>
  </p:clrMapOvr>
</p:sldLayout>
</file>

<file path=ppt/slideLayouts/slideLayout32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8383689"/>
      </p:ext>
    </p:extLst>
  </p:cSld>
  <p:clrMapOvr>
    <a:masterClrMapping/>
  </p:clrMapOvr>
</p:sldLayout>
</file>

<file path=ppt/slideLayouts/slideLayout32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7455800"/>
      </p:ext>
    </p:extLst>
  </p:cSld>
  <p:clrMapOvr>
    <a:masterClrMapping/>
  </p:clrMapOvr>
</p:sldLayout>
</file>

<file path=ppt/slideLayouts/slideLayout32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5197232"/>
      </p:ext>
    </p:extLst>
  </p:cSld>
  <p:clrMapOvr>
    <a:masterClrMapping/>
  </p:clrMapOvr>
</p:sldLayout>
</file>

<file path=ppt/slideLayouts/slideLayout32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87928"/>
      </p:ext>
    </p:extLst>
  </p:cSld>
  <p:clrMapOvr>
    <a:masterClrMapping/>
  </p:clrMapOvr>
</p:sldLayout>
</file>

<file path=ppt/slideLayouts/slideLayout32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193737"/>
      </p:ext>
    </p:extLst>
  </p:cSld>
  <p:clrMapOvr>
    <a:masterClrMapping/>
  </p:clrMapOvr>
</p:sldLayout>
</file>

<file path=ppt/slideLayouts/slideLayout3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67817"/>
      </p:ext>
    </p:extLst>
  </p:cSld>
  <p:clrMapOvr>
    <a:masterClrMapping/>
  </p:clrMapOvr>
</p:sldLayout>
</file>

<file path=ppt/slideLayouts/slideLayout32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8070417"/>
      </p:ext>
    </p:extLst>
  </p:cSld>
  <p:clrMapOvr>
    <a:masterClrMapping/>
  </p:clrMapOvr>
</p:sldLayout>
</file>

<file path=ppt/slideLayouts/slideLayout328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2284795"/>
      </p:ext>
    </p:extLst>
  </p:cSld>
  <p:clrMapOvr>
    <a:masterClrMapping/>
  </p:clrMapOvr>
</p:sldLayout>
</file>

<file path=ppt/slideLayouts/slideLayout32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331407"/>
      </p:ext>
    </p:extLst>
  </p:cSld>
  <p:clrMapOvr>
    <a:masterClrMapping/>
  </p:clrMapOvr>
</p:sldLayout>
</file>

<file path=ppt/slideLayouts/slideLayout32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9231770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5993903"/>
      </p:ext>
    </p:extLst>
  </p:cSld>
  <p:clrMapOvr>
    <a:masterClrMapping/>
  </p:clrMapOvr>
</p:sldLayout>
</file>

<file path=ppt/slideLayouts/slideLayout329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442373"/>
      </p:ext>
    </p:extLst>
  </p:cSld>
  <p:clrMapOvr>
    <a:masterClrMapping/>
  </p:clrMapOvr>
</p:sldLayout>
</file>

<file path=ppt/slideLayouts/slideLayout32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201615"/>
      </p:ext>
    </p:extLst>
  </p:cSld>
  <p:clrMapOvr>
    <a:masterClrMapping/>
  </p:clrMapOvr>
</p:sldLayout>
</file>

<file path=ppt/slideLayouts/slideLayout32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5460741"/>
      </p:ext>
    </p:extLst>
  </p:cSld>
  <p:clrMapOvr>
    <a:masterClrMapping/>
  </p:clrMapOvr>
</p:sldLayout>
</file>

<file path=ppt/slideLayouts/slideLayout32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228505"/>
      </p:ext>
    </p:extLst>
  </p:cSld>
  <p:clrMapOvr>
    <a:masterClrMapping/>
  </p:clrMapOvr>
</p:sldLayout>
</file>

<file path=ppt/slideLayouts/slideLayout32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4000997"/>
      </p:ext>
    </p:extLst>
  </p:cSld>
  <p:clrMapOvr>
    <a:masterClrMapping/>
  </p:clrMapOvr>
</p:sldLayout>
</file>

<file path=ppt/slideLayouts/slideLayout32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761530"/>
      </p:ext>
    </p:extLst>
  </p:cSld>
  <p:clrMapOvr>
    <a:masterClrMapping/>
  </p:clrMapOvr>
</p:sldLayout>
</file>

<file path=ppt/slideLayouts/slideLayout32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7689126"/>
      </p:ext>
    </p:extLst>
  </p:cSld>
  <p:clrMapOvr>
    <a:masterClrMapping/>
  </p:clrMapOvr>
</p:sldLayout>
</file>

<file path=ppt/slideLayouts/slideLayout32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480186"/>
      </p:ext>
    </p:extLst>
  </p:cSld>
  <p:clrMapOvr>
    <a:masterClrMapping/>
  </p:clrMapOvr>
</p:sldLayout>
</file>

<file path=ppt/slideLayouts/slideLayout32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297761"/>
      </p:ext>
    </p:extLst>
  </p:cSld>
  <p:clrMapOvr>
    <a:masterClrMapping/>
  </p:clrMapOvr>
</p:sldLayout>
</file>

<file path=ppt/slideLayouts/slideLayout3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04377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9140268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147859"/>
      </p:ext>
    </p:extLst>
  </p:cSld>
  <p:clrMapOvr>
    <a:masterClrMapping/>
  </p:clrMapOvr>
</p:sldLayout>
</file>

<file path=ppt/slideLayouts/slideLayout33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5009980"/>
      </p:ext>
    </p:extLst>
  </p:cSld>
  <p:clrMapOvr>
    <a:masterClrMapping/>
  </p:clrMapOvr>
</p:sldLayout>
</file>

<file path=ppt/slideLayouts/slideLayout3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844244"/>
      </p:ext>
    </p:extLst>
  </p:cSld>
  <p:clrMapOvr>
    <a:masterClrMapping/>
  </p:clrMapOvr>
</p:sldLayout>
</file>

<file path=ppt/slideLayouts/slideLayout3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9161910"/>
      </p:ext>
    </p:extLst>
  </p:cSld>
  <p:clrMapOvr>
    <a:masterClrMapping/>
  </p:clrMapOvr>
</p:sldLayout>
</file>

<file path=ppt/slideLayouts/slideLayout33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9710649"/>
      </p:ext>
    </p:extLst>
  </p:cSld>
  <p:clrMapOvr>
    <a:masterClrMapping/>
  </p:clrMapOvr>
</p:sldLayout>
</file>

<file path=ppt/slideLayouts/slideLayout3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1430037"/>
      </p:ext>
    </p:extLst>
  </p:cSld>
  <p:clrMapOvr>
    <a:masterClrMapping/>
  </p:clrMapOvr>
</p:sldLayout>
</file>

<file path=ppt/slideLayouts/slideLayout33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345096"/>
      </p:ext>
    </p:extLst>
  </p:cSld>
  <p:clrMapOvr>
    <a:masterClrMapping/>
  </p:clrMapOvr>
</p:sldLayout>
</file>

<file path=ppt/slideLayouts/slideLayout3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479664"/>
      </p:ext>
    </p:extLst>
  </p:cSld>
  <p:clrMapOvr>
    <a:masterClrMapping/>
  </p:clrMapOvr>
</p:sldLayout>
</file>

<file path=ppt/slideLayouts/slideLayout33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950034"/>
      </p:ext>
    </p:extLst>
  </p:cSld>
  <p:clrMapOvr>
    <a:masterClrMapping/>
  </p:clrMapOvr>
</p:sldLayout>
</file>

<file path=ppt/slideLayouts/slideLayout33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6834432"/>
      </p:ext>
    </p:extLst>
  </p:cSld>
  <p:clrMapOvr>
    <a:masterClrMapping/>
  </p:clrMapOvr>
</p:sldLayout>
</file>

<file path=ppt/slideLayouts/slideLayout33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2402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89559"/>
      </p:ext>
    </p:extLst>
  </p:cSld>
  <p:clrMapOvr>
    <a:masterClrMapping/>
  </p:clrMapOvr>
</p:sldLayout>
</file>

<file path=ppt/slideLayouts/slideLayout3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008048"/>
      </p:ext>
    </p:extLst>
  </p:cSld>
  <p:clrMapOvr>
    <a:masterClrMapping/>
  </p:clrMapOvr>
</p:sldLayout>
</file>

<file path=ppt/slideLayouts/slideLayout33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855543"/>
      </p:ext>
    </p:extLst>
  </p:cSld>
  <p:clrMapOvr>
    <a:masterClrMapping/>
  </p:clrMapOvr>
</p:sldLayout>
</file>

<file path=ppt/slideLayouts/slideLayout3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200019"/>
      </p:ext>
    </p:extLst>
  </p:cSld>
  <p:clrMapOvr>
    <a:masterClrMapping/>
  </p:clrMapOvr>
</p:sldLayout>
</file>

<file path=ppt/slideLayouts/slideLayout3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7616589"/>
      </p:ext>
    </p:extLst>
  </p:cSld>
  <p:clrMapOvr>
    <a:masterClrMapping/>
  </p:clrMapOvr>
</p:sldLayout>
</file>

<file path=ppt/slideLayouts/slideLayout3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2182411"/>
      </p:ext>
    </p:extLst>
  </p:cSld>
  <p:clrMapOvr>
    <a:masterClrMapping/>
  </p:clrMapOvr>
</p:sldLayout>
</file>

<file path=ppt/slideLayouts/slideLayout3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467161"/>
      </p:ext>
    </p:extLst>
  </p:cSld>
  <p:clrMapOvr>
    <a:masterClrMapping/>
  </p:clrMapOvr>
</p:sldLayout>
</file>

<file path=ppt/slideLayouts/slideLayout331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17468"/>
      </p:ext>
    </p:extLst>
  </p:cSld>
  <p:clrMapOvr>
    <a:masterClrMapping/>
  </p:clrMapOvr>
</p:sldLayout>
</file>

<file path=ppt/slideLayouts/slideLayout3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9391734"/>
      </p:ext>
    </p:extLst>
  </p:cSld>
  <p:clrMapOvr>
    <a:masterClrMapping/>
  </p:clrMapOvr>
</p:sldLayout>
</file>

<file path=ppt/slideLayouts/slideLayout331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133697"/>
      </p:ext>
    </p:extLst>
  </p:cSld>
  <p:clrMapOvr>
    <a:masterClrMapping/>
  </p:clrMapOvr>
</p:sldLayout>
</file>

<file path=ppt/slideLayouts/slideLayout331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0314533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630066"/>
      </p:ext>
    </p:extLst>
  </p:cSld>
  <p:clrMapOvr>
    <a:masterClrMapping/>
  </p:clrMapOvr>
</p:sldLayout>
</file>

<file path=ppt/slideLayouts/slideLayout33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A1A3B6-7651-43BF-9D7F-8977B8DE57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843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EE538-E4BC-4318-AAA6-F0D9985FDE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72324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C957F-5B69-466E-98D4-6F6C4C659A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27641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FEAEFC-A3DA-4256-9F61-8910627C37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39407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F961D-9DA1-4F3E-813E-9FB2C37B31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8606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2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1046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496100"/>
      </p:ext>
    </p:extLst>
  </p:cSld>
  <p:clrMapOvr>
    <a:masterClrMapping/>
  </p:clrMapOvr>
</p:sldLayout>
</file>

<file path=ppt/slideLayouts/slideLayout3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366894"/>
      </p:ext>
    </p:extLst>
  </p:cSld>
  <p:clrMapOvr>
    <a:masterClrMapping/>
  </p:clrMapOvr>
</p:sldLayout>
</file>

<file path=ppt/slideLayouts/slideLayout33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3725842"/>
      </p:ext>
    </p:extLst>
  </p:cSld>
  <p:clrMapOvr>
    <a:masterClrMapping/>
  </p:clrMapOvr>
</p:sldLayout>
</file>

<file path=ppt/slideLayouts/slideLayout3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7953932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815961"/>
      </p:ext>
    </p:extLst>
  </p:cSld>
  <p:clrMapOvr>
    <a:masterClrMapping/>
  </p:clrMapOvr>
</p:sldLayout>
</file>

<file path=ppt/slideLayouts/slideLayout33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5143945"/>
      </p:ext>
    </p:extLst>
  </p:cSld>
  <p:clrMapOvr>
    <a:masterClrMapping/>
  </p:clrMapOvr>
</p:sldLayout>
</file>

<file path=ppt/slideLayouts/slideLayout3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6448930"/>
      </p:ext>
    </p:extLst>
  </p:cSld>
  <p:clrMapOvr>
    <a:masterClrMapping/>
  </p:clrMapOvr>
</p:sldLayout>
</file>

<file path=ppt/slideLayouts/slideLayout33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7607004"/>
      </p:ext>
    </p:extLst>
  </p:cSld>
  <p:clrMapOvr>
    <a:masterClrMapping/>
  </p:clrMapOvr>
</p:sldLayout>
</file>

<file path=ppt/slideLayouts/slideLayout3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8729864"/>
      </p:ext>
    </p:extLst>
  </p:cSld>
  <p:clrMapOvr>
    <a:masterClrMapping/>
  </p:clrMapOvr>
</p:sldLayout>
</file>

<file path=ppt/slideLayouts/slideLayout33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84894"/>
      </p:ext>
    </p:extLst>
  </p:cSld>
  <p:clrMapOvr>
    <a:masterClrMapping/>
  </p:clrMapOvr>
</p:sldLayout>
</file>

<file path=ppt/slideLayouts/slideLayout33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6626293"/>
      </p:ext>
    </p:extLst>
  </p:cSld>
  <p:clrMapOvr>
    <a:masterClrMapping/>
  </p:clrMapOvr>
</p:sldLayout>
</file>

<file path=ppt/slideLayouts/slideLayout33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688463"/>
      </p:ext>
    </p:extLst>
  </p:cSld>
  <p:clrMapOvr>
    <a:masterClrMapping/>
  </p:clrMapOvr>
</p:sldLayout>
</file>

<file path=ppt/slideLayouts/slideLayout333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2418199"/>
      </p:ext>
    </p:extLst>
  </p:cSld>
  <p:clrMapOvr>
    <a:masterClrMapping/>
  </p:clrMapOvr>
</p:sldLayout>
</file>

<file path=ppt/slideLayouts/slideLayout333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4597487"/>
      </p:ext>
    </p:extLst>
  </p:cSld>
  <p:clrMapOvr>
    <a:masterClrMapping/>
  </p:clrMapOvr>
</p:sldLayout>
</file>

<file path=ppt/slideLayouts/slideLayout333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337329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849270"/>
      </p:ext>
    </p:extLst>
  </p:cSld>
  <p:clrMapOvr>
    <a:masterClrMapping/>
  </p:clrMapOvr>
</p:sldLayout>
</file>

<file path=ppt/slideLayouts/slideLayout33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909803"/>
      </p:ext>
    </p:extLst>
  </p:cSld>
  <p:clrMapOvr>
    <a:masterClrMapping/>
  </p:clrMapOvr>
</p:sldLayout>
</file>

<file path=ppt/slideLayouts/slideLayout33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4938541"/>
      </p:ext>
    </p:extLst>
  </p:cSld>
  <p:clrMapOvr>
    <a:masterClrMapping/>
  </p:clrMapOvr>
</p:sldLayout>
</file>

<file path=ppt/slideLayouts/slideLayout33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2922047"/>
      </p:ext>
    </p:extLst>
  </p:cSld>
  <p:clrMapOvr>
    <a:masterClrMapping/>
  </p:clrMapOvr>
</p:sldLayout>
</file>

<file path=ppt/slideLayouts/slideLayout33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2235180"/>
      </p:ext>
    </p:extLst>
  </p:cSld>
  <p:clrMapOvr>
    <a:masterClrMapping/>
  </p:clrMapOvr>
</p:sldLayout>
</file>

<file path=ppt/slideLayouts/slideLayout33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0910020"/>
      </p:ext>
    </p:extLst>
  </p:cSld>
  <p:clrMapOvr>
    <a:masterClrMapping/>
  </p:clrMapOvr>
</p:sldLayout>
</file>

<file path=ppt/slideLayouts/slideLayout334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6165526"/>
      </p:ext>
    </p:extLst>
  </p:cSld>
  <p:clrMapOvr>
    <a:masterClrMapping/>
  </p:clrMapOvr>
  <p:transition/>
</p:sldLayout>
</file>

<file path=ppt/slideLayouts/slideLayout33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6451750"/>
      </p:ext>
    </p:extLst>
  </p:cSld>
  <p:clrMapOvr>
    <a:masterClrMapping/>
  </p:clrMapOvr>
</p:sldLayout>
</file>

<file path=ppt/slideLayouts/slideLayout3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945555"/>
      </p:ext>
    </p:extLst>
  </p:cSld>
  <p:clrMapOvr>
    <a:masterClrMapping/>
  </p:clrMapOvr>
</p:sldLayout>
</file>

<file path=ppt/slideLayouts/slideLayout33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1066800"/>
            <a:ext cx="8763000" cy="55626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126417"/>
      </p:ext>
    </p:extLst>
  </p:cSld>
  <p:clrMapOvr>
    <a:masterClrMapping/>
  </p:clrMapOvr>
</p:sldLayout>
</file>

<file path=ppt/slideLayouts/slideLayout33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498178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3292314"/>
      </p:ext>
    </p:extLst>
  </p:cSld>
  <p:clrMapOvr>
    <a:masterClrMapping/>
  </p:clrMapOvr>
</p:sldLayout>
</file>

<file path=ppt/slideLayouts/slideLayout33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2091191"/>
      </p:ext>
    </p:extLst>
  </p:cSld>
  <p:clrMapOvr>
    <a:masterClrMapping/>
  </p:clrMapOvr>
</p:sldLayout>
</file>

<file path=ppt/slideLayouts/slideLayout33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6463951"/>
      </p:ext>
    </p:extLst>
  </p:cSld>
  <p:clrMapOvr>
    <a:masterClrMapping/>
  </p:clrMapOvr>
</p:sldLayout>
</file>

<file path=ppt/slideLayouts/slideLayout33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737723"/>
      </p:ext>
    </p:extLst>
  </p:cSld>
  <p:clrMapOvr>
    <a:masterClrMapping/>
  </p:clrMapOvr>
</p:sldLayout>
</file>

<file path=ppt/slideLayouts/slideLayout33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500676"/>
      </p:ext>
    </p:extLst>
  </p:cSld>
  <p:clrMapOvr>
    <a:masterClrMapping/>
  </p:clrMapOvr>
</p:sldLayout>
</file>

<file path=ppt/slideLayouts/slideLayout3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5872843"/>
      </p:ext>
    </p:extLst>
  </p:cSld>
  <p:clrMapOvr>
    <a:masterClrMapping/>
  </p:clrMapOvr>
</p:sldLayout>
</file>

<file path=ppt/slideLayouts/slideLayout33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570801"/>
      </p:ext>
    </p:extLst>
  </p:cSld>
  <p:clrMapOvr>
    <a:masterClrMapping/>
  </p:clrMapOvr>
</p:sldLayout>
</file>

<file path=ppt/slideLayouts/slideLayout33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6192213"/>
      </p:ext>
    </p:extLst>
  </p:cSld>
  <p:clrMapOvr>
    <a:masterClrMapping/>
  </p:clrMapOvr>
</p:sldLayout>
</file>

<file path=ppt/slideLayouts/slideLayout33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866242"/>
      </p:ext>
    </p:extLst>
  </p:cSld>
  <p:clrMapOvr>
    <a:masterClrMapping/>
  </p:clrMapOvr>
</p:sldLayout>
</file>

<file path=ppt/slideLayouts/slideLayout3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7901618"/>
      </p:ext>
    </p:extLst>
  </p:cSld>
  <p:clrMapOvr>
    <a:masterClrMapping/>
  </p:clrMapOvr>
</p:sldLayout>
</file>

<file path=ppt/slideLayouts/slideLayout33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228600"/>
            <a:ext cx="9144000" cy="533400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990600"/>
            <a:ext cx="8839200" cy="57912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839200" y="6450227"/>
            <a:ext cx="1905000" cy="4572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9820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3190452"/>
      </p:ext>
    </p:extLst>
  </p:cSld>
  <p:clrMapOvr>
    <a:masterClrMapping/>
  </p:clrMapOvr>
</p:sldLayout>
</file>

<file path=ppt/slideLayouts/slideLayout33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3677961"/>
      </p:ext>
    </p:extLst>
  </p:cSld>
  <p:clrMapOvr>
    <a:masterClrMapping/>
  </p:clrMapOvr>
</p:sldLayout>
</file>

<file path=ppt/slideLayouts/slideLayout33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1698235"/>
      </p:ext>
    </p:extLst>
  </p:cSld>
  <p:clrMapOvr>
    <a:masterClrMapping/>
  </p:clrMapOvr>
</p:sldLayout>
</file>

<file path=ppt/slideLayouts/slideLayout33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5472680"/>
      </p:ext>
    </p:extLst>
  </p:cSld>
  <p:clrMapOvr>
    <a:masterClrMapping/>
  </p:clrMapOvr>
</p:sldLayout>
</file>

<file path=ppt/slideLayouts/slideLayout33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159891"/>
      </p:ext>
    </p:extLst>
  </p:cSld>
  <p:clrMapOvr>
    <a:masterClrMapping/>
  </p:clrMapOvr>
</p:sldLayout>
</file>

<file path=ppt/slideLayouts/slideLayout33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2131999"/>
      </p:ext>
    </p:extLst>
  </p:cSld>
  <p:clrMapOvr>
    <a:masterClrMapping/>
  </p:clrMapOvr>
</p:sldLayout>
</file>

<file path=ppt/slideLayouts/slideLayout3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089591"/>
      </p:ext>
    </p:extLst>
  </p:cSld>
  <p:clrMapOvr>
    <a:masterClrMapping/>
  </p:clrMapOvr>
</p:sldLayout>
</file>

<file path=ppt/slideLayouts/slideLayout33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9892711"/>
      </p:ext>
    </p:extLst>
  </p:cSld>
  <p:clrMapOvr>
    <a:masterClrMapping/>
  </p:clrMapOvr>
</p:sldLayout>
</file>

<file path=ppt/slideLayouts/slideLayout33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1245534"/>
      </p:ext>
    </p:extLst>
  </p:cSld>
  <p:clrMapOvr>
    <a:masterClrMapping/>
  </p:clrMapOvr>
</p:sldLayout>
</file>

<file path=ppt/slideLayouts/slideLayout33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01535"/>
      </p:ext>
    </p:extLst>
  </p:cSld>
  <p:clrMapOvr>
    <a:masterClrMapping/>
  </p:clrMapOvr>
</p:sldLayout>
</file>

<file path=ppt/slideLayouts/slideLayout33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859964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8128028"/>
      </p:ext>
    </p:extLst>
  </p:cSld>
  <p:clrMapOvr>
    <a:masterClrMapping/>
  </p:clrMapOvr>
</p:sldLayout>
</file>

<file path=ppt/slideLayouts/slideLayout337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9080497"/>
      </p:ext>
    </p:extLst>
  </p:cSld>
  <p:clrMapOvr>
    <a:masterClrMapping/>
  </p:clrMapOvr>
</p:sldLayout>
</file>

<file path=ppt/slideLayouts/slideLayout33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2458612"/>
      </p:ext>
    </p:extLst>
  </p:cSld>
  <p:clrMapOvr>
    <a:masterClrMapping/>
  </p:clrMapOvr>
</p:sldLayout>
</file>

<file path=ppt/slideLayouts/slideLayout33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2129573"/>
      </p:ext>
    </p:extLst>
  </p:cSld>
  <p:clrMapOvr>
    <a:masterClrMapping/>
  </p:clrMapOvr>
</p:sldLayout>
</file>

<file path=ppt/slideLayouts/slideLayout33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6471846"/>
      </p:ext>
    </p:extLst>
  </p:cSld>
  <p:clrMapOvr>
    <a:masterClrMapping/>
  </p:clrMapOvr>
</p:sldLayout>
</file>

<file path=ppt/slideLayouts/slideLayout33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1429099"/>
      </p:ext>
    </p:extLst>
  </p:cSld>
  <p:clrMapOvr>
    <a:masterClrMapping/>
  </p:clrMapOvr>
</p:sldLayout>
</file>

<file path=ppt/slideLayouts/slideLayout33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612302"/>
      </p:ext>
    </p:extLst>
  </p:cSld>
  <p:clrMapOvr>
    <a:masterClrMapping/>
  </p:clrMapOvr>
</p:sldLayout>
</file>

<file path=ppt/slideLayouts/slideLayout33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56406"/>
      </p:ext>
    </p:extLst>
  </p:cSld>
  <p:clrMapOvr>
    <a:masterClrMapping/>
  </p:clrMapOvr>
</p:sldLayout>
</file>

<file path=ppt/slideLayouts/slideLayout33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0188138"/>
      </p:ext>
    </p:extLst>
  </p:cSld>
  <p:clrMapOvr>
    <a:masterClrMapping/>
  </p:clrMapOvr>
</p:sldLayout>
</file>

<file path=ppt/slideLayouts/slideLayout33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5582427"/>
      </p:ext>
    </p:extLst>
  </p:cSld>
  <p:clrMapOvr>
    <a:masterClrMapping/>
  </p:clrMapOvr>
</p:sldLayout>
</file>

<file path=ppt/slideLayouts/slideLayout33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785513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5890462"/>
      </p:ext>
    </p:extLst>
  </p:cSld>
  <p:clrMapOvr>
    <a:masterClrMapping/>
  </p:clrMapOvr>
</p:sldLayout>
</file>

<file path=ppt/slideLayouts/slideLayout33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971119"/>
      </p:ext>
    </p:extLst>
  </p:cSld>
  <p:clrMapOvr>
    <a:masterClrMapping/>
  </p:clrMapOvr>
</p:sldLayout>
</file>

<file path=ppt/slideLayouts/slideLayout33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828205"/>
      </p:ext>
    </p:extLst>
  </p:cSld>
  <p:clrMapOvr>
    <a:masterClrMapping/>
  </p:clrMapOvr>
</p:sldLayout>
</file>

<file path=ppt/slideLayouts/slideLayout33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6238619"/>
      </p:ext>
    </p:extLst>
  </p:cSld>
  <p:clrMapOvr>
    <a:masterClrMapping/>
  </p:clrMapOvr>
</p:sldLayout>
</file>

<file path=ppt/slideLayouts/slideLayout33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9695992"/>
      </p:ext>
    </p:extLst>
  </p:cSld>
  <p:clrMapOvr>
    <a:masterClrMapping/>
  </p:clrMapOvr>
</p:sldLayout>
</file>

<file path=ppt/slideLayouts/slideLayout33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6454724"/>
      </p:ext>
    </p:extLst>
  </p:cSld>
  <p:clrMapOvr>
    <a:masterClrMapping/>
  </p:clrMapOvr>
</p:sldLayout>
</file>

<file path=ppt/slideLayouts/slideLayout33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4862128"/>
      </p:ext>
    </p:extLst>
  </p:cSld>
  <p:clrMapOvr>
    <a:masterClrMapping/>
  </p:clrMapOvr>
</p:sldLayout>
</file>

<file path=ppt/slideLayouts/slideLayout338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4112154"/>
      </p:ext>
    </p:extLst>
  </p:cSld>
  <p:clrMapOvr>
    <a:masterClrMapping/>
  </p:clrMapOvr>
</p:sldLayout>
</file>

<file path=ppt/slideLayouts/slideLayout33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8590946"/>
      </p:ext>
    </p:extLst>
  </p:cSld>
  <p:clrMapOvr>
    <a:masterClrMapping/>
  </p:clrMapOvr>
</p:sldLayout>
</file>

<file path=ppt/slideLayouts/slideLayout33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376329"/>
      </p:ext>
    </p:extLst>
  </p:cSld>
  <p:clrMapOvr>
    <a:masterClrMapping/>
  </p:clrMapOvr>
</p:sldLayout>
</file>

<file path=ppt/slideLayouts/slideLayout33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9968664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138350"/>
      </p:ext>
    </p:extLst>
  </p:cSld>
  <p:clrMapOvr>
    <a:masterClrMapping/>
  </p:clrMapOvr>
</p:sldLayout>
</file>

<file path=ppt/slideLayouts/slideLayout33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079378"/>
      </p:ext>
    </p:extLst>
  </p:cSld>
  <p:clrMapOvr>
    <a:masterClrMapping/>
  </p:clrMapOvr>
</p:sldLayout>
</file>

<file path=ppt/slideLayouts/slideLayout33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39662"/>
      </p:ext>
    </p:extLst>
  </p:cSld>
  <p:clrMapOvr>
    <a:masterClrMapping/>
  </p:clrMapOvr>
</p:sldLayout>
</file>

<file path=ppt/slideLayouts/slideLayout3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136978"/>
      </p:ext>
    </p:extLst>
  </p:cSld>
  <p:clrMapOvr>
    <a:masterClrMapping/>
  </p:clrMapOvr>
</p:sldLayout>
</file>

<file path=ppt/slideLayouts/slideLayout33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6218848"/>
      </p:ext>
    </p:extLst>
  </p:cSld>
  <p:clrMapOvr>
    <a:masterClrMapping/>
  </p:clrMapOvr>
</p:sldLayout>
</file>

<file path=ppt/slideLayouts/slideLayout33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3510991"/>
      </p:ext>
    </p:extLst>
  </p:cSld>
  <p:clrMapOvr>
    <a:masterClrMapping/>
  </p:clrMapOvr>
</p:sldLayout>
</file>

<file path=ppt/slideLayouts/slideLayout3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1226035"/>
      </p:ext>
    </p:extLst>
  </p:cSld>
  <p:clrMapOvr>
    <a:masterClrMapping/>
  </p:clrMapOvr>
</p:sldLayout>
</file>

<file path=ppt/slideLayouts/slideLayout33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177715"/>
      </p:ext>
    </p:extLst>
  </p:cSld>
  <p:clrMapOvr>
    <a:masterClrMapping/>
  </p:clrMapOvr>
</p:sldLayout>
</file>

<file path=ppt/slideLayouts/slideLayout3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553427"/>
      </p:ext>
    </p:extLst>
  </p:cSld>
  <p:clrMapOvr>
    <a:masterClrMapping/>
  </p:clrMapOvr>
</p:sldLayout>
</file>

<file path=ppt/slideLayouts/slideLayout339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6371949"/>
      </p:ext>
    </p:extLst>
  </p:cSld>
  <p:clrMapOvr>
    <a:masterClrMapping/>
  </p:clrMapOvr>
</p:sldLayout>
</file>

<file path=ppt/slideLayouts/slideLayout3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798968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2021011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9358895"/>
      </p:ext>
    </p:extLst>
  </p:cSld>
  <p:clrMapOvr>
    <a:masterClrMapping/>
  </p:clrMapOvr>
</p:sldLayout>
</file>

<file path=ppt/slideLayouts/slideLayout340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171007"/>
      </p:ext>
    </p:extLst>
  </p:cSld>
  <p:clrMapOvr>
    <a:masterClrMapping/>
  </p:clrMapOvr>
</p:sldLayout>
</file>

<file path=ppt/slideLayouts/slideLayout340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7382028"/>
      </p:ext>
    </p:extLst>
  </p:cSld>
  <p:clrMapOvr>
    <a:masterClrMapping/>
  </p:clrMapOvr>
</p:sldLayout>
</file>

<file path=ppt/slideLayouts/slideLayout3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74659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74463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5957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49732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8863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994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58048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44496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4015993"/>
      </p:ext>
    </p:extLst>
  </p:cSld>
  <p:clrMapOvr>
    <a:masterClrMapping/>
  </p:clrMapOvr>
</p:sldLayout>
</file>

<file path=ppt/slideLayouts/slideLayout34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5394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9184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56638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7254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31228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070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0736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8784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108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1328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211390"/>
      </p:ext>
    </p:extLst>
  </p:cSld>
  <p:clrMapOvr>
    <a:masterClrMapping/>
  </p:clrMapOvr>
</p:sldLayout>
</file>

<file path=ppt/slideLayouts/slideLayout34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4988967"/>
      </p:ext>
    </p:extLst>
  </p:cSld>
  <p:clrMapOvr>
    <a:masterClrMapping/>
  </p:clrMapOvr>
</p:sldLayout>
</file>

<file path=ppt/slideLayouts/slideLayout34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164189"/>
      </p:ext>
    </p:extLst>
  </p:cSld>
  <p:clrMapOvr>
    <a:masterClrMapping/>
  </p:clrMapOvr>
</p:sldLayout>
</file>

<file path=ppt/slideLayouts/slideLayout34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0902213"/>
      </p:ext>
    </p:extLst>
  </p:cSld>
  <p:clrMapOvr>
    <a:masterClrMapping/>
  </p:clrMapOvr>
</p:sldLayout>
</file>

<file path=ppt/slideLayouts/slideLayout34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4211138"/>
      </p:ext>
    </p:extLst>
  </p:cSld>
  <p:clrMapOvr>
    <a:masterClrMapping/>
  </p:clrMapOvr>
</p:sldLayout>
</file>

<file path=ppt/slideLayouts/slideLayout3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976976"/>
      </p:ext>
    </p:extLst>
  </p:cSld>
  <p:clrMapOvr>
    <a:masterClrMapping/>
  </p:clrMapOvr>
</p:sldLayout>
</file>

<file path=ppt/slideLayouts/slideLayout34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9542802"/>
      </p:ext>
    </p:extLst>
  </p:cSld>
  <p:clrMapOvr>
    <a:masterClrMapping/>
  </p:clrMapOvr>
</p:sldLayout>
</file>

<file path=ppt/slideLayouts/slideLayout34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790078"/>
      </p:ext>
    </p:extLst>
  </p:cSld>
  <p:clrMapOvr>
    <a:masterClrMapping/>
  </p:clrMapOvr>
</p:sldLayout>
</file>

<file path=ppt/slideLayouts/slideLayout34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505298"/>
      </p:ext>
    </p:extLst>
  </p:cSld>
  <p:clrMapOvr>
    <a:masterClrMapping/>
  </p:clrMapOvr>
</p:sldLayout>
</file>

<file path=ppt/slideLayouts/slideLayout34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264821"/>
      </p:ext>
    </p:extLst>
  </p:cSld>
  <p:clrMapOvr>
    <a:masterClrMapping/>
  </p:clrMapOvr>
</p:sldLayout>
</file>

<file path=ppt/slideLayouts/slideLayout34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810750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76310"/>
      </p:ext>
    </p:extLst>
  </p:cSld>
  <p:clrMapOvr>
    <a:masterClrMapping/>
  </p:clrMapOvr>
  <p:transition/>
</p:sldLayout>
</file>

<file path=ppt/slideLayouts/slideLayout34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347310"/>
      </p:ext>
    </p:extLst>
  </p:cSld>
  <p:clrMapOvr>
    <a:masterClrMapping/>
  </p:clrMapOvr>
</p:sldLayout>
</file>

<file path=ppt/slideLayouts/slideLayout3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346658"/>
      </p:ext>
    </p:extLst>
  </p:cSld>
  <p:clrMapOvr>
    <a:masterClrMapping/>
  </p:clrMapOvr>
</p:sldLayout>
</file>

<file path=ppt/slideLayouts/slideLayout34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8756343"/>
      </p:ext>
    </p:extLst>
  </p:cSld>
  <p:clrMapOvr>
    <a:masterClrMapping/>
  </p:clrMapOvr>
</p:sldLayout>
</file>

<file path=ppt/slideLayouts/slideLayout3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1717707"/>
      </p:ext>
    </p:extLst>
  </p:cSld>
  <p:clrMapOvr>
    <a:masterClrMapping/>
  </p:clrMapOvr>
</p:sldLayout>
</file>

<file path=ppt/slideLayouts/slideLayout34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28941"/>
      </p:ext>
    </p:extLst>
  </p:cSld>
  <p:clrMapOvr>
    <a:masterClrMapping/>
  </p:clrMapOvr>
</p:sldLayout>
</file>

<file path=ppt/slideLayouts/slideLayout3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615032"/>
      </p:ext>
    </p:extLst>
  </p:cSld>
  <p:clrMapOvr>
    <a:masterClrMapping/>
  </p:clrMapOvr>
</p:sldLayout>
</file>

<file path=ppt/slideLayouts/slideLayout343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9013297"/>
      </p:ext>
    </p:extLst>
  </p:cSld>
  <p:clrMapOvr>
    <a:masterClrMapping/>
  </p:clrMapOvr>
</p:sldLayout>
</file>

<file path=ppt/slideLayouts/slideLayout3437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7890465"/>
      </p:ext>
    </p:extLst>
  </p:cSld>
  <p:clrMapOvr>
    <a:masterClrMapping/>
  </p:clrMapOvr>
</p:sldLayout>
</file>

<file path=ppt/slideLayouts/slideLayout34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95069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7648514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163569"/>
      </p:ext>
    </p:extLst>
  </p:cSld>
  <p:clrMapOvr>
    <a:masterClrMapping/>
  </p:clrMapOvr>
</p:sldLayout>
</file>

<file path=ppt/slideLayouts/slideLayout34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455231"/>
      </p:ext>
    </p:extLst>
  </p:cSld>
  <p:clrMapOvr>
    <a:masterClrMapping/>
  </p:clrMapOvr>
</p:sldLayout>
</file>

<file path=ppt/slideLayouts/slideLayout34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1629472"/>
      </p:ext>
    </p:extLst>
  </p:cSld>
  <p:clrMapOvr>
    <a:masterClrMapping/>
  </p:clrMapOvr>
</p:sldLayout>
</file>

<file path=ppt/slideLayouts/slideLayout34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027366"/>
      </p:ext>
    </p:extLst>
  </p:cSld>
  <p:clrMapOvr>
    <a:masterClrMapping/>
  </p:clrMapOvr>
</p:sldLayout>
</file>

<file path=ppt/slideLayouts/slideLayout34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7924829"/>
      </p:ext>
    </p:extLst>
  </p:cSld>
  <p:clrMapOvr>
    <a:masterClrMapping/>
  </p:clrMapOvr>
</p:sldLayout>
</file>

<file path=ppt/slideLayouts/slideLayout34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018365"/>
      </p:ext>
    </p:extLst>
  </p:cSld>
  <p:clrMapOvr>
    <a:masterClrMapping/>
  </p:clrMapOvr>
</p:sldLayout>
</file>

<file path=ppt/slideLayouts/slideLayout34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1439156"/>
      </p:ext>
    </p:extLst>
  </p:cSld>
  <p:clrMapOvr>
    <a:masterClrMapping/>
  </p:clrMapOvr>
</p:sldLayout>
</file>

<file path=ppt/slideLayouts/slideLayout34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3058082"/>
      </p:ext>
    </p:extLst>
  </p:cSld>
  <p:clrMapOvr>
    <a:masterClrMapping/>
  </p:clrMapOvr>
</p:sldLayout>
</file>

<file path=ppt/slideLayouts/slideLayout34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5461122"/>
      </p:ext>
    </p:extLst>
  </p:cSld>
  <p:clrMapOvr>
    <a:masterClrMapping/>
  </p:clrMapOvr>
</p:sldLayout>
</file>

<file path=ppt/slideLayouts/slideLayout34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0768508"/>
      </p:ext>
    </p:extLst>
  </p:cSld>
  <p:clrMapOvr>
    <a:masterClrMapping/>
  </p:clrMapOvr>
</p:sldLayout>
</file>

<file path=ppt/slideLayouts/slideLayout34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512333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5604497"/>
      </p:ext>
    </p:extLst>
  </p:cSld>
  <p:clrMapOvr>
    <a:masterClrMapping/>
  </p:clrMapOvr>
</p:sldLayout>
</file>

<file path=ppt/slideLayouts/slideLayout3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441500"/>
      </p:ext>
    </p:extLst>
  </p:cSld>
  <p:clrMapOvr>
    <a:masterClrMapping/>
  </p:clrMapOvr>
</p:sldLayout>
</file>

<file path=ppt/slideLayouts/slideLayout34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23987"/>
      </p:ext>
    </p:extLst>
  </p:cSld>
  <p:clrMapOvr>
    <a:masterClrMapping/>
  </p:clrMapOvr>
</p:sldLayout>
</file>

<file path=ppt/slideLayouts/slideLayout34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4632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7243875"/>
      </p:ext>
    </p:extLst>
  </p:cSld>
  <p:clrMapOvr>
    <a:masterClrMapping/>
  </p:clrMapOvr>
</p:sldLayout>
</file>

<file path=ppt/slideLayouts/slideLayout34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511796"/>
      </p:ext>
    </p:extLst>
  </p:cSld>
  <p:clrMapOvr>
    <a:masterClrMapping/>
  </p:clrMapOvr>
</p:sldLayout>
</file>

<file path=ppt/slideLayouts/slideLayout3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722159"/>
      </p:ext>
    </p:extLst>
  </p:cSld>
  <p:clrMapOvr>
    <a:masterClrMapping/>
  </p:clrMapOvr>
</p:sldLayout>
</file>

<file path=ppt/slideLayouts/slideLayout34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580962"/>
      </p:ext>
    </p:extLst>
  </p:cSld>
  <p:clrMapOvr>
    <a:masterClrMapping/>
  </p:clrMapOvr>
</p:sldLayout>
</file>

<file path=ppt/slideLayouts/slideLayout34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2189601"/>
      </p:ext>
    </p:extLst>
  </p:cSld>
  <p:clrMapOvr>
    <a:masterClrMapping/>
  </p:clrMapOvr>
</p:sldLayout>
</file>

<file path=ppt/slideLayouts/slideLayout34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034498"/>
      </p:ext>
    </p:extLst>
  </p:cSld>
  <p:clrMapOvr>
    <a:masterClrMapping/>
  </p:clrMapOvr>
</p:sldLayout>
</file>

<file path=ppt/slideLayouts/slideLayout34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292096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3516066"/>
      </p:ext>
    </p:extLst>
  </p:cSld>
  <p:clrMapOvr>
    <a:masterClrMapping/>
  </p:clrMapOvr>
</p:sldLayout>
</file>

<file path=ppt/slideLayouts/slideLayout34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21276"/>
      </p:ext>
    </p:extLst>
  </p:cSld>
  <p:clrMapOvr>
    <a:masterClrMapping/>
  </p:clrMapOvr>
</p:sldLayout>
</file>

<file path=ppt/slideLayouts/slideLayout3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933726"/>
      </p:ext>
    </p:extLst>
  </p:cSld>
  <p:clrMapOvr>
    <a:masterClrMapping/>
  </p:clrMapOvr>
</p:sldLayout>
</file>

<file path=ppt/slideLayouts/slideLayout34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2236127"/>
      </p:ext>
    </p:extLst>
  </p:cSld>
  <p:clrMapOvr>
    <a:masterClrMapping/>
  </p:clrMapOvr>
</p:sldLayout>
</file>

<file path=ppt/slideLayouts/slideLayout346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921245"/>
      </p:ext>
    </p:extLst>
  </p:cSld>
  <p:clrMapOvr>
    <a:masterClrMapping/>
  </p:clrMapOvr>
</p:sldLayout>
</file>

<file path=ppt/slideLayouts/slideLayout34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423808"/>
      </p:ext>
    </p:extLst>
  </p:cSld>
  <p:clrMapOvr>
    <a:masterClrMapping/>
  </p:clrMapOvr>
</p:sldLayout>
</file>

<file path=ppt/slideLayouts/slideLayout34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3083390"/>
      </p:ext>
    </p:extLst>
  </p:cSld>
  <p:clrMapOvr>
    <a:masterClrMapping/>
  </p:clrMapOvr>
</p:sldLayout>
</file>

<file path=ppt/slideLayouts/slideLayout34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083182"/>
      </p:ext>
    </p:extLst>
  </p:cSld>
  <p:clrMapOvr>
    <a:masterClrMapping/>
  </p:clrMapOvr>
</p:sldLayout>
</file>

<file path=ppt/slideLayouts/slideLayout34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6791675"/>
      </p:ext>
    </p:extLst>
  </p:cSld>
  <p:clrMapOvr>
    <a:masterClrMapping/>
  </p:clrMapOvr>
</p:sldLayout>
</file>

<file path=ppt/slideLayouts/slideLayout346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943074"/>
      </p:ext>
    </p:extLst>
  </p:cSld>
  <p:clrMapOvr>
    <a:masterClrMapping/>
  </p:clrMapOvr>
</p:sldLayout>
</file>

<file path=ppt/slideLayouts/slideLayout3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7464519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392539"/>
      </p:ext>
    </p:extLst>
  </p:cSld>
  <p:clrMapOvr>
    <a:masterClrMapping/>
  </p:clrMapOvr>
</p:sldLayout>
</file>

<file path=ppt/slideLayouts/slideLayout347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2028443"/>
      </p:ext>
    </p:extLst>
  </p:cSld>
  <p:clrMapOvr>
    <a:masterClrMapping/>
  </p:clrMapOvr>
</p:sldLayout>
</file>

<file path=ppt/slideLayouts/slideLayout347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471009"/>
      </p:ext>
    </p:extLst>
  </p:cSld>
  <p:clrMapOvr>
    <a:masterClrMapping/>
  </p:clrMapOvr>
</p:sldLayout>
</file>

<file path=ppt/slideLayouts/slideLayout34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16531" indent="0" algn="ctr">
              <a:buNone/>
              <a:defRPr/>
            </a:lvl2pPr>
            <a:lvl3pPr marL="633062" indent="0" algn="ctr">
              <a:buNone/>
              <a:defRPr/>
            </a:lvl3pPr>
            <a:lvl4pPr marL="949593" indent="0" algn="ctr">
              <a:buNone/>
              <a:defRPr/>
            </a:lvl4pPr>
            <a:lvl5pPr marL="1266124" indent="0" algn="ctr">
              <a:buNone/>
              <a:defRPr/>
            </a:lvl5pPr>
            <a:lvl6pPr marL="1582655" indent="0" algn="ctr">
              <a:buNone/>
              <a:defRPr/>
            </a:lvl6pPr>
            <a:lvl7pPr marL="1899186" indent="0" algn="ctr">
              <a:buNone/>
              <a:defRPr/>
            </a:lvl7pPr>
            <a:lvl8pPr marL="2215717" indent="0" algn="ctr">
              <a:buNone/>
              <a:defRPr/>
            </a:lvl8pPr>
            <a:lvl9pPr marL="2532248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1951704"/>
      </p:ext>
    </p:extLst>
  </p:cSld>
  <p:clrMapOvr>
    <a:masterClrMapping/>
  </p:clrMapOvr>
</p:sldLayout>
</file>

<file path=ppt/slideLayouts/slideLayout3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550560"/>
      </p:ext>
    </p:extLst>
  </p:cSld>
  <p:clrMapOvr>
    <a:masterClrMapping/>
  </p:clrMapOvr>
</p:sldLayout>
</file>

<file path=ppt/slideLayouts/slideLayout34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2769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385"/>
            </a:lvl1pPr>
            <a:lvl2pPr marL="316531" indent="0">
              <a:buNone/>
              <a:defRPr sz="1247"/>
            </a:lvl2pPr>
            <a:lvl3pPr marL="633062" indent="0">
              <a:buNone/>
              <a:defRPr sz="1108"/>
            </a:lvl3pPr>
            <a:lvl4pPr marL="949593" indent="0">
              <a:buNone/>
              <a:defRPr sz="969"/>
            </a:lvl4pPr>
            <a:lvl5pPr marL="1266124" indent="0">
              <a:buNone/>
              <a:defRPr sz="969"/>
            </a:lvl5pPr>
            <a:lvl6pPr marL="1582655" indent="0">
              <a:buNone/>
              <a:defRPr sz="969"/>
            </a:lvl6pPr>
            <a:lvl7pPr marL="1899186" indent="0">
              <a:buNone/>
              <a:defRPr sz="969"/>
            </a:lvl7pPr>
            <a:lvl8pPr marL="2215717" indent="0">
              <a:buNone/>
              <a:defRPr sz="969"/>
            </a:lvl8pPr>
            <a:lvl9pPr marL="2532248" indent="0">
              <a:buNone/>
              <a:defRPr sz="969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318285"/>
      </p:ext>
    </p:extLst>
  </p:cSld>
  <p:clrMapOvr>
    <a:masterClrMapping/>
  </p:clrMapOvr>
</p:sldLayout>
</file>

<file path=ppt/slideLayouts/slideLayout34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1939"/>
            </a:lvl1pPr>
            <a:lvl2pPr>
              <a:defRPr sz="1661"/>
            </a:lvl2pPr>
            <a:lvl3pPr>
              <a:defRPr sz="1385"/>
            </a:lvl3pPr>
            <a:lvl4pPr>
              <a:defRPr sz="1247"/>
            </a:lvl4pPr>
            <a:lvl5pPr>
              <a:defRPr sz="1247"/>
            </a:lvl5pPr>
            <a:lvl6pPr>
              <a:defRPr sz="1247"/>
            </a:lvl6pPr>
            <a:lvl7pPr>
              <a:defRPr sz="1247"/>
            </a:lvl7pPr>
            <a:lvl8pPr>
              <a:defRPr sz="1247"/>
            </a:lvl8pPr>
            <a:lvl9pPr>
              <a:defRPr sz="124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1939"/>
            </a:lvl1pPr>
            <a:lvl2pPr>
              <a:defRPr sz="1661"/>
            </a:lvl2pPr>
            <a:lvl3pPr>
              <a:defRPr sz="1385"/>
            </a:lvl3pPr>
            <a:lvl4pPr>
              <a:defRPr sz="1247"/>
            </a:lvl4pPr>
            <a:lvl5pPr>
              <a:defRPr sz="1247"/>
            </a:lvl5pPr>
            <a:lvl6pPr>
              <a:defRPr sz="1247"/>
            </a:lvl6pPr>
            <a:lvl7pPr>
              <a:defRPr sz="1247"/>
            </a:lvl7pPr>
            <a:lvl8pPr>
              <a:defRPr sz="1247"/>
            </a:lvl8pPr>
            <a:lvl9pPr>
              <a:defRPr sz="124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142668"/>
      </p:ext>
    </p:extLst>
  </p:cSld>
  <p:clrMapOvr>
    <a:masterClrMapping/>
  </p:clrMapOvr>
</p:sldLayout>
</file>

<file path=ppt/slideLayouts/slideLayout34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661" b="1"/>
            </a:lvl1pPr>
            <a:lvl2pPr marL="316531" indent="0">
              <a:buNone/>
              <a:defRPr sz="1385" b="1"/>
            </a:lvl2pPr>
            <a:lvl3pPr marL="633062" indent="0">
              <a:buNone/>
              <a:defRPr sz="1247" b="1"/>
            </a:lvl3pPr>
            <a:lvl4pPr marL="949593" indent="0">
              <a:buNone/>
              <a:defRPr sz="1108" b="1"/>
            </a:lvl4pPr>
            <a:lvl5pPr marL="1266124" indent="0">
              <a:buNone/>
              <a:defRPr sz="1108" b="1"/>
            </a:lvl5pPr>
            <a:lvl6pPr marL="1582655" indent="0">
              <a:buNone/>
              <a:defRPr sz="1108" b="1"/>
            </a:lvl6pPr>
            <a:lvl7pPr marL="1899186" indent="0">
              <a:buNone/>
              <a:defRPr sz="1108" b="1"/>
            </a:lvl7pPr>
            <a:lvl8pPr marL="2215717" indent="0">
              <a:buNone/>
              <a:defRPr sz="1108" b="1"/>
            </a:lvl8pPr>
            <a:lvl9pPr marL="2532248" indent="0">
              <a:buNone/>
              <a:defRPr sz="1108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661"/>
            </a:lvl1pPr>
            <a:lvl2pPr>
              <a:defRPr sz="1385"/>
            </a:lvl2pPr>
            <a:lvl3pPr>
              <a:defRPr sz="1247"/>
            </a:lvl3pPr>
            <a:lvl4pPr>
              <a:defRPr sz="1108"/>
            </a:lvl4pPr>
            <a:lvl5pPr>
              <a:defRPr sz="1108"/>
            </a:lvl5pPr>
            <a:lvl6pPr>
              <a:defRPr sz="1108"/>
            </a:lvl6pPr>
            <a:lvl7pPr>
              <a:defRPr sz="1108"/>
            </a:lvl7pPr>
            <a:lvl8pPr>
              <a:defRPr sz="1108"/>
            </a:lvl8pPr>
            <a:lvl9pPr>
              <a:defRPr sz="1108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1661" b="1"/>
            </a:lvl1pPr>
            <a:lvl2pPr marL="316531" indent="0">
              <a:buNone/>
              <a:defRPr sz="1385" b="1"/>
            </a:lvl2pPr>
            <a:lvl3pPr marL="633062" indent="0">
              <a:buNone/>
              <a:defRPr sz="1247" b="1"/>
            </a:lvl3pPr>
            <a:lvl4pPr marL="949593" indent="0">
              <a:buNone/>
              <a:defRPr sz="1108" b="1"/>
            </a:lvl4pPr>
            <a:lvl5pPr marL="1266124" indent="0">
              <a:buNone/>
              <a:defRPr sz="1108" b="1"/>
            </a:lvl5pPr>
            <a:lvl6pPr marL="1582655" indent="0">
              <a:buNone/>
              <a:defRPr sz="1108" b="1"/>
            </a:lvl6pPr>
            <a:lvl7pPr marL="1899186" indent="0">
              <a:buNone/>
              <a:defRPr sz="1108" b="1"/>
            </a:lvl7pPr>
            <a:lvl8pPr marL="2215717" indent="0">
              <a:buNone/>
              <a:defRPr sz="1108" b="1"/>
            </a:lvl8pPr>
            <a:lvl9pPr marL="2532248" indent="0">
              <a:buNone/>
              <a:defRPr sz="1108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1661"/>
            </a:lvl1pPr>
            <a:lvl2pPr>
              <a:defRPr sz="1385"/>
            </a:lvl2pPr>
            <a:lvl3pPr>
              <a:defRPr sz="1247"/>
            </a:lvl3pPr>
            <a:lvl4pPr>
              <a:defRPr sz="1108"/>
            </a:lvl4pPr>
            <a:lvl5pPr>
              <a:defRPr sz="1108"/>
            </a:lvl5pPr>
            <a:lvl6pPr>
              <a:defRPr sz="1108"/>
            </a:lvl6pPr>
            <a:lvl7pPr>
              <a:defRPr sz="1108"/>
            </a:lvl7pPr>
            <a:lvl8pPr>
              <a:defRPr sz="1108"/>
            </a:lvl8pPr>
            <a:lvl9pPr>
              <a:defRPr sz="1108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6548588"/>
      </p:ext>
    </p:extLst>
  </p:cSld>
  <p:clrMapOvr>
    <a:masterClrMapping/>
  </p:clrMapOvr>
</p:sldLayout>
</file>

<file path=ppt/slideLayouts/slideLayout34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8147409"/>
      </p:ext>
    </p:extLst>
  </p:cSld>
  <p:clrMapOvr>
    <a:masterClrMapping/>
  </p:clrMapOvr>
</p:sldLayout>
</file>

<file path=ppt/slideLayouts/slideLayout34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4442"/>
      </p:ext>
    </p:extLst>
  </p:cSld>
  <p:clrMapOvr>
    <a:masterClrMapping/>
  </p:clrMapOvr>
</p:sldLayout>
</file>

<file path=ppt/slideLayouts/slideLayout34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385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2" y="273054"/>
            <a:ext cx="5111750" cy="5853113"/>
          </a:xfrm>
        </p:spPr>
        <p:txBody>
          <a:bodyPr/>
          <a:lstStyle>
            <a:lvl1pPr>
              <a:defRPr sz="2216"/>
            </a:lvl1pPr>
            <a:lvl2pPr>
              <a:defRPr sz="1939"/>
            </a:lvl2pPr>
            <a:lvl3pPr>
              <a:defRPr sz="1661"/>
            </a:lvl3pPr>
            <a:lvl4pPr>
              <a:defRPr sz="1385"/>
            </a:lvl4pPr>
            <a:lvl5pPr>
              <a:defRPr sz="1385"/>
            </a:lvl5pPr>
            <a:lvl6pPr>
              <a:defRPr sz="1385"/>
            </a:lvl6pPr>
            <a:lvl7pPr>
              <a:defRPr sz="1385"/>
            </a:lvl7pPr>
            <a:lvl8pPr>
              <a:defRPr sz="1385"/>
            </a:lvl8pPr>
            <a:lvl9pPr>
              <a:defRPr sz="138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3"/>
            <a:ext cx="3008313" cy="4691063"/>
          </a:xfrm>
        </p:spPr>
        <p:txBody>
          <a:bodyPr/>
          <a:lstStyle>
            <a:lvl1pPr marL="0" indent="0">
              <a:buNone/>
              <a:defRPr sz="969"/>
            </a:lvl1pPr>
            <a:lvl2pPr marL="316531" indent="0">
              <a:buNone/>
              <a:defRPr sz="831"/>
            </a:lvl2pPr>
            <a:lvl3pPr marL="633062" indent="0">
              <a:buNone/>
              <a:defRPr sz="692"/>
            </a:lvl3pPr>
            <a:lvl4pPr marL="949593" indent="0">
              <a:buNone/>
              <a:defRPr sz="623"/>
            </a:lvl4pPr>
            <a:lvl5pPr marL="1266124" indent="0">
              <a:buNone/>
              <a:defRPr sz="623"/>
            </a:lvl5pPr>
            <a:lvl6pPr marL="1582655" indent="0">
              <a:buNone/>
              <a:defRPr sz="623"/>
            </a:lvl6pPr>
            <a:lvl7pPr marL="1899186" indent="0">
              <a:buNone/>
              <a:defRPr sz="623"/>
            </a:lvl7pPr>
            <a:lvl8pPr marL="2215717" indent="0">
              <a:buNone/>
              <a:defRPr sz="623"/>
            </a:lvl8pPr>
            <a:lvl9pPr marL="2532248" indent="0">
              <a:buNone/>
              <a:defRPr sz="62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6204664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953190"/>
      </p:ext>
    </p:extLst>
  </p:cSld>
  <p:clrMapOvr>
    <a:masterClrMapping/>
  </p:clrMapOvr>
</p:sldLayout>
</file>

<file path=ppt/slideLayouts/slideLayout34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385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216"/>
            </a:lvl1pPr>
            <a:lvl2pPr marL="316531" indent="0">
              <a:buNone/>
              <a:defRPr sz="1939"/>
            </a:lvl2pPr>
            <a:lvl3pPr marL="633062" indent="0">
              <a:buNone/>
              <a:defRPr sz="1661"/>
            </a:lvl3pPr>
            <a:lvl4pPr marL="949593" indent="0">
              <a:buNone/>
              <a:defRPr sz="1385"/>
            </a:lvl4pPr>
            <a:lvl5pPr marL="1266124" indent="0">
              <a:buNone/>
              <a:defRPr sz="1385"/>
            </a:lvl5pPr>
            <a:lvl6pPr marL="1582655" indent="0">
              <a:buNone/>
              <a:defRPr sz="1385"/>
            </a:lvl6pPr>
            <a:lvl7pPr marL="1899186" indent="0">
              <a:buNone/>
              <a:defRPr sz="1385"/>
            </a:lvl7pPr>
            <a:lvl8pPr marL="2215717" indent="0">
              <a:buNone/>
              <a:defRPr sz="1385"/>
            </a:lvl8pPr>
            <a:lvl9pPr marL="2532248" indent="0">
              <a:buNone/>
              <a:defRPr sz="1385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969"/>
            </a:lvl1pPr>
            <a:lvl2pPr marL="316531" indent="0">
              <a:buNone/>
              <a:defRPr sz="831"/>
            </a:lvl2pPr>
            <a:lvl3pPr marL="633062" indent="0">
              <a:buNone/>
              <a:defRPr sz="692"/>
            </a:lvl3pPr>
            <a:lvl4pPr marL="949593" indent="0">
              <a:buNone/>
              <a:defRPr sz="623"/>
            </a:lvl4pPr>
            <a:lvl5pPr marL="1266124" indent="0">
              <a:buNone/>
              <a:defRPr sz="623"/>
            </a:lvl5pPr>
            <a:lvl6pPr marL="1582655" indent="0">
              <a:buNone/>
              <a:defRPr sz="623"/>
            </a:lvl6pPr>
            <a:lvl7pPr marL="1899186" indent="0">
              <a:buNone/>
              <a:defRPr sz="623"/>
            </a:lvl7pPr>
            <a:lvl8pPr marL="2215717" indent="0">
              <a:buNone/>
              <a:defRPr sz="623"/>
            </a:lvl8pPr>
            <a:lvl9pPr marL="2532248" indent="0">
              <a:buNone/>
              <a:defRPr sz="62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1367212"/>
      </p:ext>
    </p:extLst>
  </p:cSld>
  <p:clrMapOvr>
    <a:masterClrMapping/>
  </p:clrMapOvr>
</p:sldLayout>
</file>

<file path=ppt/slideLayouts/slideLayout34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3774947"/>
      </p:ext>
    </p:extLst>
  </p:cSld>
  <p:clrMapOvr>
    <a:masterClrMapping/>
  </p:clrMapOvr>
</p:sldLayout>
</file>

<file path=ppt/slideLayouts/slideLayout34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1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5027409"/>
      </p:ext>
    </p:extLst>
  </p:cSld>
  <p:clrMapOvr>
    <a:masterClrMapping/>
  </p:clrMapOvr>
</p:sldLayout>
</file>

<file path=ppt/slideLayouts/slideLayout34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37398" marR="0" indent="-237398" algn="l" defTabSz="633062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175306"/>
      </p:ext>
    </p:extLst>
  </p:cSld>
  <p:clrMapOvr>
    <a:masterClrMapping/>
  </p:clrMapOvr>
</p:sldLayout>
</file>

<file path=ppt/slideLayouts/slideLayout348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389810"/>
      </p:ext>
    </p:extLst>
  </p:cSld>
  <p:clrMapOvr>
    <a:masterClrMapping/>
  </p:clrMapOvr>
</p:sldLayout>
</file>

<file path=ppt/slideLayouts/slideLayout34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216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6275418"/>
      </p:ext>
    </p:extLst>
  </p:cSld>
  <p:clrMapOvr>
    <a:masterClrMapping/>
  </p:clrMapOvr>
</p:sldLayout>
</file>

<file path=ppt/slideLayouts/slideLayout34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969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577498"/>
      </p:ext>
    </p:extLst>
  </p:cSld>
  <p:clrMapOvr>
    <a:masterClrMapping/>
  </p:clrMapOvr>
</p:sldLayout>
</file>

<file path=ppt/slideLayouts/slideLayout34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37398" marR="0" indent="-237398" algn="l" defTabSz="633062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0148499"/>
      </p:ext>
    </p:extLst>
  </p:cSld>
  <p:clrMapOvr>
    <a:masterClrMapping/>
  </p:clrMapOvr>
</p:sldLayout>
</file>

<file path=ppt/slideLayouts/slideLayout34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216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64703"/>
      </p:ext>
    </p:extLst>
  </p:cSld>
  <p:clrMapOvr>
    <a:masterClrMapping/>
  </p:clrMapOvr>
</p:sldLayout>
</file>

<file path=ppt/slideLayouts/slideLayout34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5765795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228400"/>
      </p:ext>
    </p:extLst>
  </p:cSld>
  <p:clrMapOvr>
    <a:masterClrMapping/>
  </p:clrMapOvr>
</p:sldLayout>
</file>

<file path=ppt/slideLayouts/slideLayout3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7433741"/>
      </p:ext>
    </p:extLst>
  </p:cSld>
  <p:clrMapOvr>
    <a:masterClrMapping/>
  </p:clrMapOvr>
</p:sldLayout>
</file>

<file path=ppt/slideLayouts/slideLayout34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7796760"/>
      </p:ext>
    </p:extLst>
  </p:cSld>
  <p:clrMapOvr>
    <a:masterClrMapping/>
  </p:clrMapOvr>
</p:sldLayout>
</file>

<file path=ppt/slideLayouts/slideLayout34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233489"/>
      </p:ext>
    </p:extLst>
  </p:cSld>
  <p:clrMapOvr>
    <a:masterClrMapping/>
  </p:clrMapOvr>
</p:sldLayout>
</file>

<file path=ppt/slideLayouts/slideLayout34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4480548"/>
      </p:ext>
    </p:extLst>
  </p:cSld>
  <p:clrMapOvr>
    <a:masterClrMapping/>
  </p:clrMapOvr>
</p:sldLayout>
</file>

<file path=ppt/slideLayouts/slideLayout34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919174"/>
      </p:ext>
    </p:extLst>
  </p:cSld>
  <p:clrMapOvr>
    <a:masterClrMapping/>
  </p:clrMapOvr>
</p:sldLayout>
</file>

<file path=ppt/slideLayouts/slideLayout34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7927284"/>
      </p:ext>
    </p:extLst>
  </p:cSld>
  <p:clrMapOvr>
    <a:masterClrMapping/>
  </p:clrMapOvr>
</p:sldLayout>
</file>

<file path=ppt/slideLayouts/slideLayout3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657891"/>
      </p:ext>
    </p:extLst>
  </p:cSld>
  <p:clrMapOvr>
    <a:masterClrMapping/>
  </p:clrMapOvr>
</p:sldLayout>
</file>

<file path=ppt/slideLayouts/slideLayout34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808733"/>
      </p:ext>
    </p:extLst>
  </p:cSld>
  <p:clrMapOvr>
    <a:masterClrMapping/>
  </p:clrMapOvr>
</p:sldLayout>
</file>

<file path=ppt/slideLayouts/slideLayout34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522621"/>
      </p:ext>
    </p:extLst>
  </p:cSld>
  <p:clrMapOvr>
    <a:masterClrMapping/>
  </p:clrMapOvr>
</p:sldLayout>
</file>

<file path=ppt/slideLayouts/slideLayout34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117389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6705585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0913630"/>
      </p:ext>
    </p:extLst>
  </p:cSld>
  <p:clrMapOvr>
    <a:masterClrMapping/>
  </p:clrMapOvr>
</p:sldLayout>
</file>

<file path=ppt/slideLayouts/slideLayout35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4997000"/>
      </p:ext>
    </p:extLst>
  </p:cSld>
  <p:clrMapOvr>
    <a:masterClrMapping/>
  </p:clrMapOvr>
</p:sldLayout>
</file>

<file path=ppt/slideLayouts/slideLayout350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6620476"/>
      </p:ext>
    </p:extLst>
  </p:cSld>
  <p:clrMapOvr>
    <a:masterClrMapping/>
  </p:clrMapOvr>
</p:sldLayout>
</file>

<file path=ppt/slideLayouts/slideLayout35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4104168"/>
      </p:ext>
    </p:extLst>
  </p:cSld>
  <p:clrMapOvr>
    <a:masterClrMapping/>
  </p:clrMapOvr>
</p:sldLayout>
</file>

<file path=ppt/slideLayouts/slideLayout35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144459"/>
      </p:ext>
    </p:extLst>
  </p:cSld>
  <p:clrMapOvr>
    <a:masterClrMapping/>
  </p:clrMapOvr>
</p:sldLayout>
</file>

<file path=ppt/slideLayouts/slideLayout35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740779"/>
      </p:ext>
    </p:extLst>
  </p:cSld>
  <p:clrMapOvr>
    <a:masterClrMapping/>
  </p:clrMapOvr>
</p:sldLayout>
</file>

<file path=ppt/slideLayouts/slideLayout35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4919424"/>
      </p:ext>
    </p:extLst>
  </p:cSld>
  <p:clrMapOvr>
    <a:masterClrMapping/>
  </p:clrMapOvr>
</p:sldLayout>
</file>

<file path=ppt/slideLayouts/slideLayout35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7555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9025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750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3073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440606"/>
      </p:ext>
    </p:extLst>
  </p:cSld>
  <p:clrMapOvr>
    <a:masterClrMapping/>
  </p:clrMapOvr>
</p:sldLayout>
</file>

<file path=ppt/slideLayouts/slideLayout35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85802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5525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75374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3766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2583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3514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2915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59469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620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3233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0104020"/>
      </p:ext>
    </p:extLst>
  </p:cSld>
  <p:clrMapOvr>
    <a:masterClrMapping/>
  </p:clrMapOvr>
</p:sldLayout>
</file>

<file path=ppt/slideLayouts/slideLayout35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07319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5624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93625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31083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169443"/>
      </p:ext>
    </p:extLst>
  </p:cSld>
  <p:clrMapOvr>
    <a:masterClrMapping/>
  </p:clrMapOvr>
</p:sldLayout>
</file>

<file path=ppt/slideLayouts/slideLayout35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1234423"/>
      </p:ext>
    </p:extLst>
  </p:cSld>
  <p:clrMapOvr>
    <a:masterClrMapping/>
  </p:clrMapOvr>
</p:sldLayout>
</file>

<file path=ppt/slideLayouts/slideLayout35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934360"/>
      </p:ext>
    </p:extLst>
  </p:cSld>
  <p:clrMapOvr>
    <a:masterClrMapping/>
  </p:clrMapOvr>
</p:sldLayout>
</file>

<file path=ppt/slideLayouts/slideLayout35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238528"/>
      </p:ext>
    </p:extLst>
  </p:cSld>
  <p:clrMapOvr>
    <a:masterClrMapping/>
  </p:clrMapOvr>
</p:sldLayout>
</file>

<file path=ppt/slideLayouts/slideLayout35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554833"/>
      </p:ext>
    </p:extLst>
  </p:cSld>
  <p:clrMapOvr>
    <a:masterClrMapping/>
  </p:clrMapOvr>
</p:sldLayout>
</file>

<file path=ppt/slideLayouts/slideLayout35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444023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8908152"/>
      </p:ext>
    </p:extLst>
  </p:cSld>
  <p:clrMapOvr>
    <a:masterClrMapping/>
  </p:clrMapOvr>
</p:sldLayout>
</file>

<file path=ppt/slideLayouts/slideLayout353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576548"/>
      </p:ext>
    </p:extLst>
  </p:cSld>
  <p:clrMapOvr>
    <a:masterClrMapping/>
  </p:clrMapOvr>
</p:sldLayout>
</file>

<file path=ppt/slideLayouts/slideLayout35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6584365"/>
      </p:ext>
    </p:extLst>
  </p:cSld>
  <p:clrMapOvr>
    <a:masterClrMapping/>
  </p:clrMapOvr>
</p:sldLayout>
</file>

<file path=ppt/slideLayouts/slideLayout35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5789"/>
      </p:ext>
    </p:extLst>
  </p:cSld>
  <p:clrMapOvr>
    <a:masterClrMapping/>
  </p:clrMapOvr>
</p:sldLayout>
</file>

<file path=ppt/slideLayouts/slideLayout35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587722"/>
      </p:ext>
    </p:extLst>
  </p:cSld>
  <p:clrMapOvr>
    <a:masterClrMapping/>
  </p:clrMapOvr>
</p:sldLayout>
</file>

<file path=ppt/slideLayouts/slideLayout35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868828"/>
      </p:ext>
    </p:extLst>
  </p:cSld>
  <p:clrMapOvr>
    <a:masterClrMapping/>
  </p:clrMapOvr>
</p:sldLayout>
</file>

<file path=ppt/slideLayouts/slideLayout35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1179265"/>
      </p:ext>
    </p:extLst>
  </p:cSld>
  <p:clrMapOvr>
    <a:masterClrMapping/>
  </p:clrMapOvr>
</p:sldLayout>
</file>

<file path=ppt/slideLayouts/slideLayout35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726245"/>
      </p:ext>
    </p:extLst>
  </p:cSld>
  <p:clrMapOvr>
    <a:masterClrMapping/>
  </p:clrMapOvr>
</p:sldLayout>
</file>

<file path=ppt/slideLayouts/slideLayout35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5468077"/>
      </p:ext>
    </p:extLst>
  </p:cSld>
  <p:clrMapOvr>
    <a:masterClrMapping/>
  </p:clrMapOvr>
</p:sldLayout>
</file>

<file path=ppt/slideLayouts/slideLayout3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893605"/>
      </p:ext>
    </p:extLst>
  </p:cSld>
  <p:clrMapOvr>
    <a:masterClrMapping/>
  </p:clrMapOvr>
</p:sldLayout>
</file>

<file path=ppt/slideLayouts/slideLayout35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22646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3890597"/>
      </p:ext>
    </p:extLst>
  </p:cSld>
  <p:clrMapOvr>
    <a:masterClrMapping/>
  </p:clrMapOvr>
</p:sldLayout>
</file>

<file path=ppt/slideLayouts/slideLayout3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3563012"/>
      </p:ext>
    </p:extLst>
  </p:cSld>
  <p:clrMapOvr>
    <a:masterClrMapping/>
  </p:clrMapOvr>
</p:sldLayout>
</file>

<file path=ppt/slideLayouts/slideLayout35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6204404"/>
      </p:ext>
    </p:extLst>
  </p:cSld>
  <p:clrMapOvr>
    <a:masterClrMapping/>
  </p:clrMapOvr>
</p:sldLayout>
</file>

<file path=ppt/slideLayouts/slideLayout354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7708187"/>
      </p:ext>
    </p:extLst>
  </p:cSld>
  <p:clrMapOvr>
    <a:masterClrMapping/>
  </p:clrMapOvr>
</p:sldLayout>
</file>

<file path=ppt/slideLayouts/slideLayout3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4009981"/>
      </p:ext>
    </p:extLst>
  </p:cSld>
  <p:clrMapOvr>
    <a:masterClrMapping/>
  </p:clrMapOvr>
</p:sldLayout>
</file>

<file path=ppt/slideLayouts/slideLayout354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2536134"/>
      </p:ext>
    </p:extLst>
  </p:cSld>
  <p:clrMapOvr>
    <a:masterClrMapping/>
  </p:clrMapOvr>
</p:sldLayout>
</file>

<file path=ppt/slideLayouts/slideLayout35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968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6657819"/>
      </p:ext>
    </p:extLst>
  </p:cSld>
  <p:clrMapOvr>
    <a:masterClrMapping/>
  </p:clrMapOvr>
</p:sldLayout>
</file>

<file path=ppt/slideLayouts/slideLayout35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5646410"/>
      </p:ext>
    </p:extLst>
  </p:cSld>
  <p:clrMapOvr>
    <a:masterClrMapping/>
  </p:clrMapOvr>
</p:sldLayout>
</file>

<file path=ppt/slideLayouts/slideLayout35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1227190"/>
      </p:ext>
    </p:extLst>
  </p:cSld>
  <p:clrMapOvr>
    <a:masterClrMapping/>
  </p:clrMapOvr>
</p:sldLayout>
</file>

<file path=ppt/slideLayouts/slideLayout35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325843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1413894"/>
      </p:ext>
    </p:extLst>
  </p:cSld>
  <p:clrMapOvr>
    <a:masterClrMapping/>
  </p:clrMapOvr>
</p:sldLayout>
</file>

<file path=ppt/slideLayouts/slideLayout35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657054"/>
      </p:ext>
    </p:extLst>
  </p:cSld>
  <p:clrMapOvr>
    <a:masterClrMapping/>
  </p:clrMapOvr>
</p:sldLayout>
</file>

<file path=ppt/slideLayouts/slideLayout3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9699133"/>
      </p:ext>
    </p:extLst>
  </p:cSld>
  <p:clrMapOvr>
    <a:masterClrMapping/>
  </p:clrMapOvr>
</p:sldLayout>
</file>

<file path=ppt/slideLayouts/slideLayout35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6908358"/>
      </p:ext>
    </p:extLst>
  </p:cSld>
  <p:clrMapOvr>
    <a:masterClrMapping/>
  </p:clrMapOvr>
</p:sldLayout>
</file>

<file path=ppt/slideLayouts/slideLayout35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6320120"/>
      </p:ext>
    </p:extLst>
  </p:cSld>
  <p:clrMapOvr>
    <a:masterClrMapping/>
  </p:clrMapOvr>
</p:sldLayout>
</file>

<file path=ppt/slideLayouts/slideLayout35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263236"/>
      </p:ext>
    </p:extLst>
  </p:cSld>
  <p:clrMapOvr>
    <a:masterClrMapping/>
  </p:clrMapOvr>
</p:sldLayout>
</file>

<file path=ppt/slideLayouts/slideLayout35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625979"/>
      </p:ext>
    </p:extLst>
  </p:cSld>
  <p:clrMapOvr>
    <a:masterClrMapping/>
  </p:clrMapOvr>
</p:sldLayout>
</file>

<file path=ppt/slideLayouts/slideLayout35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918653"/>
      </p:ext>
    </p:extLst>
  </p:cSld>
  <p:clrMapOvr>
    <a:masterClrMapping/>
  </p:clrMapOvr>
</p:sldLayout>
</file>

<file path=ppt/slideLayouts/slideLayout355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9579987"/>
      </p:ext>
    </p:extLst>
  </p:cSld>
  <p:clrMapOvr>
    <a:masterClrMapping/>
  </p:clrMapOvr>
</p:sldLayout>
</file>

<file path=ppt/slideLayouts/slideLayout35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5038105"/>
      </p:ext>
    </p:extLst>
  </p:cSld>
  <p:clrMapOvr>
    <a:masterClrMapping/>
  </p:clrMapOvr>
</p:sldLayout>
</file>

<file path=ppt/slideLayouts/slideLayout355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9537097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227846"/>
      </p:ext>
    </p:extLst>
  </p:cSld>
  <p:clrMapOvr>
    <a:masterClrMapping/>
  </p:clrMapOvr>
</p:sldLayout>
</file>

<file path=ppt/slideLayouts/slideLayout356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066523"/>
      </p:ext>
    </p:extLst>
  </p:cSld>
  <p:clrMapOvr>
    <a:masterClrMapping/>
  </p:clrMapOvr>
</p:sldLayout>
</file>

<file path=ppt/slideLayouts/slideLayout35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3260009"/>
      </p:ext>
    </p:extLst>
  </p:cSld>
  <p:clrMapOvr>
    <a:masterClrMapping/>
  </p:clrMapOvr>
</p:sldLayout>
</file>

<file path=ppt/slideLayouts/slideLayout35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643684"/>
      </p:ext>
    </p:extLst>
  </p:cSld>
  <p:clrMapOvr>
    <a:masterClrMapping/>
  </p:clrMapOvr>
</p:sldLayout>
</file>

<file path=ppt/slideLayouts/slideLayout35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599173"/>
      </p:ext>
    </p:extLst>
  </p:cSld>
  <p:clrMapOvr>
    <a:masterClrMapping/>
  </p:clrMapOvr>
</p:sldLayout>
</file>

<file path=ppt/slideLayouts/slideLayout35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594445"/>
      </p:ext>
    </p:extLst>
  </p:cSld>
  <p:clrMapOvr>
    <a:masterClrMapping/>
  </p:clrMapOvr>
</p:sldLayout>
</file>

<file path=ppt/slideLayouts/slideLayout356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657364"/>
      </p:ext>
    </p:extLst>
  </p:cSld>
  <p:clrMapOvr>
    <a:masterClrMapping/>
  </p:clrMapOvr>
  <p:transition/>
</p:sldLayout>
</file>

<file path=ppt/slideLayouts/slideLayout35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548783"/>
      </p:ext>
    </p:extLst>
  </p:cSld>
  <p:clrMapOvr>
    <a:masterClrMapping/>
  </p:clrMapOvr>
</p:sldLayout>
</file>

<file path=ppt/slideLayouts/slideLayout35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5430153"/>
      </p:ext>
    </p:extLst>
  </p:cSld>
  <p:clrMapOvr>
    <a:masterClrMapping/>
  </p:clrMapOvr>
</p:sldLayout>
</file>

<file path=ppt/slideLayouts/slideLayout35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8527263"/>
      </p:ext>
    </p:extLst>
  </p:cSld>
  <p:clrMapOvr>
    <a:masterClrMapping/>
  </p:clrMapOvr>
</p:sldLayout>
</file>

<file path=ppt/slideLayouts/slideLayout35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2500924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461509"/>
      </p:ext>
    </p:extLst>
  </p:cSld>
  <p:clrMapOvr>
    <a:masterClrMapping/>
  </p:clrMapOvr>
</p:sldLayout>
</file>

<file path=ppt/slideLayouts/slideLayout35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63939"/>
      </p:ext>
    </p:extLst>
  </p:cSld>
  <p:clrMapOvr>
    <a:masterClrMapping/>
  </p:clrMapOvr>
</p:sldLayout>
</file>

<file path=ppt/slideLayouts/slideLayout35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2931717"/>
      </p:ext>
    </p:extLst>
  </p:cSld>
  <p:clrMapOvr>
    <a:masterClrMapping/>
  </p:clrMapOvr>
</p:sldLayout>
</file>

<file path=ppt/slideLayouts/slideLayout35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5585973"/>
      </p:ext>
    </p:extLst>
  </p:cSld>
  <p:clrMapOvr>
    <a:masterClrMapping/>
  </p:clrMapOvr>
</p:sldLayout>
</file>

<file path=ppt/slideLayouts/slideLayout35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6987637"/>
      </p:ext>
    </p:extLst>
  </p:cSld>
  <p:clrMapOvr>
    <a:masterClrMapping/>
  </p:clrMapOvr>
</p:sldLayout>
</file>

<file path=ppt/slideLayouts/slideLayout3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4980647"/>
      </p:ext>
    </p:extLst>
  </p:cSld>
  <p:clrMapOvr>
    <a:masterClrMapping/>
  </p:clrMapOvr>
</p:sldLayout>
</file>

<file path=ppt/slideLayouts/slideLayout35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900877"/>
      </p:ext>
    </p:extLst>
  </p:cSld>
  <p:clrMapOvr>
    <a:masterClrMapping/>
  </p:clrMapOvr>
</p:sldLayout>
</file>

<file path=ppt/slideLayouts/slideLayout35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0593739"/>
      </p:ext>
    </p:extLst>
  </p:cSld>
  <p:clrMapOvr>
    <a:masterClrMapping/>
  </p:clrMapOvr>
</p:sldLayout>
</file>

<file path=ppt/slideLayouts/slideLayout35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5255189"/>
      </p:ext>
    </p:extLst>
  </p:cSld>
  <p:clrMapOvr>
    <a:masterClrMapping/>
  </p:clrMapOvr>
</p:sldLayout>
</file>

<file path=ppt/slideLayouts/slideLayout357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4240944"/>
      </p:ext>
    </p:extLst>
  </p:cSld>
  <p:clrMapOvr>
    <a:masterClrMapping/>
  </p:clrMapOvr>
</p:sldLayout>
</file>

<file path=ppt/slideLayouts/slideLayout357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57049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011598"/>
      </p:ext>
    </p:extLst>
  </p:cSld>
  <p:clrMapOvr>
    <a:masterClrMapping/>
  </p:clrMapOvr>
</p:sldLayout>
</file>

<file path=ppt/slideLayouts/slideLayout358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289237"/>
      </p:ext>
    </p:extLst>
  </p:cSld>
  <p:clrMapOvr>
    <a:masterClrMapping/>
  </p:clrMapOvr>
</p:sldLayout>
</file>

<file path=ppt/slideLayouts/slideLayout35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A1A3B6-7651-43BF-9D7F-8977B8DE57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3340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EE538-E4BC-4318-AAA6-F0D9985FDE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9884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C957F-5B69-466E-98D4-6F6C4C659A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9555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FEAEFC-A3DA-4256-9F61-8910627C37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12556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F961D-9DA1-4F3E-813E-9FB2C37B31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05430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8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2170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981024"/>
      </p:ext>
    </p:extLst>
  </p:cSld>
  <p:clrMapOvr>
    <a:masterClrMapping/>
  </p:clrMapOvr>
</p:sldLayout>
</file>

<file path=ppt/slideLayouts/slideLayout35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0965141"/>
      </p:ext>
    </p:extLst>
  </p:cSld>
  <p:clrMapOvr>
    <a:masterClrMapping/>
  </p:clrMapOvr>
</p:sldLayout>
</file>

<file path=ppt/slideLayouts/slideLayout35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909505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8141372"/>
      </p:ext>
    </p:extLst>
  </p:cSld>
  <p:clrMapOvr>
    <a:masterClrMapping/>
  </p:clrMapOvr>
</p:sldLayout>
</file>

<file path=ppt/slideLayouts/slideLayout35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1961511"/>
      </p:ext>
    </p:extLst>
  </p:cSld>
  <p:clrMapOvr>
    <a:masterClrMapping/>
  </p:clrMapOvr>
</p:sldLayout>
</file>

<file path=ppt/slideLayouts/slideLayout35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7683049"/>
      </p:ext>
    </p:extLst>
  </p:cSld>
  <p:clrMapOvr>
    <a:masterClrMapping/>
  </p:clrMapOvr>
</p:sldLayout>
</file>

<file path=ppt/slideLayouts/slideLayout35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832985"/>
      </p:ext>
    </p:extLst>
  </p:cSld>
  <p:clrMapOvr>
    <a:masterClrMapping/>
  </p:clrMapOvr>
</p:sldLayout>
</file>

<file path=ppt/slideLayouts/slideLayout35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012691"/>
      </p:ext>
    </p:extLst>
  </p:cSld>
  <p:clrMapOvr>
    <a:masterClrMapping/>
  </p:clrMapOvr>
</p:sldLayout>
</file>

<file path=ppt/slideLayouts/slideLayout35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6010306"/>
      </p:ext>
    </p:extLst>
  </p:cSld>
  <p:clrMapOvr>
    <a:masterClrMapping/>
  </p:clrMapOvr>
</p:sldLayout>
</file>

<file path=ppt/slideLayouts/slideLayout35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1341663"/>
      </p:ext>
    </p:extLst>
  </p:cSld>
  <p:clrMapOvr>
    <a:masterClrMapping/>
  </p:clrMapOvr>
</p:sldLayout>
</file>

<file path=ppt/slideLayouts/slideLayout35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1009874"/>
      </p:ext>
    </p:extLst>
  </p:cSld>
  <p:clrMapOvr>
    <a:masterClrMapping/>
  </p:clrMapOvr>
</p:sldLayout>
</file>

<file path=ppt/slideLayouts/slideLayout35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496318"/>
      </p:ext>
    </p:extLst>
  </p:cSld>
  <p:clrMapOvr>
    <a:masterClrMapping/>
  </p:clrMapOvr>
</p:sldLayout>
</file>

<file path=ppt/slideLayouts/slideLayout35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5461409"/>
      </p:ext>
    </p:extLst>
  </p:cSld>
  <p:clrMapOvr>
    <a:masterClrMapping/>
  </p:clrMapOvr>
</p:sldLayout>
</file>

<file path=ppt/slideLayouts/slideLayout359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993248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4824362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8574"/>
      </p:ext>
    </p:extLst>
  </p:cSld>
  <p:clrMapOvr>
    <a:masterClrMapping/>
  </p:clrMapOvr>
</p:sldLayout>
</file>

<file path=ppt/slideLayouts/slideLayout36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759640"/>
      </p:ext>
    </p:extLst>
  </p:cSld>
  <p:clrMapOvr>
    <a:masterClrMapping/>
  </p:clrMapOvr>
</p:sldLayout>
</file>

<file path=ppt/slideLayouts/slideLayout36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2700685"/>
      </p:ext>
    </p:extLst>
  </p:cSld>
  <p:clrMapOvr>
    <a:masterClrMapping/>
  </p:clrMapOvr>
</p:sldLayout>
</file>

<file path=ppt/slideLayouts/slideLayout36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2705730"/>
      </p:ext>
    </p:extLst>
  </p:cSld>
  <p:clrMapOvr>
    <a:masterClrMapping/>
  </p:clrMapOvr>
</p:sldLayout>
</file>

<file path=ppt/slideLayouts/slideLayout36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828374"/>
      </p:ext>
    </p:extLst>
  </p:cSld>
  <p:clrMapOvr>
    <a:masterClrMapping/>
  </p:clrMapOvr>
</p:sldLayout>
</file>

<file path=ppt/slideLayouts/slideLayout36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D12B1E-7C79-4EF6-8718-4994B8164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764985"/>
      </p:ext>
    </p:extLst>
  </p:cSld>
  <p:clrMapOvr>
    <a:masterClrMapping/>
  </p:clrMapOvr>
</p:sldLayout>
</file>

<file path=ppt/slideLayouts/slideLayout36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2E0674-A54B-408B-A3A1-C1E2FD6EFB8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3325827"/>
      </p:ext>
    </p:extLst>
  </p:cSld>
  <p:clrMapOvr>
    <a:masterClrMapping/>
  </p:clrMapOvr>
</p:sldLayout>
</file>

<file path=ppt/slideLayouts/slideLayout36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934FEC-DCDE-4EF5-92B6-BF15B9763DE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245079"/>
      </p:ext>
    </p:extLst>
  </p:cSld>
  <p:clrMapOvr>
    <a:masterClrMapping/>
  </p:clrMapOvr>
</p:sldLayout>
</file>

<file path=ppt/slideLayouts/slideLayout36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AB3998-06B9-49F0-9136-5C5F200CDEE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9768911"/>
      </p:ext>
    </p:extLst>
  </p:cSld>
  <p:clrMapOvr>
    <a:masterClrMapping/>
  </p:clrMapOvr>
</p:sldLayout>
</file>

<file path=ppt/slideLayouts/slideLayout36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497CF8-5516-44E3-A746-3D56637417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62239"/>
      </p:ext>
    </p:extLst>
  </p:cSld>
  <p:clrMapOvr>
    <a:masterClrMapping/>
  </p:clrMapOvr>
</p:sldLayout>
</file>

<file path=ppt/slideLayouts/slideLayout36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25FC22-2898-4F23-9E14-8C661C01A04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7310677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8729160"/>
      </p:ext>
    </p:extLst>
  </p:cSld>
  <p:clrMapOvr>
    <a:masterClrMapping/>
  </p:clrMapOvr>
</p:sldLayout>
</file>

<file path=ppt/slideLayouts/slideLayout36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878A50-007F-4E45-BACC-153743C233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22325"/>
      </p:ext>
    </p:extLst>
  </p:cSld>
  <p:clrMapOvr>
    <a:masterClrMapping/>
  </p:clrMapOvr>
</p:sldLayout>
</file>

<file path=ppt/slideLayouts/slideLayout36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DBEAE0-26F5-4863-BF99-784A197D06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531452"/>
      </p:ext>
    </p:extLst>
  </p:cSld>
  <p:clrMapOvr>
    <a:masterClrMapping/>
  </p:clrMapOvr>
</p:sldLayout>
</file>

<file path=ppt/slideLayouts/slideLayout36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9A8AEA-EAF4-4FB9-A7A4-BCE9A25FC69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7121070"/>
      </p:ext>
    </p:extLst>
  </p:cSld>
  <p:clrMapOvr>
    <a:masterClrMapping/>
  </p:clrMapOvr>
</p:sldLayout>
</file>

<file path=ppt/slideLayouts/slideLayout36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2284A7-BC3B-4874-8E37-58B5ED48E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58959"/>
      </p:ext>
    </p:extLst>
  </p:cSld>
  <p:clrMapOvr>
    <a:masterClrMapping/>
  </p:clrMapOvr>
</p:sldLayout>
</file>

<file path=ppt/slideLayouts/slideLayout36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8FAD87-5DA6-4CA4-B660-D1CC1969B3A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6739688"/>
      </p:ext>
    </p:extLst>
  </p:cSld>
  <p:clrMapOvr>
    <a:masterClrMapping/>
  </p:clrMapOvr>
</p:sldLayout>
</file>

<file path=ppt/slideLayouts/slideLayout36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3B2F1A-045E-4AFB-A025-72518F72F2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4398450"/>
      </p:ext>
    </p:extLst>
  </p:cSld>
  <p:clrMapOvr>
    <a:masterClrMapping/>
  </p:clrMapOvr>
</p:sldLayout>
</file>

<file path=ppt/slideLayouts/slideLayout36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A34331-0D41-4C18-8568-7E2A3DB431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810270"/>
      </p:ext>
    </p:extLst>
  </p:cSld>
  <p:clrMapOvr>
    <a:masterClrMapping/>
  </p:clrMapOvr>
</p:sldLayout>
</file>

<file path=ppt/slideLayouts/slideLayout36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B85ECF-BE5A-405D-A25A-390D6AB4591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6279541"/>
      </p:ext>
    </p:extLst>
  </p:cSld>
  <p:clrMapOvr>
    <a:masterClrMapping/>
  </p:clrMapOvr>
</p:sldLayout>
</file>

<file path=ppt/slideLayouts/slideLayout36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41910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6F7953-F3FA-4337-8B69-ADD69F9897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7889358"/>
      </p:ext>
    </p:extLst>
  </p:cSld>
  <p:clrMapOvr>
    <a:masterClrMapping/>
  </p:clrMapOvr>
</p:sldLayout>
</file>

<file path=ppt/slideLayouts/slideLayout36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776A1D-5630-4A0F-A464-1AE9F113D3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891630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9378103"/>
      </p:ext>
    </p:extLst>
  </p:cSld>
  <p:clrMapOvr>
    <a:masterClrMapping/>
  </p:clrMapOvr>
</p:sldLayout>
</file>

<file path=ppt/slideLayouts/slideLayout36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FC5E84-7695-44F0-8A65-77A705F7B3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851233"/>
      </p:ext>
    </p:extLst>
  </p:cSld>
  <p:clrMapOvr>
    <a:masterClrMapping/>
  </p:clrMapOvr>
</p:sldLayout>
</file>

<file path=ppt/slideLayouts/slideLayout36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FDFC84-0081-4A5D-A414-EE00C92B78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823290"/>
      </p:ext>
    </p:extLst>
  </p:cSld>
  <p:clrMapOvr>
    <a:masterClrMapping/>
  </p:clrMapOvr>
</p:sldLayout>
</file>

<file path=ppt/slideLayouts/slideLayout36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65C624-3D10-4EC3-A394-D632EE9E5E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1026412"/>
      </p:ext>
    </p:extLst>
  </p:cSld>
  <p:clrMapOvr>
    <a:masterClrMapping/>
  </p:clrMapOvr>
</p:sldLayout>
</file>

<file path=ppt/slideLayouts/slideLayout36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DB660E-536C-4AAF-A214-2F9C5CD4E2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4802247"/>
      </p:ext>
    </p:extLst>
  </p:cSld>
  <p:clrMapOvr>
    <a:masterClrMapping/>
  </p:clrMapOvr>
</p:sldLayout>
</file>

<file path=ppt/slideLayouts/slideLayout36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26DF47-3DA2-4E5C-85FD-99A0B56FC4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359495"/>
      </p:ext>
    </p:extLst>
  </p:cSld>
  <p:clrMapOvr>
    <a:masterClrMapping/>
  </p:clrMapOvr>
</p:sldLayout>
</file>

<file path=ppt/slideLayouts/slideLayout36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05600" y="228600"/>
            <a:ext cx="213360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24840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0A0CC9-4CD0-4E7B-B60D-696B879152F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2606"/>
      </p:ext>
    </p:extLst>
  </p:cSld>
  <p:clrMapOvr>
    <a:masterClrMapping/>
  </p:clrMapOvr>
</p:sldLayout>
</file>

<file path=ppt/slideLayouts/slideLayout3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152EC-4600-4789-98CB-D824323EF7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063072"/>
      </p:ext>
    </p:extLst>
  </p:cSld>
  <p:clrMapOvr>
    <a:masterClrMapping/>
  </p:clrMapOvr>
</p:sldLayout>
</file>

<file path=ppt/slideLayouts/slideLayout362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1D2F2D-404A-4C35-AEE6-3CFA38A3D7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700829"/>
      </p:ext>
    </p:extLst>
  </p:cSld>
  <p:clrMapOvr>
    <a:masterClrMapping/>
  </p:clrMapOvr>
</p:sldLayout>
</file>

<file path=ppt/slideLayouts/slideLayout362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5344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47B80A-0566-46B9-82E5-8F6AB8D574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5234459"/>
      </p:ext>
    </p:extLst>
  </p:cSld>
  <p:clrMapOvr>
    <a:masterClrMapping/>
  </p:clrMapOvr>
</p:sldLayout>
</file>

<file path=ppt/slideLayouts/slideLayout36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608A0E-1FD8-4598-9888-4D06278FDA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649732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5582634"/>
      </p:ext>
    </p:extLst>
  </p:cSld>
  <p:clrMapOvr>
    <a:masterClrMapping/>
  </p:clrMapOvr>
</p:sldLayout>
</file>

<file path=ppt/slideLayouts/slideLayout363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77C93D-8BB1-464C-A9A0-DFD5127E4D9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924736"/>
      </p:ext>
    </p:extLst>
  </p:cSld>
  <p:clrMapOvr>
    <a:masterClrMapping/>
  </p:clrMapOvr>
</p:sldLayout>
</file>

<file path=ppt/slideLayouts/slideLayout36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3193954"/>
      </p:ext>
    </p:extLst>
  </p:cSld>
  <p:clrMapOvr>
    <a:masterClrMapping/>
  </p:clrMapOvr>
</p:sldLayout>
</file>

<file path=ppt/slideLayouts/slideLayout36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94543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7838852"/>
      </p:ext>
    </p:extLst>
  </p:cSld>
  <p:clrMapOvr>
    <a:masterClrMapping/>
  </p:clrMapOvr>
</p:sldLayout>
</file>

<file path=ppt/slideLayouts/slideLayout3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606700"/>
      </p:ext>
    </p:extLst>
  </p:cSld>
  <p:clrMapOvr>
    <a:masterClrMapping/>
  </p:clrMapOvr>
</p:sldLayout>
</file>

<file path=ppt/slideLayouts/slideLayout36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212449"/>
      </p:ext>
    </p:extLst>
  </p:cSld>
  <p:clrMapOvr>
    <a:masterClrMapping/>
  </p:clrMapOvr>
</p:sldLayout>
</file>

<file path=ppt/slideLayouts/slideLayout36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7697473"/>
      </p:ext>
    </p:extLst>
  </p:cSld>
  <p:clrMapOvr>
    <a:masterClrMapping/>
  </p:clrMapOvr>
</p:sldLayout>
</file>

<file path=ppt/slideLayouts/slideLayout36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693317"/>
      </p:ext>
    </p:extLst>
  </p:cSld>
  <p:clrMapOvr>
    <a:masterClrMapping/>
  </p:clrMapOvr>
</p:sldLayout>
</file>

<file path=ppt/slideLayouts/slideLayout36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1225637"/>
      </p:ext>
    </p:extLst>
  </p:cSld>
  <p:clrMapOvr>
    <a:masterClrMapping/>
  </p:clrMapOvr>
</p:sldLayout>
</file>

<file path=ppt/slideLayouts/slideLayout36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4100112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228516"/>
      </p:ext>
    </p:extLst>
  </p:cSld>
  <p:clrMapOvr>
    <a:masterClrMapping/>
  </p:clrMapOvr>
</p:sldLayout>
</file>

<file path=ppt/slideLayouts/slideLayout36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1045833"/>
      </p:ext>
    </p:extLst>
  </p:cSld>
  <p:clrMapOvr>
    <a:masterClrMapping/>
  </p:clrMapOvr>
</p:sldLayout>
</file>

<file path=ppt/slideLayouts/slideLayout36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2290650"/>
      </p:ext>
    </p:extLst>
  </p:cSld>
  <p:clrMapOvr>
    <a:masterClrMapping/>
  </p:clrMapOvr>
</p:sldLayout>
</file>

<file path=ppt/slideLayouts/slideLayout36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5320848"/>
      </p:ext>
    </p:extLst>
  </p:cSld>
  <p:clrMapOvr>
    <a:masterClrMapping/>
  </p:clrMapOvr>
</p:sldLayout>
</file>

<file path=ppt/slideLayouts/slideLayout364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2478003"/>
      </p:ext>
    </p:extLst>
  </p:cSld>
  <p:clrMapOvr>
    <a:masterClrMapping/>
  </p:clrMapOvr>
</p:sldLayout>
</file>

<file path=ppt/slideLayouts/slideLayout36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4585861"/>
      </p:ext>
    </p:extLst>
  </p:cSld>
  <p:clrMapOvr>
    <a:masterClrMapping/>
  </p:clrMapOvr>
</p:sldLayout>
</file>

<file path=ppt/slideLayouts/slideLayout36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7254062"/>
      </p:ext>
    </p:extLst>
  </p:cSld>
  <p:clrMapOvr>
    <a:masterClrMapping/>
  </p:clrMapOvr>
</p:sldLayout>
</file>

<file path=ppt/slideLayouts/slideLayout36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262679"/>
      </p:ext>
    </p:extLst>
  </p:cSld>
  <p:clrMapOvr>
    <a:masterClrMapping/>
  </p:clrMapOvr>
</p:sldLayout>
</file>

<file path=ppt/slideLayouts/slideLayout36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655957"/>
      </p:ext>
    </p:extLst>
  </p:cSld>
  <p:clrMapOvr>
    <a:masterClrMapping/>
  </p:clrMapOvr>
</p:sldLayout>
</file>

<file path=ppt/slideLayouts/slideLayout36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316775"/>
      </p:ext>
    </p:extLst>
  </p:cSld>
  <p:clrMapOvr>
    <a:masterClrMapping/>
  </p:clrMapOvr>
</p:sldLayout>
</file>

<file path=ppt/slideLayouts/slideLayout36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6659474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248015"/>
      </p:ext>
    </p:extLst>
  </p:cSld>
  <p:clrMapOvr>
    <a:masterClrMapping/>
  </p:clrMapOvr>
</p:sldLayout>
</file>

<file path=ppt/slideLayouts/slideLayout36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2674990"/>
      </p:ext>
    </p:extLst>
  </p:cSld>
  <p:clrMapOvr>
    <a:masterClrMapping/>
  </p:clrMapOvr>
</p:sldLayout>
</file>

<file path=ppt/slideLayouts/slideLayout36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121184"/>
      </p:ext>
    </p:extLst>
  </p:cSld>
  <p:clrMapOvr>
    <a:masterClrMapping/>
  </p:clrMapOvr>
</p:sldLayout>
</file>

<file path=ppt/slideLayouts/slideLayout36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6707945"/>
      </p:ext>
    </p:extLst>
  </p:cSld>
  <p:clrMapOvr>
    <a:masterClrMapping/>
  </p:clrMapOvr>
</p:sldLayout>
</file>

<file path=ppt/slideLayouts/slideLayout3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813719"/>
      </p:ext>
    </p:extLst>
  </p:cSld>
  <p:clrMapOvr>
    <a:masterClrMapping/>
  </p:clrMapOvr>
</p:sldLayout>
</file>

<file path=ppt/slideLayouts/slideLayout3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076020"/>
      </p:ext>
    </p:extLst>
  </p:cSld>
  <p:clrMapOvr>
    <a:masterClrMapping/>
  </p:clrMapOvr>
</p:sldLayout>
</file>

<file path=ppt/slideLayouts/slideLayout3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541935"/>
      </p:ext>
    </p:extLst>
  </p:cSld>
  <p:clrMapOvr>
    <a:masterClrMapping/>
  </p:clrMapOvr>
</p:sldLayout>
</file>

<file path=ppt/slideLayouts/slideLayout36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487603"/>
      </p:ext>
    </p:extLst>
  </p:cSld>
  <p:clrMapOvr>
    <a:masterClrMapping/>
  </p:clrMapOvr>
</p:sldLayout>
</file>

<file path=ppt/slideLayouts/slideLayout36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9700366"/>
      </p:ext>
    </p:extLst>
  </p:cSld>
  <p:clrMapOvr>
    <a:masterClrMapping/>
  </p:clrMapOvr>
</p:sldLayout>
</file>

<file path=ppt/slideLayouts/slideLayout36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2802946"/>
      </p:ext>
    </p:extLst>
  </p:cSld>
  <p:clrMapOvr>
    <a:masterClrMapping/>
  </p:clrMapOvr>
</p:sldLayout>
</file>

<file path=ppt/slideLayouts/slideLayout365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2609407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328585"/>
      </p:ext>
    </p:extLst>
  </p:cSld>
  <p:clrMapOvr>
    <a:masterClrMapping/>
  </p:clrMapOvr>
</p:sldLayout>
</file>

<file path=ppt/slideLayouts/slideLayout36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718044"/>
      </p:ext>
    </p:extLst>
  </p:cSld>
  <p:clrMapOvr>
    <a:masterClrMapping/>
  </p:clrMapOvr>
</p:sldLayout>
</file>

<file path=ppt/slideLayouts/slideLayout36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2272298"/>
      </p:ext>
    </p:extLst>
  </p:cSld>
  <p:clrMapOvr>
    <a:masterClrMapping/>
  </p:clrMapOvr>
</p:sldLayout>
</file>

<file path=ppt/slideLayouts/slideLayout36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752845"/>
      </p:ext>
    </p:extLst>
  </p:cSld>
  <p:clrMapOvr>
    <a:masterClrMapping/>
  </p:clrMapOvr>
</p:sldLayout>
</file>

<file path=ppt/slideLayouts/slideLayout36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5148578"/>
      </p:ext>
    </p:extLst>
  </p:cSld>
  <p:clrMapOvr>
    <a:masterClrMapping/>
  </p:clrMapOvr>
</p:sldLayout>
</file>

<file path=ppt/slideLayouts/slideLayout36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6175284"/>
      </p:ext>
    </p:extLst>
  </p:cSld>
  <p:clrMapOvr>
    <a:masterClrMapping/>
  </p:clrMapOvr>
</p:sldLayout>
</file>

<file path=ppt/slideLayouts/slideLayout36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00061"/>
      </p:ext>
    </p:extLst>
  </p:cSld>
  <p:clrMapOvr>
    <a:masterClrMapping/>
  </p:clrMapOvr>
</p:sldLayout>
</file>

<file path=ppt/slideLayouts/slideLayout36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6597916"/>
      </p:ext>
    </p:extLst>
  </p:cSld>
  <p:clrMapOvr>
    <a:masterClrMapping/>
  </p:clrMapOvr>
</p:sldLayout>
</file>

<file path=ppt/slideLayouts/slideLayout36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26056"/>
      </p:ext>
    </p:extLst>
  </p:cSld>
  <p:clrMapOvr>
    <a:masterClrMapping/>
  </p:clrMapOvr>
</p:sldLayout>
</file>

<file path=ppt/slideLayouts/slideLayout36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297570"/>
      </p:ext>
    </p:extLst>
  </p:cSld>
  <p:clrMapOvr>
    <a:masterClrMapping/>
  </p:clrMapOvr>
</p:sldLayout>
</file>

<file path=ppt/slideLayouts/slideLayout36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8337276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0801637"/>
      </p:ext>
    </p:extLst>
  </p:cSld>
  <p:clrMapOvr>
    <a:masterClrMapping/>
  </p:clrMapOvr>
</p:sldLayout>
</file>

<file path=ppt/slideLayouts/slideLayout36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474290"/>
      </p:ext>
    </p:extLst>
  </p:cSld>
  <p:clrMapOvr>
    <a:masterClrMapping/>
  </p:clrMapOvr>
</p:sldLayout>
</file>

<file path=ppt/slideLayouts/slideLayout367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008760"/>
      </p:ext>
    </p:extLst>
  </p:cSld>
  <p:clrMapOvr>
    <a:masterClrMapping/>
  </p:clrMapOvr>
</p:sldLayout>
</file>

<file path=ppt/slideLayouts/slideLayout367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771942"/>
      </p:ext>
    </p:extLst>
  </p:cSld>
  <p:clrMapOvr>
    <a:masterClrMapping/>
  </p:clrMapOvr>
</p:sldLayout>
</file>

<file path=ppt/slideLayouts/slideLayout367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130422"/>
      </p:ext>
    </p:extLst>
  </p:cSld>
  <p:clrMapOvr>
    <a:masterClrMapping/>
  </p:clrMapOvr>
</p:sldLayout>
</file>

<file path=ppt/slideLayouts/slideLayout367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644219"/>
      </p:ext>
    </p:extLst>
  </p:cSld>
  <p:clrMapOvr>
    <a:masterClrMapping/>
  </p:clrMapOvr>
</p:sldLayout>
</file>

<file path=ppt/slideLayouts/slideLayout36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7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114437"/>
      </p:ext>
    </p:extLst>
  </p:cSld>
  <p:clrMapOvr>
    <a:masterClrMapping/>
  </p:clrMapOvr>
</p:sldLayout>
</file>

<file path=ppt/slideLayouts/slideLayout36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4703884"/>
      </p:ext>
    </p:extLst>
  </p:cSld>
  <p:clrMapOvr>
    <a:masterClrMapping/>
  </p:clrMapOvr>
</p:sldLayout>
</file>

<file path=ppt/slideLayouts/slideLayout36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2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6623021"/>
      </p:ext>
    </p:extLst>
  </p:cSld>
  <p:clrMapOvr>
    <a:masterClrMapping/>
  </p:clrMapOvr>
</p:sldLayout>
</file>

<file path=ppt/slideLayouts/slideLayout36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346273"/>
      </p:ext>
    </p:extLst>
  </p:cSld>
  <p:clrMapOvr>
    <a:masterClrMapping/>
  </p:clrMapOvr>
</p:sldLayout>
</file>

<file path=ppt/slideLayouts/slideLayout36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3850791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7893429"/>
      </p:ext>
    </p:extLst>
  </p:cSld>
  <p:clrMapOvr>
    <a:masterClrMapping/>
  </p:clrMapOvr>
</p:sldLayout>
</file>

<file path=ppt/slideLayouts/slideLayout36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206012"/>
      </p:ext>
    </p:extLst>
  </p:cSld>
  <p:clrMapOvr>
    <a:masterClrMapping/>
  </p:clrMapOvr>
</p:sldLayout>
</file>

<file path=ppt/slideLayouts/slideLayout36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 b="0"/>
            </a:lvl1pPr>
          </a:lstStyle>
          <a:p>
            <a:pPr>
              <a:defRPr/>
            </a:pPr>
            <a:fld id="{0BC291CD-85D3-46FA-99CA-644BAE666D0B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54812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8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7860356"/>
      </p:ext>
    </p:extLst>
  </p:cSld>
  <p:clrMapOvr>
    <a:masterClrMapping/>
  </p:clrMapOvr>
</p:sldLayout>
</file>

<file path=ppt/slideLayouts/slideLayout36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1762341"/>
      </p:ext>
    </p:extLst>
  </p:cSld>
  <p:clrMapOvr>
    <a:masterClrMapping/>
  </p:clrMapOvr>
</p:sldLayout>
</file>

<file path=ppt/slideLayouts/slideLayout36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6599340"/>
      </p:ext>
    </p:extLst>
  </p:cSld>
  <p:clrMapOvr>
    <a:masterClrMapping/>
  </p:clrMapOvr>
</p:sldLayout>
</file>

<file path=ppt/slideLayouts/slideLayout36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230000"/>
      </p:ext>
    </p:extLst>
  </p:cSld>
  <p:clrMapOvr>
    <a:masterClrMapping/>
  </p:clrMapOvr>
</p:sldLayout>
</file>

<file path=ppt/slideLayouts/slideLayout368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5853134"/>
      </p:ext>
    </p:extLst>
  </p:cSld>
  <p:clrMapOvr>
    <a:masterClrMapping/>
  </p:clrMapOvr>
</p:sldLayout>
</file>

<file path=ppt/slideLayouts/slideLayout368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778355"/>
      </p:ext>
    </p:extLst>
  </p:cSld>
  <p:clrMapOvr>
    <a:masterClrMapping/>
  </p:clrMapOvr>
</p:sldLayout>
</file>

<file path=ppt/slideLayouts/slideLayout368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9056722"/>
      </p:ext>
    </p:extLst>
  </p:cSld>
  <p:clrMapOvr>
    <a:masterClrMapping/>
  </p:clrMapOvr>
</p:sldLayout>
</file>

<file path=ppt/slideLayouts/slideLayout36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497286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3983204"/>
      </p:ext>
    </p:extLst>
  </p:cSld>
  <p:clrMapOvr>
    <a:masterClrMapping/>
  </p:clrMapOvr>
</p:sldLayout>
</file>

<file path=ppt/slideLayouts/slideLayout36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819458"/>
      </p:ext>
    </p:extLst>
  </p:cSld>
  <p:clrMapOvr>
    <a:masterClrMapping/>
  </p:clrMapOvr>
</p:sldLayout>
</file>

<file path=ppt/slideLayouts/slideLayout36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473495"/>
      </p:ext>
    </p:extLst>
  </p:cSld>
  <p:clrMapOvr>
    <a:masterClrMapping/>
  </p:clrMapOvr>
</p:sldLayout>
</file>

<file path=ppt/slideLayouts/slideLayout36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75059"/>
      </p:ext>
    </p:extLst>
  </p:cSld>
  <p:clrMapOvr>
    <a:masterClrMapping/>
  </p:clrMapOvr>
</p:sldLayout>
</file>

<file path=ppt/slideLayouts/slideLayout369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6790757"/>
      </p:ext>
    </p:extLst>
  </p:cSld>
  <p:clrMapOvr>
    <a:masterClrMapping/>
  </p:clrMapOvr>
  <p:transition/>
</p:sldLayout>
</file>

<file path=ppt/slideLayouts/slideLayout36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8683361"/>
      </p:ext>
    </p:extLst>
  </p:cSld>
  <p:clrMapOvr>
    <a:masterClrMapping/>
  </p:clrMapOvr>
</p:sldLayout>
</file>

<file path=ppt/slideLayouts/slideLayout3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099829-3AAC-4595-A4C6-A5B59430B5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5162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323117-D982-46FA-BA76-E69FF506D6B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303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DD9CB-FE8C-404D-AA64-D41C9000AB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1936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7259D6-C75C-4705-9145-98121AD533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38074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FA38C1-A50C-477A-945D-6006277B5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8847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0542193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4525184"/>
      </p:ext>
    </p:extLst>
  </p:cSld>
  <p:clrMapOvr>
    <a:masterClrMapping/>
  </p:clrMapOvr>
</p:sldLayout>
</file>

<file path=ppt/slideLayouts/slideLayout3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err="1" smtClean="0"/>
              <a:t>CLick</a:t>
            </a:r>
            <a:r>
              <a:rPr lang="en-US" dirty="0" smtClean="0"/>
              <a:t>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E74D3A-AA63-49D8-A209-607BC7D01CA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42483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50A224-C66C-4A4C-A7AC-2299DBFFA1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00190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3BD4D8-D46A-4921-B1C0-8AF625AB9C4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77962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F332B5-5FED-4E61-B533-4965B9BD8B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951931"/>
      </p:ext>
    </p:extLst>
  </p:cSld>
  <p:clrMapOvr>
    <a:masterClrMapping/>
  </p:clrMapOvr>
</p:sldLayout>
</file>

<file path=ppt/slideLayouts/slideLayout3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01D676-A0DE-4CB3-B436-2EC191C7898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197993"/>
      </p:ext>
    </p:extLst>
  </p:cSld>
  <p:clrMapOvr>
    <a:masterClrMapping/>
  </p:clrMapOvr>
</p:sldLayout>
</file>

<file path=ppt/slideLayouts/slideLayout3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A55C6D-8F39-43FB-800C-548F7CB75D8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420352"/>
      </p:ext>
    </p:extLst>
  </p:cSld>
  <p:clrMapOvr>
    <a:masterClrMapping/>
  </p:clrMapOvr>
</p:sldLayout>
</file>

<file path=ppt/slideLayouts/slideLayout37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C96B0-2BE0-43AC-BDFB-7B5788FE653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3022302"/>
      </p:ext>
    </p:extLst>
  </p:cSld>
  <p:clrMapOvr>
    <a:masterClrMapping/>
  </p:clrMapOvr>
</p:sldLayout>
</file>

<file path=ppt/slideLayouts/slideLayout370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A79BB6-B3D9-4C78-9130-5443F78246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0724829"/>
      </p:ext>
    </p:extLst>
  </p:cSld>
  <p:clrMapOvr>
    <a:masterClrMapping/>
  </p:clrMapOvr>
</p:sldLayout>
</file>

<file path=ppt/slideLayouts/slideLayout37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>
            <a:lvl1pPr>
              <a:defRPr u="none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>
              <a:buNone/>
              <a:defRPr u="none"/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7843DD-2D78-4D8C-AF37-51F6CE54EF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926296"/>
      </p:ext>
    </p:extLst>
  </p:cSld>
  <p:clrMapOvr>
    <a:masterClrMapping/>
  </p:clrMapOvr>
</p:sldLayout>
</file>

<file path=ppt/slideLayouts/slideLayout37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C72AECC-F6C1-4256-836A-3F372946FA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1924865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014874"/>
      </p:ext>
    </p:extLst>
  </p:cSld>
  <p:clrMapOvr>
    <a:masterClrMapping/>
  </p:clrMapOvr>
</p:sldLayout>
</file>

<file path=ppt/slideLayouts/slideLayout371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F3132E-2D60-4E24-A228-24EBE93543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135026"/>
      </p:ext>
    </p:extLst>
  </p:cSld>
  <p:clrMapOvr>
    <a:masterClrMapping/>
  </p:clrMapOvr>
</p:sldLayout>
</file>

<file path=ppt/slideLayouts/slideLayout371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16EA19-B485-4DE9-B0B8-C139C430FA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0565839"/>
      </p:ext>
    </p:extLst>
  </p:cSld>
  <p:clrMapOvr>
    <a:masterClrMapping/>
  </p:clrMapOvr>
</p:sldLayout>
</file>

<file path=ppt/slideLayouts/slideLayout37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5889915"/>
      </p:ext>
    </p:extLst>
  </p:cSld>
  <p:clrMapOvr>
    <a:masterClrMapping/>
  </p:clrMapOvr>
</p:sldLayout>
</file>

<file path=ppt/slideLayouts/slideLayout3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6005924"/>
      </p:ext>
    </p:extLst>
  </p:cSld>
  <p:clrMapOvr>
    <a:masterClrMapping/>
  </p:clrMapOvr>
</p:sldLayout>
</file>

<file path=ppt/slideLayouts/slideLayout37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73267"/>
      </p:ext>
    </p:extLst>
  </p:cSld>
  <p:clrMapOvr>
    <a:masterClrMapping/>
  </p:clrMapOvr>
</p:sldLayout>
</file>

<file path=ppt/slideLayouts/slideLayout37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146608"/>
      </p:ext>
    </p:extLst>
  </p:cSld>
  <p:clrMapOvr>
    <a:masterClrMapping/>
  </p:clrMapOvr>
</p:sldLayout>
</file>

<file path=ppt/slideLayouts/slideLayout37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9085894"/>
      </p:ext>
    </p:extLst>
  </p:cSld>
  <p:clrMapOvr>
    <a:masterClrMapping/>
  </p:clrMapOvr>
</p:sldLayout>
</file>

<file path=ppt/slideLayouts/slideLayout37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9556582"/>
      </p:ext>
    </p:extLst>
  </p:cSld>
  <p:clrMapOvr>
    <a:masterClrMapping/>
  </p:clrMapOvr>
</p:sldLayout>
</file>

<file path=ppt/slideLayouts/slideLayout37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9892393"/>
      </p:ext>
    </p:extLst>
  </p:cSld>
  <p:clrMapOvr>
    <a:masterClrMapping/>
  </p:clrMapOvr>
</p:sldLayout>
</file>

<file path=ppt/slideLayouts/slideLayout3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3387787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2227656"/>
      </p:ext>
    </p:extLst>
  </p:cSld>
  <p:clrMapOvr>
    <a:masterClrMapping/>
  </p:clrMapOvr>
</p:sldLayout>
</file>

<file path=ppt/slideLayouts/slideLayout37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626213"/>
      </p:ext>
    </p:extLst>
  </p:cSld>
  <p:clrMapOvr>
    <a:masterClrMapping/>
  </p:clrMapOvr>
</p:sldLayout>
</file>

<file path=ppt/slideLayouts/slideLayout37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6258231"/>
      </p:ext>
    </p:extLst>
  </p:cSld>
  <p:clrMapOvr>
    <a:masterClrMapping/>
  </p:clrMapOvr>
</p:sldLayout>
</file>

<file path=ppt/slideLayouts/slideLayout37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8085204"/>
      </p:ext>
    </p:extLst>
  </p:cSld>
  <p:clrMapOvr>
    <a:masterClrMapping/>
  </p:clrMapOvr>
</p:sldLayout>
</file>

<file path=ppt/slideLayouts/slideLayout37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970851"/>
      </p:ext>
    </p:extLst>
  </p:cSld>
  <p:clrMapOvr>
    <a:masterClrMapping/>
  </p:clrMapOvr>
</p:sldLayout>
</file>

<file path=ppt/slideLayouts/slideLayout37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524037"/>
      </p:ext>
    </p:extLst>
  </p:cSld>
  <p:clrMapOvr>
    <a:masterClrMapping/>
  </p:clrMapOvr>
</p:sldLayout>
</file>

<file path=ppt/slideLayouts/slideLayout37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5024513"/>
      </p:ext>
    </p:extLst>
  </p:cSld>
  <p:clrMapOvr>
    <a:masterClrMapping/>
  </p:clrMapOvr>
</p:sldLayout>
</file>

<file path=ppt/slideLayouts/slideLayout37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539416"/>
      </p:ext>
    </p:extLst>
  </p:cSld>
  <p:clrMapOvr>
    <a:masterClrMapping/>
  </p:clrMapOvr>
</p:sldLayout>
</file>

<file path=ppt/slideLayouts/slideLayout372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1185073"/>
      </p:ext>
    </p:extLst>
  </p:cSld>
  <p:clrMapOvr>
    <a:masterClrMapping/>
  </p:clrMapOvr>
  <p:transition/>
</p:sldLayout>
</file>

<file path=ppt/slideLayouts/slideLayout37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608966"/>
      </p:ext>
    </p:extLst>
  </p:cSld>
  <p:clrMapOvr>
    <a:masterClrMapping/>
  </p:clrMapOvr>
</p:sldLayout>
</file>

<file path=ppt/slideLayouts/slideLayout372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4390249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864088"/>
      </p:ext>
    </p:extLst>
  </p:cSld>
  <p:clrMapOvr>
    <a:masterClrMapping/>
  </p:clrMapOvr>
</p:sldLayout>
</file>

<file path=ppt/slideLayouts/slideLayout37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3113023"/>
      </p:ext>
    </p:extLst>
  </p:cSld>
  <p:clrMapOvr>
    <a:masterClrMapping/>
  </p:clrMapOvr>
</p:sldLayout>
</file>

<file path=ppt/slideLayouts/slideLayout37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0159689"/>
      </p:ext>
    </p:extLst>
  </p:cSld>
  <p:clrMapOvr>
    <a:masterClrMapping/>
  </p:clrMapOvr>
</p:sldLayout>
</file>

<file path=ppt/slideLayouts/slideLayout37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043597"/>
      </p:ext>
    </p:extLst>
  </p:cSld>
  <p:clrMapOvr>
    <a:masterClrMapping/>
  </p:clrMapOvr>
</p:sldLayout>
</file>

<file path=ppt/slideLayouts/slideLayout37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4986840"/>
      </p:ext>
    </p:extLst>
  </p:cSld>
  <p:clrMapOvr>
    <a:masterClrMapping/>
  </p:clrMapOvr>
</p:sldLayout>
</file>

<file path=ppt/slideLayouts/slideLayout37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808283"/>
      </p:ext>
    </p:extLst>
  </p:cSld>
  <p:clrMapOvr>
    <a:masterClrMapping/>
  </p:clrMapOvr>
</p:sldLayout>
</file>

<file path=ppt/slideLayouts/slideLayout37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4778705"/>
      </p:ext>
    </p:extLst>
  </p:cSld>
  <p:clrMapOvr>
    <a:masterClrMapping/>
  </p:clrMapOvr>
</p:sldLayout>
</file>

<file path=ppt/slideLayouts/slideLayout37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1417046"/>
      </p:ext>
    </p:extLst>
  </p:cSld>
  <p:clrMapOvr>
    <a:masterClrMapping/>
  </p:clrMapOvr>
</p:sldLayout>
</file>

<file path=ppt/slideLayouts/slideLayout37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8117530"/>
      </p:ext>
    </p:extLst>
  </p:cSld>
  <p:clrMapOvr>
    <a:masterClrMapping/>
  </p:clrMapOvr>
</p:sldLayout>
</file>

<file path=ppt/slideLayouts/slideLayout37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6956603"/>
      </p:ext>
    </p:extLst>
  </p:cSld>
  <p:clrMapOvr>
    <a:masterClrMapping/>
  </p:clrMapOvr>
</p:sldLayout>
</file>

<file path=ppt/slideLayouts/slideLayout37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0791854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6376240"/>
      </p:ext>
    </p:extLst>
  </p:cSld>
  <p:clrMapOvr>
    <a:masterClrMapping/>
  </p:clrMapOvr>
</p:sldLayout>
</file>

<file path=ppt/slideLayouts/slideLayout37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5576678"/>
      </p:ext>
    </p:extLst>
  </p:cSld>
  <p:clrMapOvr>
    <a:masterClrMapping/>
  </p:clrMapOvr>
</p:sldLayout>
</file>

<file path=ppt/slideLayouts/slideLayout37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0762059"/>
      </p:ext>
    </p:extLst>
  </p:cSld>
  <p:clrMapOvr>
    <a:masterClrMapping/>
  </p:clrMapOvr>
</p:sldLayout>
</file>

<file path=ppt/slideLayouts/slideLayout37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017162"/>
      </p:ext>
    </p:extLst>
  </p:cSld>
  <p:clrMapOvr>
    <a:masterClrMapping/>
  </p:clrMapOvr>
</p:sldLayout>
</file>

<file path=ppt/slideLayouts/slideLayout37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7066908"/>
      </p:ext>
    </p:extLst>
  </p:cSld>
  <p:clrMapOvr>
    <a:masterClrMapping/>
  </p:clrMapOvr>
</p:sldLayout>
</file>

<file path=ppt/slideLayouts/slideLayout374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9186041"/>
      </p:ext>
    </p:extLst>
  </p:cSld>
  <p:clrMapOvr>
    <a:masterClrMapping/>
  </p:clrMapOvr>
</p:sldLayout>
</file>

<file path=ppt/slideLayouts/slideLayout37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235272"/>
      </p:ext>
    </p:extLst>
  </p:cSld>
  <p:clrMapOvr>
    <a:masterClrMapping/>
  </p:clrMapOvr>
</p:sldLayout>
</file>

<file path=ppt/slideLayouts/slideLayout37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581282"/>
      </p:ext>
    </p:extLst>
  </p:cSld>
  <p:clrMapOvr>
    <a:masterClrMapping/>
  </p:clrMapOvr>
</p:sldLayout>
</file>

<file path=ppt/slideLayouts/slideLayout37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594038"/>
      </p:ext>
    </p:extLst>
  </p:cSld>
  <p:clrMapOvr>
    <a:masterClrMapping/>
  </p:clrMapOvr>
</p:sldLayout>
</file>

<file path=ppt/slideLayouts/slideLayout37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3475913"/>
      </p:ext>
    </p:extLst>
  </p:cSld>
  <p:clrMapOvr>
    <a:masterClrMapping/>
  </p:clrMapOvr>
</p:sldLayout>
</file>

<file path=ppt/slideLayouts/slideLayout3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038854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9288631"/>
      </p:ext>
    </p:extLst>
  </p:cSld>
  <p:clrMapOvr>
    <a:masterClrMapping/>
  </p:clrMapOvr>
</p:sldLayout>
</file>

<file path=ppt/slideLayouts/slideLayout37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814382"/>
      </p:ext>
    </p:extLst>
  </p:cSld>
  <p:clrMapOvr>
    <a:masterClrMapping/>
  </p:clrMapOvr>
</p:sldLayout>
</file>

<file path=ppt/slideLayouts/slideLayout37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0291201"/>
      </p:ext>
    </p:extLst>
  </p:cSld>
  <p:clrMapOvr>
    <a:masterClrMapping/>
  </p:clrMapOvr>
</p:sldLayout>
</file>

<file path=ppt/slideLayouts/slideLayout37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864311"/>
      </p:ext>
    </p:extLst>
  </p:cSld>
  <p:clrMapOvr>
    <a:masterClrMapping/>
  </p:clrMapOvr>
</p:sldLayout>
</file>

<file path=ppt/slideLayouts/slideLayout37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073146"/>
      </p:ext>
    </p:extLst>
  </p:cSld>
  <p:clrMapOvr>
    <a:masterClrMapping/>
  </p:clrMapOvr>
</p:sldLayout>
</file>

<file path=ppt/slideLayouts/slideLayout37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4587110"/>
      </p:ext>
    </p:extLst>
  </p:cSld>
  <p:clrMapOvr>
    <a:masterClrMapping/>
  </p:clrMapOvr>
</p:sldLayout>
</file>

<file path=ppt/slideLayouts/slideLayout37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58189"/>
      </p:ext>
    </p:extLst>
  </p:cSld>
  <p:clrMapOvr>
    <a:masterClrMapping/>
  </p:clrMapOvr>
</p:sldLayout>
</file>

<file path=ppt/slideLayouts/slideLayout37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542692"/>
      </p:ext>
    </p:extLst>
  </p:cSld>
  <p:clrMapOvr>
    <a:masterClrMapping/>
  </p:clrMapOvr>
</p:sldLayout>
</file>

<file path=ppt/slideLayouts/slideLayout37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0633268"/>
      </p:ext>
    </p:extLst>
  </p:cSld>
  <p:clrMapOvr>
    <a:masterClrMapping/>
  </p:clrMapOvr>
</p:sldLayout>
</file>

<file path=ppt/slideLayouts/slideLayout37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899531"/>
      </p:ext>
    </p:extLst>
  </p:cSld>
  <p:clrMapOvr>
    <a:masterClrMapping/>
  </p:clrMapOvr>
</p:sldLayout>
</file>

<file path=ppt/slideLayouts/slideLayout37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7373268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6860655"/>
      </p:ext>
    </p:extLst>
  </p:cSld>
  <p:clrMapOvr>
    <a:masterClrMapping/>
  </p:clrMapOvr>
</p:sldLayout>
</file>

<file path=ppt/slideLayouts/slideLayout37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2101501"/>
      </p:ext>
    </p:extLst>
  </p:cSld>
  <p:clrMapOvr>
    <a:masterClrMapping/>
  </p:clrMapOvr>
</p:sldLayout>
</file>

<file path=ppt/slideLayouts/slideLayout37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1372393"/>
      </p:ext>
    </p:extLst>
  </p:cSld>
  <p:clrMapOvr>
    <a:masterClrMapping/>
  </p:clrMapOvr>
</p:sldLayout>
</file>

<file path=ppt/slideLayouts/slideLayout37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8855775"/>
      </p:ext>
    </p:extLst>
  </p:cSld>
  <p:clrMapOvr>
    <a:masterClrMapping/>
  </p:clrMapOvr>
</p:sldLayout>
</file>

<file path=ppt/slideLayouts/slideLayout37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562581"/>
      </p:ext>
    </p:extLst>
  </p:cSld>
  <p:clrMapOvr>
    <a:masterClrMapping/>
  </p:clrMapOvr>
</p:sldLayout>
</file>

<file path=ppt/slideLayouts/slideLayout37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4617386"/>
      </p:ext>
    </p:extLst>
  </p:cSld>
  <p:clrMapOvr>
    <a:masterClrMapping/>
  </p:clrMapOvr>
</p:sldLayout>
</file>

<file path=ppt/slideLayouts/slideLayout37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751830"/>
      </p:ext>
    </p:extLst>
  </p:cSld>
  <p:clrMapOvr>
    <a:masterClrMapping/>
  </p:clrMapOvr>
</p:sldLayout>
</file>

<file path=ppt/slideLayouts/slideLayout376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570307"/>
      </p:ext>
    </p:extLst>
  </p:cSld>
  <p:clrMapOvr>
    <a:masterClrMapping/>
  </p:clrMapOvr>
</p:sldLayout>
</file>

<file path=ppt/slideLayouts/slideLayout3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963006"/>
      </p:ext>
    </p:extLst>
  </p:cSld>
  <p:clrMapOvr>
    <a:masterClrMapping/>
  </p:clrMapOvr>
</p:sldLayout>
</file>

<file path=ppt/slideLayouts/slideLayout3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3506356"/>
      </p:ext>
    </p:extLst>
  </p:cSld>
  <p:clrMapOvr>
    <a:masterClrMapping/>
  </p:clrMapOvr>
</p:sldLayout>
</file>

<file path=ppt/slideLayouts/slideLayout37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428862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801726"/>
      </p:ext>
    </p:extLst>
  </p:cSld>
  <p:clrMapOvr>
    <a:masterClrMapping/>
  </p:clrMapOvr>
</p:sldLayout>
</file>

<file path=ppt/slideLayouts/slideLayout37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5059556"/>
      </p:ext>
    </p:extLst>
  </p:cSld>
  <p:clrMapOvr>
    <a:masterClrMapping/>
  </p:clrMapOvr>
</p:sldLayout>
</file>

<file path=ppt/slideLayouts/slideLayout37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0405601"/>
      </p:ext>
    </p:extLst>
  </p:cSld>
  <p:clrMapOvr>
    <a:masterClrMapping/>
  </p:clrMapOvr>
</p:sldLayout>
</file>

<file path=ppt/slideLayouts/slideLayout37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332578"/>
      </p:ext>
    </p:extLst>
  </p:cSld>
  <p:clrMapOvr>
    <a:masterClrMapping/>
  </p:clrMapOvr>
</p:sldLayout>
</file>

<file path=ppt/slideLayouts/slideLayout37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1100855"/>
      </p:ext>
    </p:extLst>
  </p:cSld>
  <p:clrMapOvr>
    <a:masterClrMapping/>
  </p:clrMapOvr>
</p:sldLayout>
</file>

<file path=ppt/slideLayouts/slideLayout37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5312611"/>
      </p:ext>
    </p:extLst>
  </p:cSld>
  <p:clrMapOvr>
    <a:masterClrMapping/>
  </p:clrMapOvr>
</p:sldLayout>
</file>

<file path=ppt/slideLayouts/slideLayout37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9467640"/>
      </p:ext>
    </p:extLst>
  </p:cSld>
  <p:clrMapOvr>
    <a:masterClrMapping/>
  </p:clrMapOvr>
</p:sldLayout>
</file>

<file path=ppt/slideLayouts/slideLayout37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2113387"/>
      </p:ext>
    </p:extLst>
  </p:cSld>
  <p:clrMapOvr>
    <a:masterClrMapping/>
  </p:clrMapOvr>
</p:sldLayout>
</file>

<file path=ppt/slideLayouts/slideLayout37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490475"/>
      </p:ext>
    </p:extLst>
  </p:cSld>
  <p:clrMapOvr>
    <a:masterClrMapping/>
  </p:clrMapOvr>
</p:sldLayout>
</file>

<file path=ppt/slideLayouts/slideLayout377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8943491"/>
      </p:ext>
    </p:extLst>
  </p:cSld>
  <p:clrMapOvr>
    <a:masterClrMapping/>
  </p:clrMapOvr>
</p:sldLayout>
</file>

<file path=ppt/slideLayouts/slideLayout377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992642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490225"/>
      </p:ext>
    </p:extLst>
  </p:cSld>
  <p:clrMapOvr>
    <a:masterClrMapping/>
  </p:clrMapOvr>
</p:sldLayout>
</file>

<file path=ppt/slideLayouts/slideLayout378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1413740"/>
      </p:ext>
    </p:extLst>
  </p:cSld>
  <p:clrMapOvr>
    <a:masterClrMapping/>
  </p:clrMapOvr>
</p:sldLayout>
</file>

<file path=ppt/slideLayouts/slideLayout37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4170"/>
      </p:ext>
    </p:extLst>
  </p:cSld>
  <p:clrMapOvr>
    <a:masterClrMapping/>
  </p:clrMapOvr>
</p:sldLayout>
</file>

<file path=ppt/slideLayouts/slideLayout37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8980224"/>
      </p:ext>
    </p:extLst>
  </p:cSld>
  <p:clrMapOvr>
    <a:masterClrMapping/>
  </p:clrMapOvr>
</p:sldLayout>
</file>

<file path=ppt/slideLayouts/slideLayout37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616220"/>
      </p:ext>
    </p:extLst>
  </p:cSld>
  <p:clrMapOvr>
    <a:masterClrMapping/>
  </p:clrMapOvr>
</p:sldLayout>
</file>

<file path=ppt/slideLayouts/slideLayout37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1596607"/>
      </p:ext>
    </p:extLst>
  </p:cSld>
  <p:clrMapOvr>
    <a:masterClrMapping/>
  </p:clrMapOvr>
</p:sldLayout>
</file>

<file path=ppt/slideLayouts/slideLayout37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914559"/>
      </p:ext>
    </p:extLst>
  </p:cSld>
  <p:clrMapOvr>
    <a:masterClrMapping/>
  </p:clrMapOvr>
</p:sldLayout>
</file>

<file path=ppt/slideLayouts/slideLayout37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063483"/>
      </p:ext>
    </p:extLst>
  </p:cSld>
  <p:clrMapOvr>
    <a:masterClrMapping/>
  </p:clrMapOvr>
  <p:transition/>
</p:sldLayout>
</file>

<file path=ppt/slideLayouts/slideLayout37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402377"/>
      </p:ext>
    </p:extLst>
  </p:cSld>
  <p:clrMapOvr>
    <a:masterClrMapping/>
  </p:clrMapOvr>
</p:sldLayout>
</file>

<file path=ppt/slideLayouts/slideLayout37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3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2A41BF-D6BF-4BEA-A402-A56BCC9679D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825122"/>
      </p:ext>
    </p:extLst>
  </p:cSld>
  <p:clrMapOvr>
    <a:masterClrMapping/>
  </p:clrMapOvr>
</p:sldLayout>
</file>

<file path=ppt/slideLayouts/slideLayout37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lnSpc>
                <a:spcPts val="3840"/>
              </a:lnSpc>
              <a:defRPr>
                <a:solidFill>
                  <a:srgbClr val="FFFF0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1136822"/>
            <a:ext cx="86106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686800" y="6388443"/>
            <a:ext cx="1905000" cy="4572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7831C92-0289-4145-B81D-7CAB174ACFB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8732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7105533"/>
      </p:ext>
    </p:extLst>
  </p:cSld>
  <p:clrMapOvr>
    <a:masterClrMapping/>
  </p:clrMapOvr>
</p:sldLayout>
</file>

<file path=ppt/slideLayouts/slideLayout37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9A12F3-DC1D-4E3E-B0AB-470F2D7E9D7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33548"/>
      </p:ext>
    </p:extLst>
  </p:cSld>
  <p:clrMapOvr>
    <a:masterClrMapping/>
  </p:clrMapOvr>
</p:sldLayout>
</file>

<file path=ppt/slideLayouts/slideLayout37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2E613D-BCE7-4D04-A554-E326D10B6E2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0538181"/>
      </p:ext>
    </p:extLst>
  </p:cSld>
  <p:clrMapOvr>
    <a:masterClrMapping/>
  </p:clrMapOvr>
</p:sldLayout>
</file>

<file path=ppt/slideLayouts/slideLayout37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DE82C7-8D80-4310-81B7-78C3EA4BC7F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3619223"/>
      </p:ext>
    </p:extLst>
  </p:cSld>
  <p:clrMapOvr>
    <a:masterClrMapping/>
  </p:clrMapOvr>
</p:sldLayout>
</file>

<file path=ppt/slideLayouts/slideLayout37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1451E6-570E-4630-B362-0D488131C3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970070"/>
      </p:ext>
    </p:extLst>
  </p:cSld>
  <p:clrMapOvr>
    <a:masterClrMapping/>
  </p:clrMapOvr>
</p:sldLayout>
</file>

<file path=ppt/slideLayouts/slideLayout37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EDA735-1E59-4C12-969B-7B07DDD8A28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29540"/>
      </p:ext>
    </p:extLst>
  </p:cSld>
  <p:clrMapOvr>
    <a:masterClrMapping/>
  </p:clrMapOvr>
</p:sldLayout>
</file>

<file path=ppt/slideLayouts/slideLayout37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3EC848-D6D3-47BC-90FF-81D094F403F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3991319"/>
      </p:ext>
    </p:extLst>
  </p:cSld>
  <p:clrMapOvr>
    <a:masterClrMapping/>
  </p:clrMapOvr>
</p:sldLayout>
</file>

<file path=ppt/slideLayouts/slideLayout37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014A47-043A-4A0F-B1C2-4F4D3388454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482352"/>
      </p:ext>
    </p:extLst>
  </p:cSld>
  <p:clrMapOvr>
    <a:masterClrMapping/>
  </p:clrMapOvr>
</p:sldLayout>
</file>

<file path=ppt/slideLayouts/slideLayout37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C09C4D-C379-4D21-95FF-1F17F6F50FF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0036532"/>
      </p:ext>
    </p:extLst>
  </p:cSld>
  <p:clrMapOvr>
    <a:masterClrMapping/>
  </p:clrMapOvr>
</p:sldLayout>
</file>

<file path=ppt/slideLayouts/slideLayout37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58DE9A-2DB0-42C4-809D-C72E176814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9823271"/>
      </p:ext>
    </p:extLst>
  </p:cSld>
  <p:clrMapOvr>
    <a:masterClrMapping/>
  </p:clrMapOvr>
</p:sldLayout>
</file>

<file path=ppt/slideLayouts/slideLayout379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BF09F7-B47B-4832-A926-E205D0AC67B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183334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3346550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290664"/>
      </p:ext>
    </p:extLst>
  </p:cSld>
  <p:clrMapOvr>
    <a:masterClrMapping/>
  </p:clrMapOvr>
</p:sldLayout>
</file>

<file path=ppt/slideLayouts/slideLayout380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C05EB9-ADFB-4B78-B865-BD75CC9D97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4982380"/>
      </p:ext>
    </p:extLst>
  </p:cSld>
  <p:clrMapOvr>
    <a:masterClrMapping/>
  </p:clrMapOvr>
</p:sldLayout>
</file>

<file path=ppt/slideLayouts/slideLayout380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C69909-E00D-4E51-BE22-36DBBEBE285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0741106"/>
      </p:ext>
    </p:extLst>
  </p:cSld>
  <p:clrMapOvr>
    <a:masterClrMapping/>
  </p:clrMapOvr>
</p:sldLayout>
</file>

<file path=ppt/slideLayouts/slideLayout380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20A9C0-5DF7-4B8B-B217-C36F4254B5E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400012"/>
      </p:ext>
    </p:extLst>
  </p:cSld>
  <p:clrMapOvr>
    <a:masterClrMapping/>
  </p:clrMapOvr>
</p:sldLayout>
</file>

<file path=ppt/slideLayouts/slideLayout38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1456747"/>
      </p:ext>
    </p:extLst>
  </p:cSld>
  <p:clrMapOvr>
    <a:masterClrMapping/>
  </p:clrMapOvr>
</p:sldLayout>
</file>

<file path=ppt/slideLayouts/slideLayout38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5545142"/>
      </p:ext>
    </p:extLst>
  </p:cSld>
  <p:clrMapOvr>
    <a:masterClrMapping/>
  </p:clrMapOvr>
</p:sldLayout>
</file>

<file path=ppt/slideLayouts/slideLayout38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66332"/>
      </p:ext>
    </p:extLst>
  </p:cSld>
  <p:clrMapOvr>
    <a:masterClrMapping/>
  </p:clrMapOvr>
</p:sldLayout>
</file>

<file path=ppt/slideLayouts/slideLayout38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237904"/>
      </p:ext>
    </p:extLst>
  </p:cSld>
  <p:clrMapOvr>
    <a:masterClrMapping/>
  </p:clrMapOvr>
</p:sldLayout>
</file>

<file path=ppt/slideLayouts/slideLayout38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9497278"/>
      </p:ext>
    </p:extLst>
  </p:cSld>
  <p:clrMapOvr>
    <a:masterClrMapping/>
  </p:clrMapOvr>
</p:sldLayout>
</file>

<file path=ppt/slideLayouts/slideLayout38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0010785"/>
      </p:ext>
    </p:extLst>
  </p:cSld>
  <p:clrMapOvr>
    <a:masterClrMapping/>
  </p:clrMapOvr>
</p:sldLayout>
</file>

<file path=ppt/slideLayouts/slideLayout38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213982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857872"/>
      </p:ext>
    </p:extLst>
  </p:cSld>
  <p:clrMapOvr>
    <a:masterClrMapping/>
  </p:clrMapOvr>
</p:sldLayout>
</file>

<file path=ppt/slideLayouts/slideLayout38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139728"/>
      </p:ext>
    </p:extLst>
  </p:cSld>
  <p:clrMapOvr>
    <a:masterClrMapping/>
  </p:clrMapOvr>
</p:sldLayout>
</file>

<file path=ppt/slideLayouts/slideLayout38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3962442"/>
      </p:ext>
    </p:extLst>
  </p:cSld>
  <p:clrMapOvr>
    <a:masterClrMapping/>
  </p:clrMapOvr>
</p:sldLayout>
</file>

<file path=ppt/slideLayouts/slideLayout38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4398032"/>
      </p:ext>
    </p:extLst>
  </p:cSld>
  <p:clrMapOvr>
    <a:masterClrMapping/>
  </p:clrMapOvr>
</p:sldLayout>
</file>

<file path=ppt/slideLayouts/slideLayout38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384318"/>
      </p:ext>
    </p:extLst>
  </p:cSld>
  <p:clrMapOvr>
    <a:masterClrMapping/>
  </p:clrMapOvr>
</p:sldLayout>
</file>

<file path=ppt/slideLayouts/slideLayout381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206426"/>
      </p:ext>
    </p:extLst>
  </p:cSld>
  <p:clrMapOvr>
    <a:masterClrMapping/>
  </p:clrMapOvr>
</p:sldLayout>
</file>

<file path=ppt/slideLayouts/slideLayout381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5166302"/>
      </p:ext>
    </p:extLst>
  </p:cSld>
  <p:clrMapOvr>
    <a:masterClrMapping/>
  </p:clrMapOvr>
</p:sldLayout>
</file>

<file path=ppt/slideLayouts/slideLayout381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1486203"/>
      </p:ext>
    </p:extLst>
  </p:cSld>
  <p:clrMapOvr>
    <a:masterClrMapping/>
  </p:clrMapOvr>
</p:sldLayout>
</file>

<file path=ppt/slideLayouts/slideLayout38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8725020"/>
      </p:ext>
    </p:extLst>
  </p:cSld>
  <p:clrMapOvr>
    <a:masterClrMapping/>
  </p:clrMapOvr>
</p:sldLayout>
</file>

<file path=ppt/slideLayouts/slideLayout38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1885992"/>
      </p:ext>
    </p:extLst>
  </p:cSld>
  <p:clrMapOvr>
    <a:masterClrMapping/>
  </p:clrMapOvr>
</p:sldLayout>
</file>

<file path=ppt/slideLayouts/slideLayout38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8025505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005743"/>
      </p:ext>
    </p:extLst>
  </p:cSld>
  <p:clrMapOvr>
    <a:masterClrMapping/>
  </p:clrMapOvr>
</p:sldLayout>
</file>

<file path=ppt/slideLayouts/slideLayout38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3341727"/>
      </p:ext>
    </p:extLst>
  </p:cSld>
  <p:clrMapOvr>
    <a:masterClrMapping/>
  </p:clrMapOvr>
</p:sldLayout>
</file>

<file path=ppt/slideLayouts/slideLayout38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397288"/>
      </p:ext>
    </p:extLst>
  </p:cSld>
  <p:clrMapOvr>
    <a:masterClrMapping/>
  </p:clrMapOvr>
</p:sldLayout>
</file>

<file path=ppt/slideLayouts/slideLayout382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4180333"/>
      </p:ext>
    </p:extLst>
  </p:cSld>
  <p:clrMapOvr>
    <a:masterClrMapping/>
  </p:clrMapOvr>
  <p:transition/>
</p:sldLayout>
</file>

<file path=ppt/slideLayouts/slideLayout38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015708"/>
      </p:ext>
    </p:extLst>
  </p:cSld>
  <p:clrMapOvr>
    <a:masterClrMapping/>
  </p:clrMapOvr>
</p:sldLayout>
</file>

<file path=ppt/slideLayouts/slideLayout38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6838044"/>
      </p:ext>
    </p:extLst>
  </p:cSld>
  <p:clrMapOvr>
    <a:masterClrMapping/>
  </p:clrMapOvr>
</p:sldLayout>
</file>

<file path=ppt/slideLayouts/slideLayout38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3542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984249"/>
      </p:ext>
    </p:extLst>
  </p:cSld>
  <p:clrMapOvr>
    <a:masterClrMapping/>
  </p:clrMapOvr>
</p:sldLayout>
</file>

<file path=ppt/slideLayouts/slideLayout38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849900"/>
      </p:ext>
    </p:extLst>
  </p:cSld>
  <p:clrMapOvr>
    <a:masterClrMapping/>
  </p:clrMapOvr>
</p:sldLayout>
</file>

<file path=ppt/slideLayouts/slideLayout38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9235110"/>
      </p:ext>
    </p:extLst>
  </p:cSld>
  <p:clrMapOvr>
    <a:masterClrMapping/>
  </p:clrMapOvr>
</p:sldLayout>
</file>

<file path=ppt/slideLayouts/slideLayout38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799321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3426809"/>
      </p:ext>
    </p:extLst>
  </p:cSld>
  <p:clrMapOvr>
    <a:masterClrMapping/>
  </p:clrMapOvr>
</p:sldLayout>
</file>

<file path=ppt/slideLayouts/slideLayout38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7213482"/>
      </p:ext>
    </p:extLst>
  </p:cSld>
  <p:clrMapOvr>
    <a:masterClrMapping/>
  </p:clrMapOvr>
</p:sldLayout>
</file>

<file path=ppt/slideLayouts/slideLayout38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2987314"/>
      </p:ext>
    </p:extLst>
  </p:cSld>
  <p:clrMapOvr>
    <a:masterClrMapping/>
  </p:clrMapOvr>
</p:sldLayout>
</file>

<file path=ppt/slideLayouts/slideLayout38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755536"/>
      </p:ext>
    </p:extLst>
  </p:cSld>
  <p:clrMapOvr>
    <a:masterClrMapping/>
  </p:clrMapOvr>
</p:sldLayout>
</file>

<file path=ppt/slideLayouts/slideLayout38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32405"/>
      </p:ext>
    </p:extLst>
  </p:cSld>
  <p:clrMapOvr>
    <a:masterClrMapping/>
  </p:clrMapOvr>
</p:sldLayout>
</file>

<file path=ppt/slideLayouts/slideLayout38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453986"/>
      </p:ext>
    </p:extLst>
  </p:cSld>
  <p:clrMapOvr>
    <a:masterClrMapping/>
  </p:clrMapOvr>
</p:sldLayout>
</file>

<file path=ppt/slideLayouts/slideLayout38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186676"/>
      </p:ext>
    </p:extLst>
  </p:cSld>
  <p:clrMapOvr>
    <a:masterClrMapping/>
  </p:clrMapOvr>
</p:sldLayout>
</file>

<file path=ppt/slideLayouts/slideLayout383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1858694"/>
      </p:ext>
    </p:extLst>
  </p:cSld>
  <p:clrMapOvr>
    <a:masterClrMapping/>
  </p:clrMapOvr>
</p:sldLayout>
</file>

<file path=ppt/slideLayouts/slideLayout38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78026"/>
      </p:ext>
    </p:extLst>
  </p:cSld>
  <p:clrMapOvr>
    <a:masterClrMapping/>
  </p:clrMapOvr>
</p:sldLayout>
</file>

<file path=ppt/slideLayouts/slideLayout38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790209"/>
      </p:ext>
    </p:extLst>
  </p:cSld>
  <p:clrMapOvr>
    <a:masterClrMapping/>
  </p:clrMapOvr>
</p:sldLayout>
</file>

<file path=ppt/slideLayouts/slideLayout38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127862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546023"/>
      </p:ext>
    </p:extLst>
  </p:cSld>
  <p:clrMapOvr>
    <a:masterClrMapping/>
  </p:clrMapOvr>
</p:sldLayout>
</file>

<file path=ppt/slideLayouts/slideLayout38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8229267"/>
      </p:ext>
    </p:extLst>
  </p:cSld>
  <p:clrMapOvr>
    <a:masterClrMapping/>
  </p:clrMapOvr>
</p:sldLayout>
</file>

<file path=ppt/slideLayouts/slideLayout38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8865701"/>
      </p:ext>
    </p:extLst>
  </p:cSld>
  <p:clrMapOvr>
    <a:masterClrMapping/>
  </p:clrMapOvr>
</p:sldLayout>
</file>

<file path=ppt/slideLayouts/slideLayout38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4104603"/>
      </p:ext>
    </p:extLst>
  </p:cSld>
  <p:clrMapOvr>
    <a:masterClrMapping/>
  </p:clrMapOvr>
</p:sldLayout>
</file>

<file path=ppt/slideLayouts/slideLayout38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2152176"/>
      </p:ext>
    </p:extLst>
  </p:cSld>
  <p:clrMapOvr>
    <a:masterClrMapping/>
  </p:clrMapOvr>
</p:sldLayout>
</file>

<file path=ppt/slideLayouts/slideLayout38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3895640"/>
      </p:ext>
    </p:extLst>
  </p:cSld>
  <p:clrMapOvr>
    <a:masterClrMapping/>
  </p:clrMapOvr>
</p:sldLayout>
</file>

<file path=ppt/slideLayouts/slideLayout38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263986"/>
      </p:ext>
    </p:extLst>
  </p:cSld>
  <p:clrMapOvr>
    <a:masterClrMapping/>
  </p:clrMapOvr>
</p:sldLayout>
</file>

<file path=ppt/slideLayouts/slideLayout38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7706890"/>
      </p:ext>
    </p:extLst>
  </p:cSld>
  <p:clrMapOvr>
    <a:masterClrMapping/>
  </p:clrMapOvr>
</p:sldLayout>
</file>

<file path=ppt/slideLayouts/slideLayout38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0777156"/>
      </p:ext>
    </p:extLst>
  </p:cSld>
  <p:clrMapOvr>
    <a:masterClrMapping/>
  </p:clrMapOvr>
</p:sldLayout>
</file>

<file path=ppt/slideLayouts/slideLayout38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562411"/>
      </p:ext>
    </p:extLst>
  </p:cSld>
  <p:clrMapOvr>
    <a:masterClrMapping/>
  </p:clrMapOvr>
</p:sldLayout>
</file>

<file path=ppt/slideLayouts/slideLayout38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2964438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1668213"/>
      </p:ext>
    </p:extLst>
  </p:cSld>
  <p:clrMapOvr>
    <a:masterClrMapping/>
  </p:clrMapOvr>
</p:sldLayout>
</file>

<file path=ppt/slideLayouts/slideLayout38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211699"/>
      </p:ext>
    </p:extLst>
  </p:cSld>
  <p:clrMapOvr>
    <a:masterClrMapping/>
  </p:clrMapOvr>
</p:sldLayout>
</file>

<file path=ppt/slideLayouts/slideLayout38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7803973"/>
      </p:ext>
    </p:extLst>
  </p:cSld>
  <p:clrMapOvr>
    <a:masterClrMapping/>
  </p:clrMapOvr>
</p:sldLayout>
</file>

<file path=ppt/slideLayouts/slideLayout385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5999787"/>
      </p:ext>
    </p:extLst>
  </p:cSld>
  <p:clrMapOvr>
    <a:masterClrMapping/>
  </p:clrMapOvr>
</p:sldLayout>
</file>

<file path=ppt/slideLayouts/slideLayout38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6312195"/>
      </p:ext>
    </p:extLst>
  </p:cSld>
  <p:clrMapOvr>
    <a:masterClrMapping/>
  </p:clrMapOvr>
</p:sldLayout>
</file>

<file path=ppt/slideLayouts/slideLayout38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598875"/>
      </p:ext>
    </p:extLst>
  </p:cSld>
  <p:clrMapOvr>
    <a:masterClrMapping/>
  </p:clrMapOvr>
</p:sldLayout>
</file>

<file path=ppt/slideLayouts/slideLayout38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3092473"/>
      </p:ext>
    </p:extLst>
  </p:cSld>
  <p:clrMapOvr>
    <a:masterClrMapping/>
  </p:clrMapOvr>
</p:sldLayout>
</file>

<file path=ppt/slideLayouts/slideLayout38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949029"/>
      </p:ext>
    </p:extLst>
  </p:cSld>
  <p:clrMapOvr>
    <a:masterClrMapping/>
  </p:clrMapOvr>
</p:sldLayout>
</file>

<file path=ppt/slideLayouts/slideLayout38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992008"/>
      </p:ext>
    </p:extLst>
  </p:cSld>
  <p:clrMapOvr>
    <a:masterClrMapping/>
  </p:clrMapOvr>
</p:sldLayout>
</file>

<file path=ppt/slideLayouts/slideLayout38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0018357"/>
      </p:ext>
    </p:extLst>
  </p:cSld>
  <p:clrMapOvr>
    <a:masterClrMapping/>
  </p:clrMapOvr>
</p:sldLayout>
</file>

<file path=ppt/slideLayouts/slideLayout38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14262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0104773"/>
      </p:ext>
    </p:extLst>
  </p:cSld>
  <p:clrMapOvr>
    <a:masterClrMapping/>
  </p:clrMapOvr>
</p:sldLayout>
</file>

<file path=ppt/slideLayouts/slideLayout38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855907"/>
      </p:ext>
    </p:extLst>
  </p:cSld>
  <p:clrMapOvr>
    <a:masterClrMapping/>
  </p:clrMapOvr>
</p:sldLayout>
</file>

<file path=ppt/slideLayouts/slideLayout38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8238532"/>
      </p:ext>
    </p:extLst>
  </p:cSld>
  <p:clrMapOvr>
    <a:masterClrMapping/>
  </p:clrMapOvr>
</p:sldLayout>
</file>

<file path=ppt/slideLayouts/slideLayout38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177657"/>
      </p:ext>
    </p:extLst>
  </p:cSld>
  <p:clrMapOvr>
    <a:masterClrMapping/>
  </p:clrMapOvr>
</p:sldLayout>
</file>

<file path=ppt/slideLayouts/slideLayout38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966577"/>
      </p:ext>
    </p:extLst>
  </p:cSld>
  <p:clrMapOvr>
    <a:masterClrMapping/>
  </p:clrMapOvr>
</p:sldLayout>
</file>

<file path=ppt/slideLayouts/slideLayout38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5295090"/>
      </p:ext>
    </p:extLst>
  </p:cSld>
  <p:clrMapOvr>
    <a:masterClrMapping/>
  </p:clrMapOvr>
</p:sldLayout>
</file>

<file path=ppt/slideLayouts/slideLayout386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947457"/>
      </p:ext>
    </p:extLst>
  </p:cSld>
  <p:clrMapOvr>
    <a:masterClrMapping/>
  </p:clrMapOvr>
</p:sldLayout>
</file>

<file path=ppt/slideLayouts/slideLayout386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981566"/>
      </p:ext>
    </p:extLst>
  </p:cSld>
  <p:clrMapOvr>
    <a:masterClrMapping/>
  </p:clrMapOvr>
</p:sldLayout>
</file>

<file path=ppt/slideLayouts/slideLayout3867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171691"/>
      </p:ext>
    </p:extLst>
  </p:cSld>
  <p:clrMapOvr>
    <a:masterClrMapping/>
  </p:clrMapOvr>
</p:sldLayout>
</file>

<file path=ppt/slideLayouts/slideLayout386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038423"/>
      </p:ext>
    </p:extLst>
  </p:cSld>
  <p:clrMapOvr>
    <a:masterClrMapping/>
  </p:clrMapOvr>
</p:sldLayout>
</file>

<file path=ppt/slideLayouts/slideLayout38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668430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3239213"/>
      </p:ext>
    </p:extLst>
  </p:cSld>
  <p:clrMapOvr>
    <a:masterClrMapping/>
  </p:clrMapOvr>
</p:sldLayout>
</file>

<file path=ppt/slideLayouts/slideLayout38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9034540"/>
      </p:ext>
    </p:extLst>
  </p:cSld>
  <p:clrMapOvr>
    <a:masterClrMapping/>
  </p:clrMapOvr>
</p:sldLayout>
</file>

<file path=ppt/slideLayouts/slideLayout38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3235884"/>
      </p:ext>
    </p:extLst>
  </p:cSld>
  <p:clrMapOvr>
    <a:masterClrMapping/>
  </p:clrMapOvr>
</p:sldLayout>
</file>

<file path=ppt/slideLayouts/slideLayout38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979533"/>
      </p:ext>
    </p:extLst>
  </p:cSld>
  <p:clrMapOvr>
    <a:masterClrMapping/>
  </p:clrMapOvr>
</p:sldLayout>
</file>

<file path=ppt/slideLayouts/slideLayout3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015429"/>
      </p:ext>
    </p:extLst>
  </p:cSld>
  <p:clrMapOvr>
    <a:masterClrMapping/>
  </p:clrMapOvr>
</p:sldLayout>
</file>

<file path=ppt/slideLayouts/slideLayout38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1221109"/>
      </p:ext>
    </p:extLst>
  </p:cSld>
  <p:clrMapOvr>
    <a:masterClrMapping/>
  </p:clrMapOvr>
</p:sldLayout>
</file>

<file path=ppt/slideLayouts/slideLayout38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741507"/>
      </p:ext>
    </p:extLst>
  </p:cSld>
  <p:clrMapOvr>
    <a:masterClrMapping/>
  </p:clrMapOvr>
</p:sldLayout>
</file>

<file path=ppt/slideLayouts/slideLayout38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7608845"/>
      </p:ext>
    </p:extLst>
  </p:cSld>
  <p:clrMapOvr>
    <a:masterClrMapping/>
  </p:clrMapOvr>
</p:sldLayout>
</file>

<file path=ppt/slideLayouts/slideLayout38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53166"/>
      </p:ext>
    </p:extLst>
  </p:cSld>
  <p:clrMapOvr>
    <a:masterClrMapping/>
  </p:clrMapOvr>
</p:sldLayout>
</file>

<file path=ppt/slideLayouts/slideLayout38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0033515"/>
      </p:ext>
    </p:extLst>
  </p:cSld>
  <p:clrMapOvr>
    <a:masterClrMapping/>
  </p:clrMapOvr>
</p:sldLayout>
</file>

<file path=ppt/slideLayouts/slideLayout38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291082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9688317"/>
      </p:ext>
    </p:extLst>
  </p:cSld>
  <p:clrMapOvr>
    <a:masterClrMapping/>
  </p:clrMapOvr>
</p:sldLayout>
</file>

<file path=ppt/slideLayouts/slideLayout38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327712"/>
      </p:ext>
    </p:extLst>
  </p:cSld>
  <p:clrMapOvr>
    <a:masterClrMapping/>
  </p:clrMapOvr>
</p:sldLayout>
</file>

<file path=ppt/slideLayouts/slideLayout38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0713566"/>
      </p:ext>
    </p:extLst>
  </p:cSld>
  <p:clrMapOvr>
    <a:masterClrMapping/>
  </p:clrMapOvr>
</p:sldLayout>
</file>

<file path=ppt/slideLayouts/slideLayout3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5106443"/>
      </p:ext>
    </p:extLst>
  </p:cSld>
  <p:clrMapOvr>
    <a:masterClrMapping/>
  </p:clrMapOvr>
</p:sldLayout>
</file>

<file path=ppt/slideLayouts/slideLayout38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2305989"/>
      </p:ext>
    </p:extLst>
  </p:cSld>
  <p:clrMapOvr>
    <a:masterClrMapping/>
  </p:clrMapOvr>
</p:sldLayout>
</file>

<file path=ppt/slideLayouts/slideLayout38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318481"/>
      </p:ext>
    </p:extLst>
  </p:cSld>
  <p:clrMapOvr>
    <a:masterClrMapping/>
  </p:clrMapOvr>
</p:sldLayout>
</file>

<file path=ppt/slideLayouts/slideLayout38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6145761"/>
      </p:ext>
    </p:extLst>
  </p:cSld>
  <p:clrMapOvr>
    <a:masterClrMapping/>
  </p:clrMapOvr>
</p:sldLayout>
</file>

<file path=ppt/slideLayouts/slideLayout38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3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22041" indent="0" algn="ctr">
              <a:buNone/>
              <a:defRPr/>
            </a:lvl2pPr>
            <a:lvl3pPr marL="844083" indent="0" algn="ctr">
              <a:buNone/>
              <a:defRPr/>
            </a:lvl3pPr>
            <a:lvl4pPr marL="1266124" indent="0" algn="ctr">
              <a:buNone/>
              <a:defRPr/>
            </a:lvl4pPr>
            <a:lvl5pPr marL="1688165" indent="0" algn="ctr">
              <a:buNone/>
              <a:defRPr/>
            </a:lvl5pPr>
            <a:lvl6pPr marL="2110207" indent="0" algn="ctr">
              <a:buNone/>
              <a:defRPr/>
            </a:lvl6pPr>
            <a:lvl7pPr marL="2532248" indent="0" algn="ctr">
              <a:buNone/>
              <a:defRPr/>
            </a:lvl7pPr>
            <a:lvl8pPr marL="2954289" indent="0" algn="ctr">
              <a:buNone/>
              <a:defRPr/>
            </a:lvl8pPr>
            <a:lvl9pPr marL="337633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3584295"/>
      </p:ext>
    </p:extLst>
  </p:cSld>
  <p:clrMapOvr>
    <a:masterClrMapping/>
  </p:clrMapOvr>
</p:sldLayout>
</file>

<file path=ppt/slideLayouts/slideLayout38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7807795"/>
      </p:ext>
    </p:extLst>
  </p:cSld>
  <p:clrMapOvr>
    <a:masterClrMapping/>
  </p:clrMapOvr>
</p:sldLayout>
</file>

<file path=ppt/slideLayouts/slideLayout38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8"/>
            <a:ext cx="7772400" cy="1362075"/>
          </a:xfrm>
        </p:spPr>
        <p:txBody>
          <a:bodyPr anchor="t"/>
          <a:lstStyle>
            <a:lvl1pPr algn="l">
              <a:defRPr sz="3692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846"/>
            </a:lvl1pPr>
            <a:lvl2pPr marL="422041" indent="0">
              <a:buNone/>
              <a:defRPr sz="1662"/>
            </a:lvl2pPr>
            <a:lvl3pPr marL="844083" indent="0">
              <a:buNone/>
              <a:defRPr sz="1477"/>
            </a:lvl3pPr>
            <a:lvl4pPr marL="1266124" indent="0">
              <a:buNone/>
              <a:defRPr sz="1292"/>
            </a:lvl4pPr>
            <a:lvl5pPr marL="1688165" indent="0">
              <a:buNone/>
              <a:defRPr sz="1292"/>
            </a:lvl5pPr>
            <a:lvl6pPr marL="2110207" indent="0">
              <a:buNone/>
              <a:defRPr sz="1292"/>
            </a:lvl6pPr>
            <a:lvl7pPr marL="2532248" indent="0">
              <a:buNone/>
              <a:defRPr sz="1292"/>
            </a:lvl7pPr>
            <a:lvl8pPr marL="2954289" indent="0">
              <a:buNone/>
              <a:defRPr sz="1292"/>
            </a:lvl8pPr>
            <a:lvl9pPr marL="3376331" indent="0">
              <a:buNone/>
              <a:defRPr sz="1292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9190326"/>
      </p:ext>
    </p:extLst>
  </p:cSld>
  <p:clrMapOvr>
    <a:masterClrMapping/>
  </p:clrMapOvr>
</p:sldLayout>
</file>

<file path=ppt/slideLayouts/slideLayout38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3505069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6629081"/>
      </p:ext>
    </p:extLst>
  </p:cSld>
  <p:clrMapOvr>
    <a:masterClrMapping/>
  </p:clrMapOvr>
</p:sldLayout>
</file>

<file path=ppt/slideLayouts/slideLayout38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375066"/>
      </p:ext>
    </p:extLst>
  </p:cSld>
  <p:clrMapOvr>
    <a:masterClrMapping/>
  </p:clrMapOvr>
</p:sldLayout>
</file>

<file path=ppt/slideLayouts/slideLayout38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233517"/>
      </p:ext>
    </p:extLst>
  </p:cSld>
  <p:clrMapOvr>
    <a:masterClrMapping/>
  </p:clrMapOvr>
</p:sldLayout>
</file>

<file path=ppt/slideLayouts/slideLayout38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4207116"/>
      </p:ext>
    </p:extLst>
  </p:cSld>
  <p:clrMapOvr>
    <a:masterClrMapping/>
  </p:clrMapOvr>
</p:sldLayout>
</file>

<file path=ppt/slideLayouts/slideLayout38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8"/>
            <a:ext cx="5111750" cy="5853113"/>
          </a:xfrm>
        </p:spPr>
        <p:txBody>
          <a:bodyPr/>
          <a:lstStyle>
            <a:lvl1pPr>
              <a:defRPr sz="2954"/>
            </a:lvl1pPr>
            <a:lvl2pPr>
              <a:defRPr sz="2585"/>
            </a:lvl2pPr>
            <a:lvl3pPr>
              <a:defRPr sz="2215"/>
            </a:lvl3pPr>
            <a:lvl4pPr>
              <a:defRPr sz="1846"/>
            </a:lvl4pPr>
            <a:lvl5pPr>
              <a:defRPr sz="1846"/>
            </a:lvl5pPr>
            <a:lvl6pPr>
              <a:defRPr sz="1846"/>
            </a:lvl6pPr>
            <a:lvl7pPr>
              <a:defRPr sz="1846"/>
            </a:lvl7pPr>
            <a:lvl8pPr>
              <a:defRPr sz="1846"/>
            </a:lvl8pPr>
            <a:lvl9pPr>
              <a:defRPr sz="1846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5831"/>
      </p:ext>
    </p:extLst>
  </p:cSld>
  <p:clrMapOvr>
    <a:masterClrMapping/>
  </p:clrMapOvr>
</p:sldLayout>
</file>

<file path=ppt/slideLayouts/slideLayout38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954"/>
            </a:lvl1pPr>
            <a:lvl2pPr marL="422041" indent="0">
              <a:buNone/>
              <a:defRPr sz="2585"/>
            </a:lvl2pPr>
            <a:lvl3pPr marL="844083" indent="0">
              <a:buNone/>
              <a:defRPr sz="2215"/>
            </a:lvl3pPr>
            <a:lvl4pPr marL="1266124" indent="0">
              <a:buNone/>
              <a:defRPr sz="1846"/>
            </a:lvl4pPr>
            <a:lvl5pPr marL="1688165" indent="0">
              <a:buNone/>
              <a:defRPr sz="1846"/>
            </a:lvl5pPr>
            <a:lvl6pPr marL="2110207" indent="0">
              <a:buNone/>
              <a:defRPr sz="1846"/>
            </a:lvl6pPr>
            <a:lvl7pPr marL="2532248" indent="0">
              <a:buNone/>
              <a:defRPr sz="1846"/>
            </a:lvl7pPr>
            <a:lvl8pPr marL="2954289" indent="0">
              <a:buNone/>
              <a:defRPr sz="1846"/>
            </a:lvl8pPr>
            <a:lvl9pPr marL="3376331" indent="0">
              <a:buNone/>
              <a:defRPr sz="1846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1703887"/>
      </p:ext>
    </p:extLst>
  </p:cSld>
  <p:clrMapOvr>
    <a:masterClrMapping/>
  </p:clrMapOvr>
</p:sldLayout>
</file>

<file path=ppt/slideLayouts/slideLayout38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4736946"/>
      </p:ext>
    </p:extLst>
  </p:cSld>
  <p:clrMapOvr>
    <a:masterClrMapping/>
  </p:clrMapOvr>
</p:sldLayout>
</file>

<file path=ppt/slideLayouts/slideLayout38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114515"/>
      </p:ext>
    </p:extLst>
  </p:cSld>
  <p:clrMapOvr>
    <a:masterClrMapping/>
  </p:clrMapOvr>
</p:sldLayout>
</file>

<file path=ppt/slideLayouts/slideLayout38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5840044"/>
      </p:ext>
    </p:extLst>
  </p:cSld>
  <p:clrMapOvr>
    <a:masterClrMapping/>
  </p:clrMapOvr>
</p:sldLayout>
</file>

<file path=ppt/slideLayouts/slideLayout389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0057687"/>
      </p:ext>
    </p:extLst>
  </p:cSld>
  <p:clrMapOvr>
    <a:masterClrMapping/>
  </p:clrMapOvr>
</p:sldLayout>
</file>

<file path=ppt/slideLayouts/slideLayout38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292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59511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42754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206520"/>
      </p:ext>
    </p:extLst>
  </p:cSld>
  <p:clrMapOvr>
    <a:masterClrMapping/>
  </p:clrMapOvr>
</p:sldLayout>
</file>

<file path=ppt/slideLayouts/slideLayout39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5150594"/>
      </p:ext>
    </p:extLst>
  </p:cSld>
  <p:clrMapOvr>
    <a:masterClrMapping/>
  </p:clrMapOvr>
</p:sldLayout>
</file>

<file path=ppt/slideLayouts/slideLayout39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673374"/>
      </p:ext>
    </p:extLst>
  </p:cSld>
  <p:clrMapOvr>
    <a:masterClrMapping/>
  </p:clrMapOvr>
</p:sldLayout>
</file>

<file path=ppt/slideLayouts/slideLayout39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18976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6074364"/>
      </p:ext>
    </p:extLst>
  </p:cSld>
  <p:clrMapOvr>
    <a:masterClrMapping/>
  </p:clrMapOvr>
</p:sldLayout>
</file>

<file path=ppt/slideLayouts/slideLayout39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796518"/>
      </p:ext>
    </p:extLst>
  </p:cSld>
  <p:clrMapOvr>
    <a:masterClrMapping/>
  </p:clrMapOvr>
</p:sldLayout>
</file>

<file path=ppt/slideLayouts/slideLayout39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5813618"/>
      </p:ext>
    </p:extLst>
  </p:cSld>
  <p:clrMapOvr>
    <a:masterClrMapping/>
  </p:clrMapOvr>
</p:sldLayout>
</file>

<file path=ppt/slideLayouts/slideLayout39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032635"/>
      </p:ext>
    </p:extLst>
  </p:cSld>
  <p:clrMapOvr>
    <a:masterClrMapping/>
  </p:clrMapOvr>
</p:sldLayout>
</file>

<file path=ppt/slideLayouts/slideLayout39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0107331"/>
      </p:ext>
    </p:extLst>
  </p:cSld>
  <p:clrMapOvr>
    <a:masterClrMapping/>
  </p:clrMapOvr>
</p:sldLayout>
</file>

<file path=ppt/slideLayouts/slideLayout39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950461"/>
      </p:ext>
    </p:extLst>
  </p:cSld>
  <p:clrMapOvr>
    <a:masterClrMapping/>
  </p:clrMapOvr>
</p:sldLayout>
</file>

<file path=ppt/slideLayouts/slideLayout39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7389858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9015772"/>
      </p:ext>
    </p:extLst>
  </p:cSld>
  <p:clrMapOvr>
    <a:masterClrMapping/>
  </p:clrMapOvr>
</p:sldLayout>
</file>

<file path=ppt/slideLayouts/slideLayout39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55766"/>
      </p:ext>
    </p:extLst>
  </p:cSld>
  <p:clrMapOvr>
    <a:masterClrMapping/>
  </p:clrMapOvr>
</p:sldLayout>
</file>

<file path=ppt/slideLayouts/slideLayout39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9472564"/>
      </p:ext>
    </p:extLst>
  </p:cSld>
  <p:clrMapOvr>
    <a:masterClrMapping/>
  </p:clrMapOvr>
</p:sldLayout>
</file>

<file path=ppt/slideLayouts/slideLayout39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7200348"/>
      </p:ext>
    </p:extLst>
  </p:cSld>
  <p:clrMapOvr>
    <a:masterClrMapping/>
  </p:clrMapOvr>
</p:sldLayout>
</file>

<file path=ppt/slideLayouts/slideLayout39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356025"/>
      </p:ext>
    </p:extLst>
  </p:cSld>
  <p:clrMapOvr>
    <a:masterClrMapping/>
  </p:clrMapOvr>
</p:sldLayout>
</file>

<file path=ppt/slideLayouts/slideLayout39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978417"/>
      </p:ext>
    </p:extLst>
  </p:cSld>
  <p:clrMapOvr>
    <a:masterClrMapping/>
  </p:clrMapOvr>
</p:sldLayout>
</file>

<file path=ppt/slideLayouts/slideLayout39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372236"/>
      </p:ext>
    </p:extLst>
  </p:cSld>
  <p:clrMapOvr>
    <a:masterClrMapping/>
  </p:clrMapOvr>
</p:sldLayout>
</file>

<file path=ppt/slideLayouts/slideLayout39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1592854"/>
      </p:ext>
    </p:extLst>
  </p:cSld>
  <p:clrMapOvr>
    <a:masterClrMapping/>
  </p:clrMapOvr>
</p:sldLayout>
</file>

<file path=ppt/slideLayouts/slideLayout39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3836993"/>
      </p:ext>
    </p:extLst>
  </p:cSld>
  <p:clrMapOvr>
    <a:masterClrMapping/>
  </p:clrMapOvr>
</p:sldLayout>
</file>

<file path=ppt/slideLayouts/slideLayout39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7691974"/>
      </p:ext>
    </p:extLst>
  </p:cSld>
  <p:clrMapOvr>
    <a:masterClrMapping/>
  </p:clrMapOvr>
</p:sldLayout>
</file>

<file path=ppt/slideLayouts/slideLayout39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5805380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7068310"/>
      </p:ext>
    </p:extLst>
  </p:cSld>
  <p:clrMapOvr>
    <a:masterClrMapping/>
  </p:clrMapOvr>
</p:sldLayout>
</file>

<file path=ppt/slideLayouts/slideLayout39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4267140"/>
      </p:ext>
    </p:extLst>
  </p:cSld>
  <p:clrMapOvr>
    <a:masterClrMapping/>
  </p:clrMapOvr>
</p:sldLayout>
</file>

<file path=ppt/slideLayouts/slideLayout39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7053359"/>
      </p:ext>
    </p:extLst>
  </p:cSld>
  <p:clrMapOvr>
    <a:masterClrMapping/>
  </p:clrMapOvr>
</p:sldLayout>
</file>

<file path=ppt/slideLayouts/slideLayout39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4518071"/>
      </p:ext>
    </p:extLst>
  </p:cSld>
  <p:clrMapOvr>
    <a:masterClrMapping/>
  </p:clrMapOvr>
</p:sldLayout>
</file>

<file path=ppt/slideLayouts/slideLayout39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224891"/>
      </p:ext>
    </p:extLst>
  </p:cSld>
  <p:clrMapOvr>
    <a:masterClrMapping/>
  </p:clrMapOvr>
</p:sldLayout>
</file>

<file path=ppt/slideLayouts/slideLayout39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148620"/>
      </p:ext>
    </p:extLst>
  </p:cSld>
  <p:clrMapOvr>
    <a:masterClrMapping/>
  </p:clrMapOvr>
</p:sldLayout>
</file>

<file path=ppt/slideLayouts/slideLayout39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441830"/>
      </p:ext>
    </p:extLst>
  </p:cSld>
  <p:clrMapOvr>
    <a:masterClrMapping/>
  </p:clrMapOvr>
</p:sldLayout>
</file>

<file path=ppt/slideLayouts/slideLayout39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361647"/>
      </p:ext>
    </p:extLst>
  </p:cSld>
  <p:clrMapOvr>
    <a:masterClrMapping/>
  </p:clrMapOvr>
</p:sldLayout>
</file>

<file path=ppt/slideLayouts/slideLayout39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138343"/>
      </p:ext>
    </p:extLst>
  </p:cSld>
  <p:clrMapOvr>
    <a:masterClrMapping/>
  </p:clrMapOvr>
</p:sldLayout>
</file>

<file path=ppt/slideLayouts/slideLayout39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2559641"/>
      </p:ext>
    </p:extLst>
  </p:cSld>
  <p:clrMapOvr>
    <a:masterClrMapping/>
  </p:clrMapOvr>
</p:sldLayout>
</file>

<file path=ppt/slideLayouts/slideLayout39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202097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6091697"/>
      </p:ext>
    </p:extLst>
  </p:cSld>
  <p:clrMapOvr>
    <a:masterClrMapping/>
  </p:clrMapOvr>
</p:sldLayout>
</file>

<file path=ppt/slideLayouts/slideLayout39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33441"/>
      </p:ext>
    </p:extLst>
  </p:cSld>
  <p:clrMapOvr>
    <a:masterClrMapping/>
  </p:clrMapOvr>
</p:sldLayout>
</file>

<file path=ppt/slideLayouts/slideLayout39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1369"/>
      </p:ext>
    </p:extLst>
  </p:cSld>
  <p:clrMapOvr>
    <a:masterClrMapping/>
  </p:clrMapOvr>
</p:sldLayout>
</file>

<file path=ppt/slideLayouts/slideLayout39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9072318"/>
      </p:ext>
    </p:extLst>
  </p:cSld>
  <p:clrMapOvr>
    <a:masterClrMapping/>
  </p:clrMapOvr>
</p:sldLayout>
</file>

<file path=ppt/slideLayouts/slideLayout39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313060"/>
      </p:ext>
    </p:extLst>
  </p:cSld>
  <p:clrMapOvr>
    <a:masterClrMapping/>
  </p:clrMapOvr>
</p:sldLayout>
</file>

<file path=ppt/slideLayouts/slideLayout39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3321614"/>
      </p:ext>
    </p:extLst>
  </p:cSld>
  <p:clrMapOvr>
    <a:masterClrMapping/>
  </p:clrMapOvr>
</p:sldLayout>
</file>

<file path=ppt/slideLayouts/slideLayout39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013881"/>
      </p:ext>
    </p:extLst>
  </p:cSld>
  <p:clrMapOvr>
    <a:masterClrMapping/>
  </p:clrMapOvr>
</p:sldLayout>
</file>

<file path=ppt/slideLayouts/slideLayout39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009268"/>
      </p:ext>
    </p:extLst>
  </p:cSld>
  <p:clrMapOvr>
    <a:masterClrMapping/>
  </p:clrMapOvr>
</p:sldLayout>
</file>

<file path=ppt/slideLayouts/slideLayout39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081096"/>
      </p:ext>
    </p:extLst>
  </p:cSld>
  <p:clrMapOvr>
    <a:masterClrMapping/>
  </p:clrMapOvr>
</p:sldLayout>
</file>

<file path=ppt/slideLayouts/slideLayout39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8944189"/>
      </p:ext>
    </p:extLst>
  </p:cSld>
  <p:clrMapOvr>
    <a:masterClrMapping/>
  </p:clrMapOvr>
</p:sldLayout>
</file>

<file path=ppt/slideLayouts/slideLayout39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321702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1501090"/>
      </p:ext>
    </p:extLst>
  </p:cSld>
  <p:clrMapOvr>
    <a:masterClrMapping/>
  </p:clrMapOvr>
</p:sldLayout>
</file>

<file path=ppt/slideLayouts/slideLayout39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2892113"/>
      </p:ext>
    </p:extLst>
  </p:cSld>
  <p:clrMapOvr>
    <a:masterClrMapping/>
  </p:clrMapOvr>
</p:sldLayout>
</file>

<file path=ppt/slideLayouts/slideLayout39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072049"/>
      </p:ext>
    </p:extLst>
  </p:cSld>
  <p:clrMapOvr>
    <a:masterClrMapping/>
  </p:clrMapOvr>
</p:sldLayout>
</file>

<file path=ppt/slideLayouts/slideLayout39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0220448"/>
      </p:ext>
    </p:extLst>
  </p:cSld>
  <p:clrMapOvr>
    <a:masterClrMapping/>
  </p:clrMapOvr>
</p:sldLayout>
</file>

<file path=ppt/slideLayouts/slideLayout394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515027"/>
      </p:ext>
    </p:extLst>
  </p:cSld>
  <p:clrMapOvr>
    <a:masterClrMapping/>
  </p:clrMapOvr>
</p:sldLayout>
</file>

<file path=ppt/slideLayouts/slideLayout394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3521935"/>
      </p:ext>
    </p:extLst>
  </p:cSld>
  <p:clrMapOvr>
    <a:masterClrMapping/>
  </p:clrMapOvr>
</p:sldLayout>
</file>

<file path=ppt/slideLayouts/slideLayout39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6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7488035"/>
      </p:ext>
    </p:extLst>
  </p:cSld>
  <p:clrMapOvr>
    <a:masterClrMapping/>
  </p:clrMapOvr>
</p:sldLayout>
</file>

<file path=ppt/slideLayouts/slideLayout39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0083569"/>
      </p:ext>
    </p:extLst>
  </p:cSld>
  <p:clrMapOvr>
    <a:masterClrMapping/>
  </p:clrMapOvr>
</p:sldLayout>
</file>

<file path=ppt/slideLayouts/slideLayout39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1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6720128"/>
      </p:ext>
    </p:extLst>
  </p:cSld>
  <p:clrMapOvr>
    <a:masterClrMapping/>
  </p:clrMapOvr>
</p:sldLayout>
</file>

<file path=ppt/slideLayouts/slideLayout39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814085"/>
      </p:ext>
    </p:extLst>
  </p:cSld>
  <p:clrMapOvr>
    <a:masterClrMapping/>
  </p:clrMapOvr>
</p:sldLayout>
</file>

<file path=ppt/slideLayouts/slideLayout39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8985997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3553615"/>
      </p:ext>
    </p:extLst>
  </p:cSld>
  <p:clrMapOvr>
    <a:masterClrMapping/>
  </p:clrMapOvr>
</p:sldLayout>
</file>

<file path=ppt/slideLayouts/slideLayout39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615032"/>
      </p:ext>
    </p:extLst>
  </p:cSld>
  <p:clrMapOvr>
    <a:masterClrMapping/>
  </p:clrMapOvr>
</p:sldLayout>
</file>

<file path=ppt/slideLayouts/slideLayout39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199541"/>
      </p:ext>
    </p:extLst>
  </p:cSld>
  <p:clrMapOvr>
    <a:masterClrMapping/>
  </p:clrMapOvr>
</p:sldLayout>
</file>

<file path=ppt/slideLayouts/slideLayout39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98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652451"/>
      </p:ext>
    </p:extLst>
  </p:cSld>
  <p:clrMapOvr>
    <a:masterClrMapping/>
  </p:clrMapOvr>
</p:sldLayout>
</file>

<file path=ppt/slideLayouts/slideLayout39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207487"/>
      </p:ext>
    </p:extLst>
  </p:cSld>
  <p:clrMapOvr>
    <a:masterClrMapping/>
  </p:clrMapOvr>
</p:sldLayout>
</file>

<file path=ppt/slideLayouts/slideLayout39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027477"/>
      </p:ext>
    </p:extLst>
  </p:cSld>
  <p:clrMapOvr>
    <a:masterClrMapping/>
  </p:clrMapOvr>
</p:sldLayout>
</file>

<file path=ppt/slideLayouts/slideLayout39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266277"/>
      </p:ext>
    </p:extLst>
  </p:cSld>
  <p:clrMapOvr>
    <a:masterClrMapping/>
  </p:clrMapOvr>
</p:sldLayout>
</file>

<file path=ppt/slideLayouts/slideLayout39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255297"/>
      </p:ext>
    </p:extLst>
  </p:cSld>
  <p:clrMapOvr>
    <a:masterClrMapping/>
  </p:clrMapOvr>
</p:sldLayout>
</file>

<file path=ppt/slideLayouts/slideLayout39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411243"/>
      </p:ext>
    </p:extLst>
  </p:cSld>
  <p:clrMapOvr>
    <a:masterClrMapping/>
  </p:clrMapOvr>
</p:sldLayout>
</file>

<file path=ppt/slideLayouts/slideLayout39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9113188"/>
      </p:ext>
    </p:extLst>
  </p:cSld>
  <p:clrMapOvr>
    <a:masterClrMapping/>
  </p:clrMapOvr>
</p:sldLayout>
</file>

<file path=ppt/slideLayouts/slideLayout39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0583294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943144"/>
      </p:ext>
    </p:extLst>
  </p:cSld>
  <p:clrMapOvr>
    <a:masterClrMapping/>
  </p:clrMapOvr>
</p:sldLayout>
</file>

<file path=ppt/slideLayouts/slideLayout39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6160572"/>
      </p:ext>
    </p:extLst>
  </p:cSld>
  <p:clrMapOvr>
    <a:masterClrMapping/>
  </p:clrMapOvr>
</p:sldLayout>
</file>

<file path=ppt/slideLayouts/slideLayout39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080111"/>
      </p:ext>
    </p:extLst>
  </p:cSld>
  <p:clrMapOvr>
    <a:masterClrMapping/>
  </p:clrMapOvr>
</p:sldLayout>
</file>

<file path=ppt/slideLayouts/slideLayout39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353365"/>
      </p:ext>
    </p:extLst>
  </p:cSld>
  <p:clrMapOvr>
    <a:masterClrMapping/>
  </p:clrMapOvr>
</p:sldLayout>
</file>

<file path=ppt/slideLayouts/slideLayout39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3401098"/>
      </p:ext>
    </p:extLst>
  </p:cSld>
  <p:clrMapOvr>
    <a:masterClrMapping/>
  </p:clrMapOvr>
</p:sldLayout>
</file>

<file path=ppt/slideLayouts/slideLayout39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487721"/>
      </p:ext>
    </p:extLst>
  </p:cSld>
  <p:clrMapOvr>
    <a:masterClrMapping/>
  </p:clrMapOvr>
</p:sldLayout>
</file>

<file path=ppt/slideLayouts/slideLayout39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4939814"/>
      </p:ext>
    </p:extLst>
  </p:cSld>
  <p:clrMapOvr>
    <a:masterClrMapping/>
  </p:clrMapOvr>
</p:sldLayout>
</file>

<file path=ppt/slideLayouts/slideLayout39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523208"/>
      </p:ext>
    </p:extLst>
  </p:cSld>
  <p:clrMapOvr>
    <a:masterClrMapping/>
  </p:clrMapOvr>
</p:sldLayout>
</file>

<file path=ppt/slideLayouts/slideLayout39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088002"/>
      </p:ext>
    </p:extLst>
  </p:cSld>
  <p:clrMapOvr>
    <a:masterClrMapping/>
  </p:clrMapOvr>
</p:sldLayout>
</file>

<file path=ppt/slideLayouts/slideLayout39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8281920"/>
      </p:ext>
    </p:extLst>
  </p:cSld>
  <p:clrMapOvr>
    <a:masterClrMapping/>
  </p:clrMapOvr>
</p:sldLayout>
</file>

<file path=ppt/slideLayouts/slideLayout39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253611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4572979"/>
      </p:ext>
    </p:extLst>
  </p:cSld>
  <p:clrMapOvr>
    <a:masterClrMapping/>
  </p:clrMapOvr>
</p:sldLayout>
</file>

<file path=ppt/slideLayouts/slideLayout39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094556"/>
      </p:ext>
    </p:extLst>
  </p:cSld>
  <p:clrMapOvr>
    <a:masterClrMapping/>
  </p:clrMapOvr>
</p:sldLayout>
</file>

<file path=ppt/slideLayouts/slideLayout39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416230"/>
      </p:ext>
    </p:extLst>
  </p:cSld>
  <p:clrMapOvr>
    <a:masterClrMapping/>
  </p:clrMapOvr>
</p:sldLayout>
</file>

<file path=ppt/slideLayouts/slideLayout39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0327207"/>
      </p:ext>
    </p:extLst>
  </p:cSld>
  <p:clrMapOvr>
    <a:masterClrMapping/>
  </p:clrMapOvr>
</p:sldLayout>
</file>

<file path=ppt/slideLayouts/slideLayout39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6561399"/>
      </p:ext>
    </p:extLst>
  </p:cSld>
  <p:clrMapOvr>
    <a:masterClrMapping/>
  </p:clrMapOvr>
</p:sldLayout>
</file>

<file path=ppt/slideLayouts/slideLayout39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5781542"/>
      </p:ext>
    </p:extLst>
  </p:cSld>
  <p:clrMapOvr>
    <a:masterClrMapping/>
  </p:clrMapOvr>
</p:sldLayout>
</file>

<file path=ppt/slideLayouts/slideLayout39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2165796"/>
      </p:ext>
    </p:extLst>
  </p:cSld>
  <p:clrMapOvr>
    <a:masterClrMapping/>
  </p:clrMapOvr>
</p:sldLayout>
</file>

<file path=ppt/slideLayouts/slideLayout39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2681080"/>
      </p:ext>
    </p:extLst>
  </p:cSld>
  <p:clrMapOvr>
    <a:masterClrMapping/>
  </p:clrMapOvr>
</p:sldLayout>
</file>

<file path=ppt/slideLayouts/slideLayout3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4641130"/>
      </p:ext>
    </p:extLst>
  </p:cSld>
  <p:clrMapOvr>
    <a:masterClrMapping/>
  </p:clrMapOvr>
  <p:transition/>
</p:sldLayout>
</file>

<file path=ppt/slideLayouts/slideLayout39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568877"/>
      </p:ext>
    </p:extLst>
  </p:cSld>
  <p:clrMapOvr>
    <a:masterClrMapping/>
  </p:clrMapOvr>
</p:sldLayout>
</file>

<file path=ppt/slideLayouts/slideLayout39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6559747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3914255"/>
      </p:ext>
    </p:extLst>
  </p:cSld>
  <p:clrMapOvr>
    <a:masterClrMapping/>
  </p:clrMapOvr>
</p:sldLayout>
</file>

<file path=ppt/slideLayouts/slideLayout398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118050"/>
      </p:ext>
    </p:extLst>
  </p:cSld>
  <p:clrMapOvr>
    <a:masterClrMapping/>
  </p:clrMapOvr>
</p:sldLayout>
</file>

<file path=ppt/slideLayouts/slideLayout39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5381934"/>
      </p:ext>
    </p:extLst>
  </p:cSld>
  <p:clrMapOvr>
    <a:masterClrMapping/>
  </p:clrMapOvr>
</p:sldLayout>
</file>

<file path=ppt/slideLayouts/slideLayout39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46863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6400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8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5650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69056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1890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1943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531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8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752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9759099"/>
      </p:ext>
    </p:extLst>
  </p:cSld>
  <p:clrMapOvr>
    <a:masterClrMapping/>
  </p:clrMapOvr>
</p:sldLayout>
</file>

<file path=ppt/slideLayouts/slideLayout399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6125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3309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6909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97055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1100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07385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7641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3331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67680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20522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905000"/>
            <a:ext cx="39624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4400" y="1905000"/>
            <a:ext cx="3962400" cy="4724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733365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3554137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590755"/>
      </p:ext>
    </p:extLst>
  </p:cSld>
  <p:clrMapOvr>
    <a:masterClrMapping/>
  </p:clrMapOvr>
</p:sldLayout>
</file>

<file path=ppt/slideLayouts/slideLayout40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901952"/>
      </p:ext>
    </p:extLst>
  </p:cSld>
  <p:clrMapOvr>
    <a:masterClrMapping/>
  </p:clrMapOvr>
</p:sldLayout>
</file>

<file path=ppt/slideLayouts/slideLayout40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2943786"/>
      </p:ext>
    </p:extLst>
  </p:cSld>
  <p:clrMapOvr>
    <a:masterClrMapping/>
  </p:clrMapOvr>
</p:sldLayout>
</file>

<file path=ppt/slideLayouts/slideLayout40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8147314"/>
      </p:ext>
    </p:extLst>
  </p:cSld>
  <p:clrMapOvr>
    <a:masterClrMapping/>
  </p:clrMapOvr>
</p:sldLayout>
</file>

<file path=ppt/slideLayouts/slideLayout40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140538"/>
      </p:ext>
    </p:extLst>
  </p:cSld>
  <p:clrMapOvr>
    <a:masterClrMapping/>
  </p:clrMapOvr>
</p:sldLayout>
</file>

<file path=ppt/slideLayouts/slideLayout40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7866741"/>
      </p:ext>
    </p:extLst>
  </p:cSld>
  <p:clrMapOvr>
    <a:masterClrMapping/>
  </p:clrMapOvr>
</p:sldLayout>
</file>

<file path=ppt/slideLayouts/slideLayout40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6912128"/>
      </p:ext>
    </p:extLst>
  </p:cSld>
  <p:clrMapOvr>
    <a:masterClrMapping/>
  </p:clrMapOvr>
</p:sldLayout>
</file>

<file path=ppt/slideLayouts/slideLayout40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5301816"/>
      </p:ext>
    </p:extLst>
  </p:cSld>
  <p:clrMapOvr>
    <a:masterClrMapping/>
  </p:clrMapOvr>
</p:sldLayout>
</file>

<file path=ppt/slideLayouts/slideLayout40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05184"/>
      </p:ext>
    </p:extLst>
  </p:cSld>
  <p:clrMapOvr>
    <a:masterClrMapping/>
  </p:clrMapOvr>
</p:sldLayout>
</file>

<file path=ppt/slideLayouts/slideLayout40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28357"/>
      </p:ext>
    </p:extLst>
  </p:cSld>
  <p:clrMapOvr>
    <a:masterClrMapping/>
  </p:clrMapOvr>
</p:sldLayout>
</file>

<file path=ppt/slideLayouts/slideLayout40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173763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2287851"/>
      </p:ext>
    </p:extLst>
  </p:cSld>
  <p:clrMapOvr>
    <a:masterClrMapping/>
  </p:clrMapOvr>
</p:sldLayout>
</file>

<file path=ppt/slideLayouts/slideLayout40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942315"/>
      </p:ext>
    </p:extLst>
  </p:cSld>
  <p:clrMapOvr>
    <a:masterClrMapping/>
  </p:clrMapOvr>
</p:sldLayout>
</file>

<file path=ppt/slideLayouts/slideLayout40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157272"/>
      </p:ext>
    </p:extLst>
  </p:cSld>
  <p:clrMapOvr>
    <a:masterClrMapping/>
  </p:clrMapOvr>
</p:sldLayout>
</file>

<file path=ppt/slideLayouts/slideLayout40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680717"/>
      </p:ext>
    </p:extLst>
  </p:cSld>
  <p:clrMapOvr>
    <a:masterClrMapping/>
  </p:clrMapOvr>
</p:sldLayout>
</file>

<file path=ppt/slideLayouts/slideLayout40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776504"/>
      </p:ext>
    </p:extLst>
  </p:cSld>
  <p:clrMapOvr>
    <a:masterClrMapping/>
  </p:clrMapOvr>
</p:sldLayout>
</file>

<file path=ppt/slideLayouts/slideLayout40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598230"/>
      </p:ext>
    </p:extLst>
  </p:cSld>
  <p:clrMapOvr>
    <a:masterClrMapping/>
  </p:clrMapOvr>
</p:sldLayout>
</file>

<file path=ppt/slideLayouts/slideLayout401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9440459"/>
      </p:ext>
    </p:extLst>
  </p:cSld>
  <p:clrMapOvr>
    <a:masterClrMapping/>
  </p:clrMapOvr>
</p:sldLayout>
</file>

<file path=ppt/slideLayouts/slideLayout401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7282097"/>
      </p:ext>
    </p:extLst>
  </p:cSld>
  <p:clrMapOvr>
    <a:masterClrMapping/>
  </p:clrMapOvr>
</p:sldLayout>
</file>

<file path=ppt/slideLayouts/slideLayout40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2253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16531" indent="0" algn="ctr">
              <a:buNone/>
              <a:defRPr/>
            </a:lvl2pPr>
            <a:lvl3pPr marL="633062" indent="0" algn="ctr">
              <a:buNone/>
              <a:defRPr/>
            </a:lvl3pPr>
            <a:lvl4pPr marL="949593" indent="0" algn="ctr">
              <a:buNone/>
              <a:defRPr/>
            </a:lvl4pPr>
            <a:lvl5pPr marL="1266124" indent="0" algn="ctr">
              <a:buNone/>
              <a:defRPr/>
            </a:lvl5pPr>
            <a:lvl6pPr marL="1582655" indent="0" algn="ctr">
              <a:buNone/>
              <a:defRPr/>
            </a:lvl6pPr>
            <a:lvl7pPr marL="1899186" indent="0" algn="ctr">
              <a:buNone/>
              <a:defRPr/>
            </a:lvl7pPr>
            <a:lvl8pPr marL="2215717" indent="0" algn="ctr">
              <a:buNone/>
              <a:defRPr/>
            </a:lvl8pPr>
            <a:lvl9pPr marL="2532248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9698198"/>
      </p:ext>
    </p:extLst>
  </p:cSld>
  <p:clrMapOvr>
    <a:masterClrMapping/>
  </p:clrMapOvr>
</p:sldLayout>
</file>

<file path=ppt/slideLayouts/slideLayout40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2839998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5357445"/>
      </p:ext>
    </p:extLst>
  </p:cSld>
  <p:clrMapOvr>
    <a:masterClrMapping/>
  </p:clrMapOvr>
</p:sldLayout>
</file>

<file path=ppt/slideLayouts/slideLayout40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2769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385"/>
            </a:lvl1pPr>
            <a:lvl2pPr marL="316531" indent="0">
              <a:buNone/>
              <a:defRPr sz="1247"/>
            </a:lvl2pPr>
            <a:lvl3pPr marL="633062" indent="0">
              <a:buNone/>
              <a:defRPr sz="1108"/>
            </a:lvl3pPr>
            <a:lvl4pPr marL="949593" indent="0">
              <a:buNone/>
              <a:defRPr sz="969"/>
            </a:lvl4pPr>
            <a:lvl5pPr marL="1266124" indent="0">
              <a:buNone/>
              <a:defRPr sz="969"/>
            </a:lvl5pPr>
            <a:lvl6pPr marL="1582655" indent="0">
              <a:buNone/>
              <a:defRPr sz="969"/>
            </a:lvl6pPr>
            <a:lvl7pPr marL="1899186" indent="0">
              <a:buNone/>
              <a:defRPr sz="969"/>
            </a:lvl7pPr>
            <a:lvl8pPr marL="2215717" indent="0">
              <a:buNone/>
              <a:defRPr sz="969"/>
            </a:lvl8pPr>
            <a:lvl9pPr marL="2532248" indent="0">
              <a:buNone/>
              <a:defRPr sz="969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8205421"/>
      </p:ext>
    </p:extLst>
  </p:cSld>
  <p:clrMapOvr>
    <a:masterClrMapping/>
  </p:clrMapOvr>
</p:sldLayout>
</file>

<file path=ppt/slideLayouts/slideLayout40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1939"/>
            </a:lvl1pPr>
            <a:lvl2pPr>
              <a:defRPr sz="1661"/>
            </a:lvl2pPr>
            <a:lvl3pPr>
              <a:defRPr sz="1385"/>
            </a:lvl3pPr>
            <a:lvl4pPr>
              <a:defRPr sz="1247"/>
            </a:lvl4pPr>
            <a:lvl5pPr>
              <a:defRPr sz="1247"/>
            </a:lvl5pPr>
            <a:lvl6pPr>
              <a:defRPr sz="1247"/>
            </a:lvl6pPr>
            <a:lvl7pPr>
              <a:defRPr sz="1247"/>
            </a:lvl7pPr>
            <a:lvl8pPr>
              <a:defRPr sz="1247"/>
            </a:lvl8pPr>
            <a:lvl9pPr>
              <a:defRPr sz="124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1939"/>
            </a:lvl1pPr>
            <a:lvl2pPr>
              <a:defRPr sz="1661"/>
            </a:lvl2pPr>
            <a:lvl3pPr>
              <a:defRPr sz="1385"/>
            </a:lvl3pPr>
            <a:lvl4pPr>
              <a:defRPr sz="1247"/>
            </a:lvl4pPr>
            <a:lvl5pPr>
              <a:defRPr sz="1247"/>
            </a:lvl5pPr>
            <a:lvl6pPr>
              <a:defRPr sz="1247"/>
            </a:lvl6pPr>
            <a:lvl7pPr>
              <a:defRPr sz="1247"/>
            </a:lvl7pPr>
            <a:lvl8pPr>
              <a:defRPr sz="1247"/>
            </a:lvl8pPr>
            <a:lvl9pPr>
              <a:defRPr sz="124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753444"/>
      </p:ext>
    </p:extLst>
  </p:cSld>
  <p:clrMapOvr>
    <a:masterClrMapping/>
  </p:clrMapOvr>
</p:sldLayout>
</file>

<file path=ppt/slideLayouts/slideLayout40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661" b="1"/>
            </a:lvl1pPr>
            <a:lvl2pPr marL="316531" indent="0">
              <a:buNone/>
              <a:defRPr sz="1385" b="1"/>
            </a:lvl2pPr>
            <a:lvl3pPr marL="633062" indent="0">
              <a:buNone/>
              <a:defRPr sz="1247" b="1"/>
            </a:lvl3pPr>
            <a:lvl4pPr marL="949593" indent="0">
              <a:buNone/>
              <a:defRPr sz="1108" b="1"/>
            </a:lvl4pPr>
            <a:lvl5pPr marL="1266124" indent="0">
              <a:buNone/>
              <a:defRPr sz="1108" b="1"/>
            </a:lvl5pPr>
            <a:lvl6pPr marL="1582655" indent="0">
              <a:buNone/>
              <a:defRPr sz="1108" b="1"/>
            </a:lvl6pPr>
            <a:lvl7pPr marL="1899186" indent="0">
              <a:buNone/>
              <a:defRPr sz="1108" b="1"/>
            </a:lvl7pPr>
            <a:lvl8pPr marL="2215717" indent="0">
              <a:buNone/>
              <a:defRPr sz="1108" b="1"/>
            </a:lvl8pPr>
            <a:lvl9pPr marL="2532248" indent="0">
              <a:buNone/>
              <a:defRPr sz="1108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661"/>
            </a:lvl1pPr>
            <a:lvl2pPr>
              <a:defRPr sz="1385"/>
            </a:lvl2pPr>
            <a:lvl3pPr>
              <a:defRPr sz="1247"/>
            </a:lvl3pPr>
            <a:lvl4pPr>
              <a:defRPr sz="1108"/>
            </a:lvl4pPr>
            <a:lvl5pPr>
              <a:defRPr sz="1108"/>
            </a:lvl5pPr>
            <a:lvl6pPr>
              <a:defRPr sz="1108"/>
            </a:lvl6pPr>
            <a:lvl7pPr>
              <a:defRPr sz="1108"/>
            </a:lvl7pPr>
            <a:lvl8pPr>
              <a:defRPr sz="1108"/>
            </a:lvl8pPr>
            <a:lvl9pPr>
              <a:defRPr sz="1108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1661" b="1"/>
            </a:lvl1pPr>
            <a:lvl2pPr marL="316531" indent="0">
              <a:buNone/>
              <a:defRPr sz="1385" b="1"/>
            </a:lvl2pPr>
            <a:lvl3pPr marL="633062" indent="0">
              <a:buNone/>
              <a:defRPr sz="1247" b="1"/>
            </a:lvl3pPr>
            <a:lvl4pPr marL="949593" indent="0">
              <a:buNone/>
              <a:defRPr sz="1108" b="1"/>
            </a:lvl4pPr>
            <a:lvl5pPr marL="1266124" indent="0">
              <a:buNone/>
              <a:defRPr sz="1108" b="1"/>
            </a:lvl5pPr>
            <a:lvl6pPr marL="1582655" indent="0">
              <a:buNone/>
              <a:defRPr sz="1108" b="1"/>
            </a:lvl6pPr>
            <a:lvl7pPr marL="1899186" indent="0">
              <a:buNone/>
              <a:defRPr sz="1108" b="1"/>
            </a:lvl7pPr>
            <a:lvl8pPr marL="2215717" indent="0">
              <a:buNone/>
              <a:defRPr sz="1108" b="1"/>
            </a:lvl8pPr>
            <a:lvl9pPr marL="2532248" indent="0">
              <a:buNone/>
              <a:defRPr sz="1108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1661"/>
            </a:lvl1pPr>
            <a:lvl2pPr>
              <a:defRPr sz="1385"/>
            </a:lvl2pPr>
            <a:lvl3pPr>
              <a:defRPr sz="1247"/>
            </a:lvl3pPr>
            <a:lvl4pPr>
              <a:defRPr sz="1108"/>
            </a:lvl4pPr>
            <a:lvl5pPr>
              <a:defRPr sz="1108"/>
            </a:lvl5pPr>
            <a:lvl6pPr>
              <a:defRPr sz="1108"/>
            </a:lvl6pPr>
            <a:lvl7pPr>
              <a:defRPr sz="1108"/>
            </a:lvl7pPr>
            <a:lvl8pPr>
              <a:defRPr sz="1108"/>
            </a:lvl8pPr>
            <a:lvl9pPr>
              <a:defRPr sz="1108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0962727"/>
      </p:ext>
    </p:extLst>
  </p:cSld>
  <p:clrMapOvr>
    <a:masterClrMapping/>
  </p:clrMapOvr>
</p:sldLayout>
</file>

<file path=ppt/slideLayouts/slideLayout40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0605538"/>
      </p:ext>
    </p:extLst>
  </p:cSld>
  <p:clrMapOvr>
    <a:masterClrMapping/>
  </p:clrMapOvr>
</p:sldLayout>
</file>

<file path=ppt/slideLayouts/slideLayout40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4441633"/>
      </p:ext>
    </p:extLst>
  </p:cSld>
  <p:clrMapOvr>
    <a:masterClrMapping/>
  </p:clrMapOvr>
</p:sldLayout>
</file>

<file path=ppt/slideLayouts/slideLayout4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385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2" y="273054"/>
            <a:ext cx="5111750" cy="5853113"/>
          </a:xfrm>
        </p:spPr>
        <p:txBody>
          <a:bodyPr/>
          <a:lstStyle>
            <a:lvl1pPr>
              <a:defRPr sz="2216"/>
            </a:lvl1pPr>
            <a:lvl2pPr>
              <a:defRPr sz="1939"/>
            </a:lvl2pPr>
            <a:lvl3pPr>
              <a:defRPr sz="1661"/>
            </a:lvl3pPr>
            <a:lvl4pPr>
              <a:defRPr sz="1385"/>
            </a:lvl4pPr>
            <a:lvl5pPr>
              <a:defRPr sz="1385"/>
            </a:lvl5pPr>
            <a:lvl6pPr>
              <a:defRPr sz="1385"/>
            </a:lvl6pPr>
            <a:lvl7pPr>
              <a:defRPr sz="1385"/>
            </a:lvl7pPr>
            <a:lvl8pPr>
              <a:defRPr sz="1385"/>
            </a:lvl8pPr>
            <a:lvl9pPr>
              <a:defRPr sz="138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3"/>
            <a:ext cx="3008313" cy="4691063"/>
          </a:xfrm>
        </p:spPr>
        <p:txBody>
          <a:bodyPr/>
          <a:lstStyle>
            <a:lvl1pPr marL="0" indent="0">
              <a:buNone/>
              <a:defRPr sz="969"/>
            </a:lvl1pPr>
            <a:lvl2pPr marL="316531" indent="0">
              <a:buNone/>
              <a:defRPr sz="831"/>
            </a:lvl2pPr>
            <a:lvl3pPr marL="633062" indent="0">
              <a:buNone/>
              <a:defRPr sz="692"/>
            </a:lvl3pPr>
            <a:lvl4pPr marL="949593" indent="0">
              <a:buNone/>
              <a:defRPr sz="623"/>
            </a:lvl4pPr>
            <a:lvl5pPr marL="1266124" indent="0">
              <a:buNone/>
              <a:defRPr sz="623"/>
            </a:lvl5pPr>
            <a:lvl6pPr marL="1582655" indent="0">
              <a:buNone/>
              <a:defRPr sz="623"/>
            </a:lvl6pPr>
            <a:lvl7pPr marL="1899186" indent="0">
              <a:buNone/>
              <a:defRPr sz="623"/>
            </a:lvl7pPr>
            <a:lvl8pPr marL="2215717" indent="0">
              <a:buNone/>
              <a:defRPr sz="623"/>
            </a:lvl8pPr>
            <a:lvl9pPr marL="2532248" indent="0">
              <a:buNone/>
              <a:defRPr sz="62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9465904"/>
      </p:ext>
    </p:extLst>
  </p:cSld>
  <p:clrMapOvr>
    <a:masterClrMapping/>
  </p:clrMapOvr>
</p:sldLayout>
</file>

<file path=ppt/slideLayouts/slideLayout40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385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216"/>
            </a:lvl1pPr>
            <a:lvl2pPr marL="316531" indent="0">
              <a:buNone/>
              <a:defRPr sz="1939"/>
            </a:lvl2pPr>
            <a:lvl3pPr marL="633062" indent="0">
              <a:buNone/>
              <a:defRPr sz="1661"/>
            </a:lvl3pPr>
            <a:lvl4pPr marL="949593" indent="0">
              <a:buNone/>
              <a:defRPr sz="1385"/>
            </a:lvl4pPr>
            <a:lvl5pPr marL="1266124" indent="0">
              <a:buNone/>
              <a:defRPr sz="1385"/>
            </a:lvl5pPr>
            <a:lvl6pPr marL="1582655" indent="0">
              <a:buNone/>
              <a:defRPr sz="1385"/>
            </a:lvl6pPr>
            <a:lvl7pPr marL="1899186" indent="0">
              <a:buNone/>
              <a:defRPr sz="1385"/>
            </a:lvl7pPr>
            <a:lvl8pPr marL="2215717" indent="0">
              <a:buNone/>
              <a:defRPr sz="1385"/>
            </a:lvl8pPr>
            <a:lvl9pPr marL="2532248" indent="0">
              <a:buNone/>
              <a:defRPr sz="1385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969"/>
            </a:lvl1pPr>
            <a:lvl2pPr marL="316531" indent="0">
              <a:buNone/>
              <a:defRPr sz="831"/>
            </a:lvl2pPr>
            <a:lvl3pPr marL="633062" indent="0">
              <a:buNone/>
              <a:defRPr sz="692"/>
            </a:lvl3pPr>
            <a:lvl4pPr marL="949593" indent="0">
              <a:buNone/>
              <a:defRPr sz="623"/>
            </a:lvl4pPr>
            <a:lvl5pPr marL="1266124" indent="0">
              <a:buNone/>
              <a:defRPr sz="623"/>
            </a:lvl5pPr>
            <a:lvl6pPr marL="1582655" indent="0">
              <a:buNone/>
              <a:defRPr sz="623"/>
            </a:lvl6pPr>
            <a:lvl7pPr marL="1899186" indent="0">
              <a:buNone/>
              <a:defRPr sz="623"/>
            </a:lvl7pPr>
            <a:lvl8pPr marL="2215717" indent="0">
              <a:buNone/>
              <a:defRPr sz="623"/>
            </a:lvl8pPr>
            <a:lvl9pPr marL="2532248" indent="0">
              <a:buNone/>
              <a:defRPr sz="62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9365885"/>
      </p:ext>
    </p:extLst>
  </p:cSld>
  <p:clrMapOvr>
    <a:masterClrMapping/>
  </p:clrMapOvr>
</p:sldLayout>
</file>

<file path=ppt/slideLayouts/slideLayout40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5021001"/>
      </p:ext>
    </p:extLst>
  </p:cSld>
  <p:clrMapOvr>
    <a:masterClrMapping/>
  </p:clrMapOvr>
</p:sldLayout>
</file>

<file path=ppt/slideLayouts/slideLayout40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1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256390"/>
      </p:ext>
    </p:extLst>
  </p:cSld>
  <p:clrMapOvr>
    <a:masterClrMapping/>
  </p:clrMapOvr>
</p:sldLayout>
</file>

<file path=ppt/slideLayouts/slideLayout40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37398" marR="0" indent="-237398" algn="l" defTabSz="633062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9091393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032780"/>
      </p:ext>
    </p:extLst>
  </p:cSld>
  <p:clrMapOvr>
    <a:masterClrMapping/>
  </p:clrMapOvr>
</p:sldLayout>
</file>

<file path=ppt/slideLayouts/slideLayout403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6436628"/>
      </p:ext>
    </p:extLst>
  </p:cSld>
  <p:clrMapOvr>
    <a:masterClrMapping/>
  </p:clrMapOvr>
</p:sldLayout>
</file>

<file path=ppt/slideLayouts/slideLayout40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216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4068518"/>
      </p:ext>
    </p:extLst>
  </p:cSld>
  <p:clrMapOvr>
    <a:masterClrMapping/>
  </p:clrMapOvr>
</p:sldLayout>
</file>

<file path=ppt/slideLayouts/slideLayout40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969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440340"/>
      </p:ext>
    </p:extLst>
  </p:cSld>
  <p:clrMapOvr>
    <a:masterClrMapping/>
  </p:clrMapOvr>
</p:sldLayout>
</file>

<file path=ppt/slideLayouts/slideLayout40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37398" marR="0" indent="-237398" algn="l" defTabSz="633062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73161"/>
      </p:ext>
    </p:extLst>
  </p:cSld>
  <p:clrMapOvr>
    <a:masterClrMapping/>
  </p:clrMapOvr>
</p:sldLayout>
</file>

<file path=ppt/slideLayouts/slideLayout40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216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310666"/>
      </p:ext>
    </p:extLst>
  </p:cSld>
  <p:clrMapOvr>
    <a:masterClrMapping/>
  </p:clrMapOvr>
</p:sldLayout>
</file>

<file path=ppt/slideLayouts/slideLayout40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6968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4692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510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2166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4297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3683364"/>
      </p:ext>
    </p:extLst>
  </p:cSld>
  <p:clrMapOvr>
    <a:masterClrMapping/>
  </p:clrMapOvr>
</p:sldLayout>
</file>

<file path=ppt/slideLayouts/slideLayout4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6772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5645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8496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54318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8162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704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1523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2959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3986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47727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1370808"/>
      </p:ext>
    </p:extLst>
  </p:cSld>
  <p:clrMapOvr>
    <a:masterClrMapping/>
  </p:clrMapOvr>
</p:sldLayout>
</file>

<file path=ppt/slideLayouts/slideLayout40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0341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53861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7834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0054926"/>
      </p:ext>
    </p:extLst>
  </p:cSld>
  <p:clrMapOvr>
    <a:masterClrMapping/>
  </p:clrMapOvr>
</p:sldLayout>
</file>

<file path=ppt/slideLayouts/slideLayout40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735670"/>
      </p:ext>
    </p:extLst>
  </p:cSld>
  <p:clrMapOvr>
    <a:masterClrMapping/>
  </p:clrMapOvr>
</p:sldLayout>
</file>

<file path=ppt/slideLayouts/slideLayout40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6765014"/>
      </p:ext>
    </p:extLst>
  </p:cSld>
  <p:clrMapOvr>
    <a:masterClrMapping/>
  </p:clrMapOvr>
</p:sldLayout>
</file>

<file path=ppt/slideLayouts/slideLayout40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351654"/>
      </p:ext>
    </p:extLst>
  </p:cSld>
  <p:clrMapOvr>
    <a:masterClrMapping/>
  </p:clrMapOvr>
</p:sldLayout>
</file>

<file path=ppt/slideLayouts/slideLayout40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6526261"/>
      </p:ext>
    </p:extLst>
  </p:cSld>
  <p:clrMapOvr>
    <a:masterClrMapping/>
  </p:clrMapOvr>
</p:sldLayout>
</file>

<file path=ppt/slideLayouts/slideLayout40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3960990"/>
      </p:ext>
    </p:extLst>
  </p:cSld>
  <p:clrMapOvr>
    <a:masterClrMapping/>
  </p:clrMapOvr>
</p:sldLayout>
</file>

<file path=ppt/slideLayouts/slideLayout40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388740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468062"/>
      </p:ext>
    </p:extLst>
  </p:cSld>
  <p:clrMapOvr>
    <a:masterClrMapping/>
  </p:clrMapOvr>
</p:sldLayout>
</file>

<file path=ppt/slideLayouts/slideLayout40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0651741"/>
      </p:ext>
    </p:extLst>
  </p:cSld>
  <p:clrMapOvr>
    <a:masterClrMapping/>
  </p:clrMapOvr>
</p:sldLayout>
</file>

<file path=ppt/slideLayouts/slideLayout40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462554"/>
      </p:ext>
    </p:extLst>
  </p:cSld>
  <p:clrMapOvr>
    <a:masterClrMapping/>
  </p:clrMapOvr>
</p:sldLayout>
</file>

<file path=ppt/slideLayouts/slideLayout40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647877"/>
      </p:ext>
    </p:extLst>
  </p:cSld>
  <p:clrMapOvr>
    <a:masterClrMapping/>
  </p:clrMapOvr>
</p:sldLayout>
</file>

<file path=ppt/slideLayouts/slideLayout40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03473"/>
      </p:ext>
    </p:extLst>
  </p:cSld>
  <p:clrMapOvr>
    <a:masterClrMapping/>
  </p:clrMapOvr>
</p:sldLayout>
</file>

<file path=ppt/slideLayouts/slideLayout40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2313581"/>
      </p:ext>
    </p:extLst>
  </p:cSld>
  <p:clrMapOvr>
    <a:masterClrMapping/>
  </p:clrMapOvr>
</p:sldLayout>
</file>

<file path=ppt/slideLayouts/slideLayout40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078726"/>
      </p:ext>
    </p:extLst>
  </p:cSld>
  <p:clrMapOvr>
    <a:masterClrMapping/>
  </p:clrMapOvr>
</p:sldLayout>
</file>

<file path=ppt/slideLayouts/slideLayout40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7260827"/>
      </p:ext>
    </p:extLst>
  </p:cSld>
  <p:clrMapOvr>
    <a:masterClrMapping/>
  </p:clrMapOvr>
</p:sldLayout>
</file>

<file path=ppt/slideLayouts/slideLayout40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8911081"/>
      </p:ext>
    </p:extLst>
  </p:cSld>
  <p:clrMapOvr>
    <a:masterClrMapping/>
  </p:clrMapOvr>
</p:sldLayout>
</file>

<file path=ppt/slideLayouts/slideLayout406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55237"/>
      </p:ext>
    </p:extLst>
  </p:cSld>
  <p:clrMapOvr>
    <a:masterClrMapping/>
  </p:clrMapOvr>
</p:sldLayout>
</file>

<file path=ppt/slideLayouts/slideLayout406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880863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146026"/>
      </p:ext>
    </p:extLst>
  </p:cSld>
  <p:clrMapOvr>
    <a:masterClrMapping/>
  </p:clrMapOvr>
</p:sldLayout>
</file>

<file path=ppt/slideLayouts/slideLayout40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4512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1363343"/>
      </p:ext>
    </p:extLst>
  </p:cSld>
  <p:clrMapOvr>
    <a:masterClrMapping/>
  </p:clrMapOvr>
</p:sldLayout>
</file>

<file path=ppt/slideLayouts/slideLayout40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560598"/>
      </p:ext>
    </p:extLst>
  </p:cSld>
  <p:clrMapOvr>
    <a:masterClrMapping/>
  </p:clrMapOvr>
</p:sldLayout>
</file>

<file path=ppt/slideLayouts/slideLayout40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9012690"/>
      </p:ext>
    </p:extLst>
  </p:cSld>
  <p:clrMapOvr>
    <a:masterClrMapping/>
  </p:clrMapOvr>
</p:sldLayout>
</file>

<file path=ppt/slideLayouts/slideLayout40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4503712"/>
      </p:ext>
    </p:extLst>
  </p:cSld>
  <p:clrMapOvr>
    <a:masterClrMapping/>
  </p:clrMapOvr>
</p:sldLayout>
</file>

<file path=ppt/slideLayouts/slideLayout40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444861"/>
      </p:ext>
    </p:extLst>
  </p:cSld>
  <p:clrMapOvr>
    <a:masterClrMapping/>
  </p:clrMapOvr>
</p:sldLayout>
</file>

<file path=ppt/slideLayouts/slideLayout40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0742481"/>
      </p:ext>
    </p:extLst>
  </p:cSld>
  <p:clrMapOvr>
    <a:masterClrMapping/>
  </p:clrMapOvr>
</p:sldLayout>
</file>

<file path=ppt/slideLayouts/slideLayout40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285988"/>
      </p:ext>
    </p:extLst>
  </p:cSld>
  <p:clrMapOvr>
    <a:masterClrMapping/>
  </p:clrMapOvr>
</p:sldLayout>
</file>

<file path=ppt/slideLayouts/slideLayout40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4303077"/>
      </p:ext>
    </p:extLst>
  </p:cSld>
  <p:clrMapOvr>
    <a:masterClrMapping/>
  </p:clrMapOvr>
</p:sldLayout>
</file>

<file path=ppt/slideLayouts/slideLayout40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5166365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54316"/>
      </p:ext>
    </p:extLst>
  </p:cSld>
  <p:clrMapOvr>
    <a:masterClrMapping/>
  </p:clrMapOvr>
</p:sldLayout>
</file>

<file path=ppt/slideLayouts/slideLayout40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4495056"/>
      </p:ext>
    </p:extLst>
  </p:cSld>
  <p:clrMapOvr>
    <a:masterClrMapping/>
  </p:clrMapOvr>
</p:sldLayout>
</file>

<file path=ppt/slideLayouts/slideLayout40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938398"/>
      </p:ext>
    </p:extLst>
  </p:cSld>
  <p:clrMapOvr>
    <a:masterClrMapping/>
  </p:clrMapOvr>
</p:sldLayout>
</file>

<file path=ppt/slideLayouts/slideLayout408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8140804"/>
      </p:ext>
    </p:extLst>
  </p:cSld>
  <p:clrMapOvr>
    <a:masterClrMapping/>
  </p:clrMapOvr>
</p:sldLayout>
</file>

<file path=ppt/slideLayouts/slideLayout408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311740"/>
      </p:ext>
    </p:extLst>
  </p:cSld>
  <p:clrMapOvr>
    <a:masterClrMapping/>
  </p:clrMapOvr>
</p:sldLayout>
</file>

<file path=ppt/slideLayouts/slideLayout40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272795"/>
      </p:ext>
    </p:extLst>
  </p:cSld>
  <p:clrMapOvr>
    <a:masterClrMapping/>
  </p:clrMapOvr>
</p:sldLayout>
</file>

<file path=ppt/slideLayouts/slideLayout40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84804"/>
      </p:ext>
    </p:extLst>
  </p:cSld>
  <p:clrMapOvr>
    <a:masterClrMapping/>
  </p:clrMapOvr>
</p:sldLayout>
</file>

<file path=ppt/slideLayouts/slideLayout40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8106977"/>
      </p:ext>
    </p:extLst>
  </p:cSld>
  <p:clrMapOvr>
    <a:masterClrMapping/>
  </p:clrMapOvr>
  <p:transition/>
</p:sldLayout>
</file>

<file path=ppt/slideLayouts/slideLayout40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2305928"/>
      </p:ext>
    </p:extLst>
  </p:cSld>
  <p:clrMapOvr>
    <a:masterClrMapping/>
  </p:clrMapOvr>
</p:sldLayout>
</file>

<file path=ppt/slideLayouts/slideLayout408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066329"/>
      </p:ext>
    </p:extLst>
  </p:cSld>
  <p:clrMapOvr>
    <a:masterClrMapping/>
  </p:clrMapOvr>
</p:sldLayout>
</file>

<file path=ppt/slideLayouts/slideLayout40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694027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8950492"/>
      </p:ext>
    </p:extLst>
  </p:cSld>
  <p:clrMapOvr>
    <a:masterClrMapping/>
  </p:clrMapOvr>
</p:sldLayout>
</file>

<file path=ppt/slideLayouts/slideLayout40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5846157"/>
      </p:ext>
    </p:extLst>
  </p:cSld>
  <p:clrMapOvr>
    <a:masterClrMapping/>
  </p:clrMapOvr>
</p:sldLayout>
</file>

<file path=ppt/slideLayouts/slideLayout40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7364926"/>
      </p:ext>
    </p:extLst>
  </p:cSld>
  <p:clrMapOvr>
    <a:masterClrMapping/>
  </p:clrMapOvr>
</p:sldLayout>
</file>

<file path=ppt/slideLayouts/slideLayout40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9244321"/>
      </p:ext>
    </p:extLst>
  </p:cSld>
  <p:clrMapOvr>
    <a:masterClrMapping/>
  </p:clrMapOvr>
</p:sldLayout>
</file>

<file path=ppt/slideLayouts/slideLayout40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3327206"/>
      </p:ext>
    </p:extLst>
  </p:cSld>
  <p:clrMapOvr>
    <a:masterClrMapping/>
  </p:clrMapOvr>
</p:sldLayout>
</file>

<file path=ppt/slideLayouts/slideLayout4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483101"/>
      </p:ext>
    </p:extLst>
  </p:cSld>
  <p:clrMapOvr>
    <a:masterClrMapping/>
  </p:clrMapOvr>
</p:sldLayout>
</file>

<file path=ppt/slideLayouts/slideLayout40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423303"/>
      </p:ext>
    </p:extLst>
  </p:cSld>
  <p:clrMapOvr>
    <a:masterClrMapping/>
  </p:clrMapOvr>
</p:sldLayout>
</file>

<file path=ppt/slideLayouts/slideLayout40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8227245"/>
      </p:ext>
    </p:extLst>
  </p:cSld>
  <p:clrMapOvr>
    <a:masterClrMapping/>
  </p:clrMapOvr>
</p:sldLayout>
</file>

<file path=ppt/slideLayouts/slideLayout40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0707498"/>
      </p:ext>
    </p:extLst>
  </p:cSld>
  <p:clrMapOvr>
    <a:masterClrMapping/>
  </p:clrMapOvr>
</p:sldLayout>
</file>

<file path=ppt/slideLayouts/slideLayout40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8662783"/>
      </p:ext>
    </p:extLst>
  </p:cSld>
  <p:clrMapOvr>
    <a:masterClrMapping/>
  </p:clrMapOvr>
</p:sldLayout>
</file>

<file path=ppt/slideLayouts/slideLayout40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312557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175903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366021"/>
      </p:ext>
    </p:extLst>
  </p:cSld>
  <p:clrMapOvr>
    <a:masterClrMapping/>
  </p:clrMapOvr>
</p:sldLayout>
</file>

<file path=ppt/slideLayouts/slideLayout4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174898"/>
      </p:ext>
    </p:extLst>
  </p:cSld>
  <p:clrMapOvr>
    <a:masterClrMapping/>
  </p:clrMapOvr>
</p:sldLayout>
</file>

<file path=ppt/slideLayouts/slideLayout4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3618177"/>
      </p:ext>
    </p:extLst>
  </p:cSld>
  <p:clrMapOvr>
    <a:masterClrMapping/>
  </p:clrMapOvr>
</p:sldLayout>
</file>

<file path=ppt/slideLayouts/slideLayout410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2455482"/>
      </p:ext>
    </p:extLst>
  </p:cSld>
  <p:clrMapOvr>
    <a:masterClrMapping/>
  </p:clrMapOvr>
</p:sldLayout>
</file>

<file path=ppt/slideLayouts/slideLayout4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6589554"/>
      </p:ext>
    </p:extLst>
  </p:cSld>
  <p:clrMapOvr>
    <a:masterClrMapping/>
  </p:clrMapOvr>
</p:sldLayout>
</file>

<file path=ppt/slideLayouts/slideLayout4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6947442"/>
      </p:ext>
    </p:extLst>
  </p:cSld>
  <p:clrMapOvr>
    <a:masterClrMapping/>
  </p:clrMapOvr>
</p:sldLayout>
</file>

<file path=ppt/slideLayouts/slideLayout4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5712192"/>
      </p:ext>
    </p:extLst>
  </p:cSld>
  <p:clrMapOvr>
    <a:masterClrMapping/>
  </p:clrMapOvr>
</p:sldLayout>
</file>

<file path=ppt/slideLayouts/slideLayout4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415157"/>
      </p:ext>
    </p:extLst>
  </p:cSld>
  <p:clrMapOvr>
    <a:masterClrMapping/>
  </p:clrMapOvr>
</p:sldLayout>
</file>

<file path=ppt/slideLayouts/slideLayout4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836005"/>
      </p:ext>
    </p:extLst>
  </p:cSld>
  <p:clrMapOvr>
    <a:masterClrMapping/>
  </p:clrMapOvr>
</p:sldLayout>
</file>

<file path=ppt/slideLayouts/slideLayout4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575860"/>
      </p:ext>
    </p:extLst>
  </p:cSld>
  <p:clrMapOvr>
    <a:masterClrMapping/>
  </p:clrMapOvr>
</p:sldLayout>
</file>

<file path=ppt/slideLayouts/slideLayout41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0823875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3980322"/>
      </p:ext>
    </p:extLst>
  </p:cSld>
  <p:clrMapOvr>
    <a:masterClrMapping/>
  </p:clrMapOvr>
</p:sldLayout>
</file>

<file path=ppt/slideLayouts/slideLayout4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821519"/>
      </p:ext>
    </p:extLst>
  </p:cSld>
  <p:clrMapOvr>
    <a:masterClrMapping/>
  </p:clrMapOvr>
</p:sldLayout>
</file>

<file path=ppt/slideLayouts/slideLayout4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781031"/>
      </p:ext>
    </p:extLst>
  </p:cSld>
  <p:clrMapOvr>
    <a:masterClrMapping/>
  </p:clrMapOvr>
</p:sldLayout>
</file>

<file path=ppt/slideLayouts/slideLayout41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449625"/>
      </p:ext>
    </p:extLst>
  </p:cSld>
  <p:clrMapOvr>
    <a:masterClrMapping/>
  </p:clrMapOvr>
</p:sldLayout>
</file>

<file path=ppt/slideLayouts/slideLayout41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3821886"/>
      </p:ext>
    </p:extLst>
  </p:cSld>
  <p:clrMapOvr>
    <a:masterClrMapping/>
  </p:clrMapOvr>
</p:sldLayout>
</file>

<file path=ppt/slideLayouts/slideLayout4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194997"/>
      </p:ext>
    </p:extLst>
  </p:cSld>
  <p:clrMapOvr>
    <a:masterClrMapping/>
  </p:clrMapOvr>
</p:sldLayout>
</file>

<file path=ppt/slideLayouts/slideLayout41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45532"/>
      </p:ext>
    </p:extLst>
  </p:cSld>
  <p:clrMapOvr>
    <a:masterClrMapping/>
  </p:clrMapOvr>
</p:sldLayout>
</file>

<file path=ppt/slideLayouts/slideLayout4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251199"/>
      </p:ext>
    </p:extLst>
  </p:cSld>
  <p:clrMapOvr>
    <a:masterClrMapping/>
  </p:clrMapOvr>
</p:sldLayout>
</file>

<file path=ppt/slideLayouts/slideLayout41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7176826"/>
      </p:ext>
    </p:extLst>
  </p:cSld>
  <p:clrMapOvr>
    <a:masterClrMapping/>
  </p:clrMapOvr>
</p:sldLayout>
</file>

<file path=ppt/slideLayouts/slideLayout4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898850"/>
      </p:ext>
    </p:extLst>
  </p:cSld>
  <p:clrMapOvr>
    <a:masterClrMapping/>
  </p:clrMapOvr>
</p:sldLayout>
</file>

<file path=ppt/slideLayouts/slideLayout411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290977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5576948"/>
      </p:ext>
    </p:extLst>
  </p:cSld>
  <p:clrMapOvr>
    <a:masterClrMapping/>
  </p:clrMapOvr>
</p:sldLayout>
</file>

<file path=ppt/slideLayouts/slideLayout4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1323846"/>
      </p:ext>
    </p:extLst>
  </p:cSld>
  <p:clrMapOvr>
    <a:masterClrMapping/>
  </p:clrMapOvr>
</p:sldLayout>
</file>

<file path=ppt/slideLayouts/slideLayout4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716782"/>
      </p:ext>
    </p:extLst>
  </p:cSld>
  <p:clrMapOvr>
    <a:masterClrMapping/>
  </p:clrMapOvr>
</p:sldLayout>
</file>

<file path=ppt/slideLayouts/slideLayout4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829181"/>
      </p:ext>
    </p:extLst>
  </p:cSld>
  <p:clrMapOvr>
    <a:masterClrMapping/>
  </p:clrMapOvr>
</p:sldLayout>
</file>

<file path=ppt/slideLayouts/slideLayout4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9880675"/>
      </p:ext>
    </p:extLst>
  </p:cSld>
  <p:clrMapOvr>
    <a:masterClrMapping/>
  </p:clrMapOvr>
</p:sldLayout>
</file>

<file path=ppt/slideLayouts/slideLayout4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7950394"/>
      </p:ext>
    </p:extLst>
  </p:cSld>
  <p:clrMapOvr>
    <a:masterClrMapping/>
  </p:clrMapOvr>
</p:sldLayout>
</file>

<file path=ppt/slideLayouts/slideLayout4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456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8310726"/>
      </p:ext>
    </p:extLst>
  </p:cSld>
  <p:clrMapOvr>
    <a:masterClrMapping/>
  </p:clrMapOvr>
</p:sldLayout>
</file>

<file path=ppt/slideLayouts/slideLayout4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6214745"/>
      </p:ext>
    </p:extLst>
  </p:cSld>
  <p:clrMapOvr>
    <a:masterClrMapping/>
  </p:clrMapOvr>
</p:sldLayout>
</file>

<file path=ppt/slideLayouts/slideLayout4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426513"/>
      </p:ext>
    </p:extLst>
  </p:cSld>
  <p:clrMapOvr>
    <a:masterClrMapping/>
  </p:clrMapOvr>
</p:sldLayout>
</file>

<file path=ppt/slideLayouts/slideLayout4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794790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567044"/>
      </p:ext>
    </p:extLst>
  </p:cSld>
  <p:clrMapOvr>
    <a:masterClrMapping/>
  </p:clrMapOvr>
</p:sldLayout>
</file>

<file path=ppt/slideLayouts/slideLayout4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143796"/>
      </p:ext>
    </p:extLst>
  </p:cSld>
  <p:clrMapOvr>
    <a:masterClrMapping/>
  </p:clrMapOvr>
</p:sldLayout>
</file>

<file path=ppt/slideLayouts/slideLayout4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6896033"/>
      </p:ext>
    </p:extLst>
  </p:cSld>
  <p:clrMapOvr>
    <a:masterClrMapping/>
  </p:clrMapOvr>
</p:sldLayout>
</file>

<file path=ppt/slideLayouts/slideLayout41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878222"/>
      </p:ext>
    </p:extLst>
  </p:cSld>
  <p:clrMapOvr>
    <a:masterClrMapping/>
  </p:clrMapOvr>
</p:sldLayout>
</file>

<file path=ppt/slideLayouts/slideLayout4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291315"/>
      </p:ext>
    </p:extLst>
  </p:cSld>
  <p:clrMapOvr>
    <a:masterClrMapping/>
  </p:clrMapOvr>
</p:sldLayout>
</file>

<file path=ppt/slideLayouts/slideLayout4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498244"/>
      </p:ext>
    </p:extLst>
  </p:cSld>
  <p:clrMapOvr>
    <a:masterClrMapping/>
  </p:clrMapOvr>
</p:sldLayout>
</file>

<file path=ppt/slideLayouts/slideLayout4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8007038"/>
      </p:ext>
    </p:extLst>
  </p:cSld>
  <p:clrMapOvr>
    <a:masterClrMapping/>
  </p:clrMapOvr>
</p:sldLayout>
</file>

<file path=ppt/slideLayouts/slideLayout4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6979639"/>
      </p:ext>
    </p:extLst>
  </p:cSld>
  <p:clrMapOvr>
    <a:masterClrMapping/>
  </p:clrMapOvr>
</p:sldLayout>
</file>

<file path=ppt/slideLayouts/slideLayout4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34714"/>
      </p:ext>
    </p:extLst>
  </p:cSld>
  <p:clrMapOvr>
    <a:masterClrMapping/>
  </p:clrMapOvr>
</p:sldLayout>
</file>

<file path=ppt/slideLayouts/slideLayout4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006590"/>
      </p:ext>
    </p:extLst>
  </p:cSld>
  <p:clrMapOvr>
    <a:masterClrMapping/>
  </p:clrMapOvr>
</p:sldLayout>
</file>

<file path=ppt/slideLayouts/slideLayout4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1712972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709286"/>
      </p:ext>
    </p:extLst>
  </p:cSld>
  <p:clrMapOvr>
    <a:masterClrMapping/>
  </p:clrMapOvr>
</p:sldLayout>
</file>

<file path=ppt/slideLayouts/slideLayout4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406900"/>
      </p:ext>
    </p:extLst>
  </p:cSld>
  <p:clrMapOvr>
    <a:masterClrMapping/>
  </p:clrMapOvr>
</p:sldLayout>
</file>

<file path=ppt/slideLayouts/slideLayout4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270985"/>
      </p:ext>
    </p:extLst>
  </p:cSld>
  <p:clrMapOvr>
    <a:masterClrMapping/>
  </p:clrMapOvr>
</p:sldLayout>
</file>

<file path=ppt/slideLayouts/slideLayout4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0120848"/>
      </p:ext>
    </p:extLst>
  </p:cSld>
  <p:clrMapOvr>
    <a:masterClrMapping/>
  </p:clrMapOvr>
</p:sldLayout>
</file>

<file path=ppt/slideLayouts/slideLayout4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9299674"/>
      </p:ext>
    </p:extLst>
  </p:cSld>
  <p:clrMapOvr>
    <a:masterClrMapping/>
  </p:clrMapOvr>
</p:sldLayout>
</file>

<file path=ppt/slideLayouts/slideLayout4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4153810"/>
      </p:ext>
    </p:extLst>
  </p:cSld>
  <p:clrMapOvr>
    <a:masterClrMapping/>
  </p:clrMapOvr>
</p:sldLayout>
</file>

<file path=ppt/slideLayouts/slideLayout4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9060721"/>
      </p:ext>
    </p:extLst>
  </p:cSld>
  <p:clrMapOvr>
    <a:masterClrMapping/>
  </p:clrMapOvr>
</p:sldLayout>
</file>

<file path=ppt/slideLayouts/slideLayout4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3548507"/>
      </p:ext>
    </p:extLst>
  </p:cSld>
  <p:clrMapOvr>
    <a:masterClrMapping/>
  </p:clrMapOvr>
</p:sldLayout>
</file>

<file path=ppt/slideLayouts/slideLayout4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9084863"/>
      </p:ext>
    </p:extLst>
  </p:cSld>
  <p:clrMapOvr>
    <a:masterClrMapping/>
  </p:clrMapOvr>
</p:sldLayout>
</file>

<file path=ppt/slideLayouts/slideLayout4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113325"/>
      </p:ext>
    </p:extLst>
  </p:cSld>
  <p:clrMapOvr>
    <a:masterClrMapping/>
  </p:clrMapOvr>
</p:sldLayout>
</file>

<file path=ppt/slideLayouts/slideLayout4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409741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703616"/>
      </p:ext>
    </p:extLst>
  </p:cSld>
  <p:clrMapOvr>
    <a:masterClrMapping/>
  </p:clrMapOvr>
</p:sldLayout>
</file>

<file path=ppt/slideLayouts/slideLayout4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9065279"/>
      </p:ext>
    </p:extLst>
  </p:cSld>
  <p:clrMapOvr>
    <a:masterClrMapping/>
  </p:clrMapOvr>
</p:sldLayout>
</file>

<file path=ppt/slideLayouts/slideLayout415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6957062"/>
      </p:ext>
    </p:extLst>
  </p:cSld>
  <p:clrMapOvr>
    <a:masterClrMapping/>
  </p:clrMapOvr>
</p:sldLayout>
</file>

<file path=ppt/slideLayouts/slideLayout4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9323127"/>
      </p:ext>
    </p:extLst>
  </p:cSld>
  <p:clrMapOvr>
    <a:masterClrMapping/>
  </p:clrMapOvr>
</p:sldLayout>
</file>

<file path=ppt/slideLayouts/slideLayout4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247554"/>
      </p:ext>
    </p:extLst>
  </p:cSld>
  <p:clrMapOvr>
    <a:masterClrMapping/>
  </p:clrMapOvr>
</p:sldLayout>
</file>

<file path=ppt/slideLayouts/slideLayout41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871073"/>
      </p:ext>
    </p:extLst>
  </p:cSld>
  <p:clrMapOvr>
    <a:masterClrMapping/>
  </p:clrMapOvr>
</p:sldLayout>
</file>

<file path=ppt/slideLayouts/slideLayout41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4842310"/>
      </p:ext>
    </p:extLst>
  </p:cSld>
  <p:clrMapOvr>
    <a:masterClrMapping/>
  </p:clrMapOvr>
</p:sldLayout>
</file>

<file path=ppt/slideLayouts/slideLayout4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105422"/>
      </p:ext>
    </p:extLst>
  </p:cSld>
  <p:clrMapOvr>
    <a:masterClrMapping/>
  </p:clrMapOvr>
</p:sldLayout>
</file>

<file path=ppt/slideLayouts/slideLayout4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4760623"/>
      </p:ext>
    </p:extLst>
  </p:cSld>
  <p:clrMapOvr>
    <a:masterClrMapping/>
  </p:clrMapOvr>
</p:sldLayout>
</file>

<file path=ppt/slideLayouts/slideLayout4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441659"/>
      </p:ext>
    </p:extLst>
  </p:cSld>
  <p:clrMapOvr>
    <a:masterClrMapping/>
  </p:clrMapOvr>
</p:sldLayout>
</file>

<file path=ppt/slideLayouts/slideLayout4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09389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876990"/>
      </p:ext>
    </p:extLst>
  </p:cSld>
  <p:clrMapOvr>
    <a:masterClrMapping/>
  </p:clrMapOvr>
</p:sldLayout>
</file>

<file path=ppt/slideLayouts/slideLayout4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2547321"/>
      </p:ext>
    </p:extLst>
  </p:cSld>
  <p:clrMapOvr>
    <a:masterClrMapping/>
  </p:clrMapOvr>
</p:sldLayout>
</file>

<file path=ppt/slideLayouts/slideLayout4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0714016"/>
      </p:ext>
    </p:extLst>
  </p:cSld>
  <p:clrMapOvr>
    <a:masterClrMapping/>
  </p:clrMapOvr>
</p:sldLayout>
</file>

<file path=ppt/slideLayouts/slideLayout4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2821944"/>
      </p:ext>
    </p:extLst>
  </p:cSld>
  <p:clrMapOvr>
    <a:masterClrMapping/>
  </p:clrMapOvr>
</p:sldLayout>
</file>

<file path=ppt/slideLayouts/slideLayout416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611559"/>
      </p:ext>
    </p:extLst>
  </p:cSld>
  <p:clrMapOvr>
    <a:masterClrMapping/>
  </p:clrMapOvr>
</p:sldLayout>
</file>

<file path=ppt/slideLayouts/slideLayout4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945332"/>
      </p:ext>
    </p:extLst>
  </p:cSld>
  <p:clrMapOvr>
    <a:masterClrMapping/>
  </p:clrMapOvr>
</p:sldLayout>
</file>

<file path=ppt/slideLayouts/slideLayout416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050042"/>
      </p:ext>
    </p:extLst>
  </p:cSld>
  <p:clrMapOvr>
    <a:masterClrMapping/>
  </p:clrMapOvr>
</p:sldLayout>
</file>

<file path=ppt/slideLayouts/slideLayout416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2462558"/>
      </p:ext>
    </p:extLst>
  </p:cSld>
  <p:clrMapOvr>
    <a:masterClrMapping/>
  </p:clrMapOvr>
</p:sldLayout>
</file>

<file path=ppt/slideLayouts/slideLayout416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7258562"/>
      </p:ext>
    </p:extLst>
  </p:cSld>
  <p:clrMapOvr>
    <a:masterClrMapping/>
  </p:clrMapOvr>
</p:sldLayout>
</file>

<file path=ppt/slideLayouts/slideLayout416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427303"/>
      </p:ext>
    </p:extLst>
  </p:cSld>
  <p:clrMapOvr>
    <a:masterClrMapping/>
  </p:clrMapOvr>
</p:sldLayout>
</file>

<file path=ppt/slideLayouts/slideLayout41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912341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061449"/>
      </p:ext>
    </p:extLst>
  </p:cSld>
  <p:clrMapOvr>
    <a:masterClrMapping/>
  </p:clrMapOvr>
</p:sldLayout>
</file>

<file path=ppt/slideLayouts/slideLayout4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66063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0677011"/>
      </p:ext>
    </p:extLst>
  </p:cSld>
  <p:clrMapOvr>
    <a:masterClrMapping/>
  </p:clrMapOvr>
</p:sldLayout>
</file>

<file path=ppt/slideLayouts/slideLayout4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5798172"/>
      </p:ext>
    </p:extLst>
  </p:cSld>
  <p:clrMapOvr>
    <a:masterClrMapping/>
  </p:clrMapOvr>
</p:sldLayout>
</file>

<file path=ppt/slideLayouts/slideLayout4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027162"/>
      </p:ext>
    </p:extLst>
  </p:cSld>
  <p:clrMapOvr>
    <a:masterClrMapping/>
  </p:clrMapOvr>
</p:sldLayout>
</file>

<file path=ppt/slideLayouts/slideLayout41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901294"/>
      </p:ext>
    </p:extLst>
  </p:cSld>
  <p:clrMapOvr>
    <a:masterClrMapping/>
  </p:clrMapOvr>
</p:sldLayout>
</file>

<file path=ppt/slideLayouts/slideLayout41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3428776"/>
      </p:ext>
    </p:extLst>
  </p:cSld>
  <p:clrMapOvr>
    <a:masterClrMapping/>
  </p:clrMapOvr>
</p:sldLayout>
</file>

<file path=ppt/slideLayouts/slideLayout41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6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8416366"/>
      </p:ext>
    </p:extLst>
  </p:cSld>
  <p:clrMapOvr>
    <a:masterClrMapping/>
  </p:clrMapOvr>
</p:sldLayout>
</file>

<file path=ppt/slideLayouts/slideLayout41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2820409"/>
      </p:ext>
    </p:extLst>
  </p:cSld>
  <p:clrMapOvr>
    <a:masterClrMapping/>
  </p:clrMapOvr>
</p:sldLayout>
</file>

<file path=ppt/slideLayouts/slideLayout4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503360"/>
      </p:ext>
    </p:extLst>
  </p:cSld>
  <p:clrMapOvr>
    <a:masterClrMapping/>
  </p:clrMapOvr>
</p:sldLayout>
</file>

<file path=ppt/slideLayouts/slideLayout4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3701725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9298535"/>
      </p:ext>
    </p:extLst>
  </p:cSld>
  <p:clrMapOvr>
    <a:masterClrMapping/>
  </p:clrMapOvr>
</p:sldLayout>
</file>

<file path=ppt/slideLayouts/slideLayout4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095741"/>
      </p:ext>
    </p:extLst>
  </p:cSld>
  <p:clrMapOvr>
    <a:masterClrMapping/>
  </p:clrMapOvr>
</p:sldLayout>
</file>

<file path=ppt/slideLayouts/slideLayout41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8683629"/>
      </p:ext>
    </p:extLst>
  </p:cSld>
  <p:clrMapOvr>
    <a:masterClrMapping/>
  </p:clrMapOvr>
</p:sldLayout>
</file>

<file path=ppt/slideLayouts/slideLayout4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5984744"/>
      </p:ext>
    </p:extLst>
  </p:cSld>
  <p:clrMapOvr>
    <a:masterClrMapping/>
  </p:clrMapOvr>
</p:sldLayout>
</file>

<file path=ppt/slideLayouts/slideLayout4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3004"/>
      </p:ext>
    </p:extLst>
  </p:cSld>
  <p:clrMapOvr>
    <a:masterClrMapping/>
  </p:clrMapOvr>
</p:sldLayout>
</file>

<file path=ppt/slideLayouts/slideLayout4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8034868"/>
      </p:ext>
    </p:extLst>
  </p:cSld>
  <p:clrMapOvr>
    <a:masterClrMapping/>
  </p:clrMapOvr>
</p:sldLayout>
</file>

<file path=ppt/slideLayouts/slideLayout4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728839"/>
      </p:ext>
    </p:extLst>
  </p:cSld>
  <p:clrMapOvr>
    <a:masterClrMapping/>
  </p:clrMapOvr>
</p:sldLayout>
</file>

<file path=ppt/slideLayouts/slideLayout4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095834"/>
      </p:ext>
    </p:extLst>
  </p:cSld>
  <p:clrMapOvr>
    <a:masterClrMapping/>
  </p:clrMapOvr>
</p:sldLayout>
</file>

<file path=ppt/slideLayouts/slideLayout4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6302868"/>
      </p:ext>
    </p:extLst>
  </p:cSld>
  <p:clrMapOvr>
    <a:masterClrMapping/>
  </p:clrMapOvr>
</p:sldLayout>
</file>

<file path=ppt/slideLayouts/slideLayout418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926704"/>
      </p:ext>
    </p:extLst>
  </p:cSld>
  <p:clrMapOvr>
    <a:masterClrMapping/>
  </p:clrMapOvr>
</p:sldLayout>
</file>

<file path=ppt/slideLayouts/slideLayout41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1281746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1960580"/>
      </p:ext>
    </p:extLst>
  </p:cSld>
  <p:clrMapOvr>
    <a:masterClrMapping/>
  </p:clrMapOvr>
</p:sldLayout>
</file>

<file path=ppt/slideLayouts/slideLayout41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534694"/>
      </p:ext>
    </p:extLst>
  </p:cSld>
  <p:clrMapOvr>
    <a:masterClrMapping/>
  </p:clrMapOvr>
</p:sldLayout>
</file>

<file path=ppt/slideLayouts/slideLayout41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1179219"/>
      </p:ext>
    </p:extLst>
  </p:cSld>
  <p:clrMapOvr>
    <a:masterClrMapping/>
  </p:clrMapOvr>
</p:sldLayout>
</file>

<file path=ppt/slideLayouts/slideLayout41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1042593"/>
      </p:ext>
    </p:extLst>
  </p:cSld>
  <p:clrMapOvr>
    <a:masterClrMapping/>
  </p:clrMapOvr>
</p:sldLayout>
</file>

<file path=ppt/slideLayouts/slideLayout4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3830180"/>
      </p:ext>
    </p:extLst>
  </p:cSld>
  <p:clrMapOvr>
    <a:masterClrMapping/>
  </p:clrMapOvr>
</p:sldLayout>
</file>

<file path=ppt/slideLayouts/slideLayout419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751590"/>
      </p:ext>
    </p:extLst>
  </p:cSld>
  <p:clrMapOvr>
    <a:masterClrMapping/>
  </p:clrMapOvr>
</p:sldLayout>
</file>

<file path=ppt/slideLayouts/slideLayout41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9953428"/>
      </p:ext>
    </p:extLst>
  </p:cSld>
  <p:clrMapOvr>
    <a:masterClrMapping/>
  </p:clrMapOvr>
</p:sldLayout>
</file>

<file path=ppt/slideLayouts/slideLayout41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2454132"/>
      </p:ext>
    </p:extLst>
  </p:cSld>
  <p:clrMapOvr>
    <a:masterClrMapping/>
  </p:clrMapOvr>
</p:sldLayout>
</file>

<file path=ppt/slideLayouts/slideLayout4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686258"/>
      </p:ext>
    </p:extLst>
  </p:cSld>
  <p:clrMapOvr>
    <a:masterClrMapping/>
  </p:clrMapOvr>
</p:sldLayout>
</file>

<file path=ppt/slideLayouts/slideLayout4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8841146"/>
      </p:ext>
    </p:extLst>
  </p:cSld>
  <p:clrMapOvr>
    <a:masterClrMapping/>
  </p:clrMapOvr>
</p:sldLayout>
</file>

<file path=ppt/slideLayouts/slideLayout41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04250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8438940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2802385"/>
      </p:ext>
    </p:extLst>
  </p:cSld>
  <p:clrMapOvr>
    <a:masterClrMapping/>
  </p:clrMapOvr>
</p:sldLayout>
</file>

<file path=ppt/slideLayouts/slideLayout42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501600"/>
      </p:ext>
    </p:extLst>
  </p:cSld>
  <p:clrMapOvr>
    <a:masterClrMapping/>
  </p:clrMapOvr>
</p:sldLayout>
</file>

<file path=ppt/slideLayouts/slideLayout42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353979"/>
      </p:ext>
    </p:extLst>
  </p:cSld>
  <p:clrMapOvr>
    <a:masterClrMapping/>
  </p:clrMapOvr>
</p:sldLayout>
</file>

<file path=ppt/slideLayouts/slideLayout42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835876"/>
      </p:ext>
    </p:extLst>
  </p:cSld>
  <p:clrMapOvr>
    <a:masterClrMapping/>
  </p:clrMapOvr>
</p:sldLayout>
</file>

<file path=ppt/slideLayouts/slideLayout42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425118"/>
      </p:ext>
    </p:extLst>
  </p:cSld>
  <p:clrMapOvr>
    <a:masterClrMapping/>
  </p:clrMapOvr>
</p:sldLayout>
</file>

<file path=ppt/slideLayouts/slideLayout4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506190"/>
      </p:ext>
    </p:extLst>
  </p:cSld>
  <p:clrMapOvr>
    <a:masterClrMapping/>
  </p:clrMapOvr>
</p:sldLayout>
</file>

<file path=ppt/slideLayouts/slideLayout42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1916775"/>
      </p:ext>
    </p:extLst>
  </p:cSld>
  <p:clrMapOvr>
    <a:masterClrMapping/>
  </p:clrMapOvr>
</p:sldLayout>
</file>

<file path=ppt/slideLayouts/slideLayout42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4294014"/>
      </p:ext>
    </p:extLst>
  </p:cSld>
  <p:clrMapOvr>
    <a:masterClrMapping/>
  </p:clrMapOvr>
</p:sldLayout>
</file>

<file path=ppt/slideLayouts/slideLayout42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5724634"/>
      </p:ext>
    </p:extLst>
  </p:cSld>
  <p:clrMapOvr>
    <a:masterClrMapping/>
  </p:clrMapOvr>
</p:sldLayout>
</file>

<file path=ppt/slideLayouts/slideLayout420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465962"/>
      </p:ext>
    </p:extLst>
  </p:cSld>
  <p:clrMapOvr>
    <a:masterClrMapping/>
  </p:clrMapOvr>
</p:sldLayout>
</file>

<file path=ppt/slideLayouts/slideLayout42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A1A3B6-7651-43BF-9D7F-8977B8DE57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9788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713929"/>
      </p:ext>
    </p:extLst>
  </p:cSld>
  <p:clrMapOvr>
    <a:masterClrMapping/>
  </p:clrMapOvr>
</p:sldLayout>
</file>

<file path=ppt/slideLayouts/slideLayout4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EE538-E4BC-4318-AAA6-F0D9985FDE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431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C957F-5B69-466E-98D4-6F6C4C659A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31258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FEAEFC-A3DA-4256-9F61-8910627C37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6230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F961D-9DA1-4F3E-813E-9FB2C37B31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4750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1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54054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151173"/>
      </p:ext>
    </p:extLst>
  </p:cSld>
  <p:clrMapOvr>
    <a:masterClrMapping/>
  </p:clrMapOvr>
</p:sldLayout>
</file>

<file path=ppt/slideLayouts/slideLayout42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1615578"/>
      </p:ext>
    </p:extLst>
  </p:cSld>
  <p:clrMapOvr>
    <a:masterClrMapping/>
  </p:clrMapOvr>
</p:sldLayout>
</file>

<file path=ppt/slideLayouts/slideLayout42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7977299"/>
      </p:ext>
    </p:extLst>
  </p:cSld>
  <p:clrMapOvr>
    <a:masterClrMapping/>
  </p:clrMapOvr>
</p:sldLayout>
</file>

<file path=ppt/slideLayouts/slideLayout4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5306750"/>
      </p:ext>
    </p:extLst>
  </p:cSld>
  <p:clrMapOvr>
    <a:masterClrMapping/>
  </p:clrMapOvr>
</p:sldLayout>
</file>

<file path=ppt/slideLayouts/slideLayout4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395272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3233767"/>
      </p:ext>
    </p:extLst>
  </p:cSld>
  <p:clrMapOvr>
    <a:masterClrMapping/>
  </p:clrMapOvr>
</p:sldLayout>
</file>

<file path=ppt/slideLayouts/slideLayout42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5026169"/>
      </p:ext>
    </p:extLst>
  </p:cSld>
  <p:clrMapOvr>
    <a:masterClrMapping/>
  </p:clrMapOvr>
</p:sldLayout>
</file>

<file path=ppt/slideLayouts/slideLayout42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7406986"/>
      </p:ext>
    </p:extLst>
  </p:cSld>
  <p:clrMapOvr>
    <a:masterClrMapping/>
  </p:clrMapOvr>
</p:sldLayout>
</file>

<file path=ppt/slideLayouts/slideLayout4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4645266"/>
      </p:ext>
    </p:extLst>
  </p:cSld>
  <p:clrMapOvr>
    <a:masterClrMapping/>
  </p:clrMapOvr>
</p:sldLayout>
</file>

<file path=ppt/slideLayouts/slideLayout42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4757104"/>
      </p:ext>
    </p:extLst>
  </p:cSld>
  <p:clrMapOvr>
    <a:masterClrMapping/>
  </p:clrMapOvr>
</p:sldLayout>
</file>

<file path=ppt/slideLayouts/slideLayout4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6770801"/>
      </p:ext>
    </p:extLst>
  </p:cSld>
  <p:clrMapOvr>
    <a:masterClrMapping/>
  </p:clrMapOvr>
</p:sldLayout>
</file>

<file path=ppt/slideLayouts/slideLayout42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302963"/>
      </p:ext>
    </p:extLst>
  </p:cSld>
  <p:clrMapOvr>
    <a:masterClrMapping/>
  </p:clrMapOvr>
</p:sldLayout>
</file>

<file path=ppt/slideLayouts/slideLayout422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5075518"/>
      </p:ext>
    </p:extLst>
  </p:cSld>
  <p:clrMapOvr>
    <a:masterClrMapping/>
  </p:clrMapOvr>
</p:sldLayout>
</file>

<file path=ppt/slideLayouts/slideLayout422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7676328"/>
      </p:ext>
    </p:extLst>
  </p:cSld>
  <p:clrMapOvr>
    <a:masterClrMapping/>
  </p:clrMapOvr>
</p:sldLayout>
</file>

<file path=ppt/slideLayouts/slideLayout4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2998821"/>
      </p:ext>
    </p:extLst>
  </p:cSld>
  <p:clrMapOvr>
    <a:masterClrMapping/>
  </p:clrMapOvr>
</p:sldLayout>
</file>

<file path=ppt/slideLayouts/slideLayout4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4490175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383649"/>
      </p:ext>
    </p:extLst>
  </p:cSld>
  <p:clrMapOvr>
    <a:masterClrMapping/>
  </p:clrMapOvr>
</p:sldLayout>
</file>

<file path=ppt/slideLayouts/slideLayout4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8782579"/>
      </p:ext>
    </p:extLst>
  </p:cSld>
  <p:clrMapOvr>
    <a:masterClrMapping/>
  </p:clrMapOvr>
  <p:transition/>
</p:sldLayout>
</file>

<file path=ppt/slideLayouts/slideLayout4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879131"/>
      </p:ext>
    </p:extLst>
  </p:cSld>
  <p:clrMapOvr>
    <a:masterClrMapping/>
  </p:clrMapOvr>
</p:sldLayout>
</file>

<file path=ppt/slideLayouts/slideLayout42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167691"/>
      </p:ext>
    </p:extLst>
  </p:cSld>
  <p:clrMapOvr>
    <a:masterClrMapping/>
  </p:clrMapOvr>
</p:sldLayout>
</file>

<file path=ppt/slideLayouts/slideLayout423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902294"/>
      </p:ext>
    </p:extLst>
  </p:cSld>
  <p:clrMapOvr>
    <a:masterClrMapping/>
  </p:clrMapOvr>
</p:sldLayout>
</file>

<file path=ppt/slideLayouts/slideLayout4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473123"/>
      </p:ext>
    </p:extLst>
  </p:cSld>
  <p:clrMapOvr>
    <a:masterClrMapping/>
  </p:clrMapOvr>
</p:sldLayout>
</file>

<file path=ppt/slideLayouts/slideLayout4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236292"/>
      </p:ext>
    </p:extLst>
  </p:cSld>
  <p:clrMapOvr>
    <a:masterClrMapping/>
  </p:clrMapOvr>
</p:sldLayout>
</file>

<file path=ppt/slideLayouts/slideLayout42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4760755"/>
      </p:ext>
    </p:extLst>
  </p:cSld>
  <p:clrMapOvr>
    <a:masterClrMapping/>
  </p:clrMapOvr>
</p:sldLayout>
</file>

<file path=ppt/slideLayouts/slideLayout42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854493"/>
      </p:ext>
    </p:extLst>
  </p:cSld>
  <p:clrMapOvr>
    <a:masterClrMapping/>
  </p:clrMapOvr>
</p:sldLayout>
</file>

<file path=ppt/slideLayouts/slideLayout4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2465186"/>
      </p:ext>
    </p:extLst>
  </p:cSld>
  <p:clrMapOvr>
    <a:masterClrMapping/>
  </p:clrMapOvr>
</p:sldLayout>
</file>

<file path=ppt/slideLayouts/slideLayout42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776813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9376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961045"/>
      </p:ext>
    </p:extLst>
  </p:cSld>
  <p:clrMapOvr>
    <a:masterClrMapping/>
  </p:clrMapOvr>
</p:sldLayout>
</file>

<file path=ppt/slideLayouts/slideLayout42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6846917"/>
      </p:ext>
    </p:extLst>
  </p:cSld>
  <p:clrMapOvr>
    <a:masterClrMapping/>
  </p:clrMapOvr>
</p:sldLayout>
</file>

<file path=ppt/slideLayouts/slideLayout4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3825882"/>
      </p:ext>
    </p:extLst>
  </p:cSld>
  <p:clrMapOvr>
    <a:masterClrMapping/>
  </p:clrMapOvr>
</p:sldLayout>
</file>

<file path=ppt/slideLayouts/slideLayout42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7717360"/>
      </p:ext>
    </p:extLst>
  </p:cSld>
  <p:clrMapOvr>
    <a:masterClrMapping/>
  </p:clrMapOvr>
</p:sldLayout>
</file>

<file path=ppt/slideLayouts/slideLayout42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315074"/>
      </p:ext>
    </p:extLst>
  </p:cSld>
  <p:clrMapOvr>
    <a:masterClrMapping/>
  </p:clrMapOvr>
</p:sldLayout>
</file>

<file path=ppt/slideLayouts/slideLayout42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598977"/>
      </p:ext>
    </p:extLst>
  </p:cSld>
  <p:clrMapOvr>
    <a:masterClrMapping/>
  </p:clrMapOvr>
</p:sldLayout>
</file>

<file path=ppt/slideLayouts/slideLayout424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9051856"/>
      </p:ext>
    </p:extLst>
  </p:cSld>
  <p:clrMapOvr>
    <a:masterClrMapping/>
  </p:clrMapOvr>
</p:sldLayout>
</file>

<file path=ppt/slideLayouts/slideLayout424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1577364"/>
      </p:ext>
    </p:extLst>
  </p:cSld>
  <p:clrMapOvr>
    <a:masterClrMapping/>
  </p:clrMapOvr>
</p:sldLayout>
</file>

<file path=ppt/slideLayouts/slideLayout424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6680169"/>
      </p:ext>
    </p:extLst>
  </p:cSld>
  <p:clrMapOvr>
    <a:masterClrMapping/>
  </p:clrMapOvr>
</p:sldLayout>
</file>

<file path=ppt/slideLayouts/slideLayout4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759262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0216303"/>
      </p:ext>
    </p:extLst>
  </p:cSld>
  <p:clrMapOvr>
    <a:masterClrMapping/>
  </p:clrMapOvr>
</p:sldLayout>
</file>

<file path=ppt/slideLayouts/slideLayout4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0106279"/>
      </p:ext>
    </p:extLst>
  </p:cSld>
  <p:clrMapOvr>
    <a:masterClrMapping/>
  </p:clrMapOvr>
</p:sldLayout>
</file>

<file path=ppt/slideLayouts/slideLayout42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7150393"/>
      </p:ext>
    </p:extLst>
  </p:cSld>
  <p:clrMapOvr>
    <a:masterClrMapping/>
  </p:clrMapOvr>
</p:sldLayout>
</file>

<file path=ppt/slideLayouts/slideLayout42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6406309"/>
      </p:ext>
    </p:extLst>
  </p:cSld>
  <p:clrMapOvr>
    <a:masterClrMapping/>
  </p:clrMapOvr>
</p:sldLayout>
</file>

<file path=ppt/slideLayouts/slideLayout42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45422"/>
      </p:ext>
    </p:extLst>
  </p:cSld>
  <p:clrMapOvr>
    <a:masterClrMapping/>
  </p:clrMapOvr>
</p:sldLayout>
</file>

<file path=ppt/slideLayouts/slideLayout42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696071"/>
      </p:ext>
    </p:extLst>
  </p:cSld>
  <p:clrMapOvr>
    <a:masterClrMapping/>
  </p:clrMapOvr>
</p:sldLayout>
</file>

<file path=ppt/slideLayouts/slideLayout42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3896306"/>
      </p:ext>
    </p:extLst>
  </p:cSld>
  <p:clrMapOvr>
    <a:masterClrMapping/>
  </p:clrMapOvr>
</p:sldLayout>
</file>

<file path=ppt/slideLayouts/slideLayout4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010537"/>
      </p:ext>
    </p:extLst>
  </p:cSld>
  <p:clrMapOvr>
    <a:masterClrMapping/>
  </p:clrMapOvr>
</p:sldLayout>
</file>

<file path=ppt/slideLayouts/slideLayout42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8993117"/>
      </p:ext>
    </p:extLst>
  </p:cSld>
  <p:clrMapOvr>
    <a:masterClrMapping/>
  </p:clrMapOvr>
</p:sldLayout>
</file>

<file path=ppt/slideLayouts/slideLayout42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3914863"/>
      </p:ext>
    </p:extLst>
  </p:cSld>
  <p:clrMapOvr>
    <a:masterClrMapping/>
  </p:clrMapOvr>
</p:sldLayout>
</file>

<file path=ppt/slideLayouts/slideLayout42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7969675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924944"/>
      </p:ext>
    </p:extLst>
  </p:cSld>
  <p:clrMapOvr>
    <a:masterClrMapping/>
  </p:clrMapOvr>
</p:sldLayout>
</file>

<file path=ppt/slideLayouts/slideLayout4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818481"/>
      </p:ext>
    </p:extLst>
  </p:cSld>
  <p:clrMapOvr>
    <a:masterClrMapping/>
  </p:clrMapOvr>
</p:sldLayout>
</file>

<file path=ppt/slideLayouts/slideLayout42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8435126"/>
      </p:ext>
    </p:extLst>
  </p:cSld>
  <p:clrMapOvr>
    <a:masterClrMapping/>
  </p:clrMapOvr>
</p:sldLayout>
</file>

<file path=ppt/slideLayouts/slideLayout4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895519"/>
      </p:ext>
    </p:extLst>
  </p:cSld>
  <p:clrMapOvr>
    <a:masterClrMapping/>
  </p:clrMapOvr>
</p:sldLayout>
</file>

<file path=ppt/slideLayouts/slideLayout4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220799"/>
      </p:ext>
    </p:extLst>
  </p:cSld>
  <p:clrMapOvr>
    <a:masterClrMapping/>
  </p:clrMapOvr>
</p:sldLayout>
</file>

<file path=ppt/slideLayouts/slideLayout4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2928279"/>
      </p:ext>
    </p:extLst>
  </p:cSld>
  <p:clrMapOvr>
    <a:masterClrMapping/>
  </p:clrMapOvr>
</p:sldLayout>
</file>

<file path=ppt/slideLayouts/slideLayout4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6447334"/>
      </p:ext>
    </p:extLst>
  </p:cSld>
  <p:clrMapOvr>
    <a:masterClrMapping/>
  </p:clrMapOvr>
</p:sldLayout>
</file>

<file path=ppt/slideLayouts/slideLayout4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2978330"/>
      </p:ext>
    </p:extLst>
  </p:cSld>
  <p:clrMapOvr>
    <a:masterClrMapping/>
  </p:clrMapOvr>
</p:sldLayout>
</file>

<file path=ppt/slideLayouts/slideLayout4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8306487"/>
      </p:ext>
    </p:extLst>
  </p:cSld>
  <p:clrMapOvr>
    <a:masterClrMapping/>
  </p:clrMapOvr>
</p:sldLayout>
</file>

<file path=ppt/slideLayouts/slideLayout42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4698535"/>
      </p:ext>
    </p:extLst>
  </p:cSld>
  <p:clrMapOvr>
    <a:masterClrMapping/>
  </p:clrMapOvr>
</p:sldLayout>
</file>

<file path=ppt/slideLayouts/slideLayout4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9887881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6990481"/>
      </p:ext>
    </p:extLst>
  </p:cSld>
  <p:clrMapOvr>
    <a:masterClrMapping/>
  </p:clrMapOvr>
</p:sldLayout>
</file>

<file path=ppt/slideLayouts/slideLayout4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807158"/>
      </p:ext>
    </p:extLst>
  </p:cSld>
  <p:clrMapOvr>
    <a:masterClrMapping/>
  </p:clrMapOvr>
</p:sldLayout>
</file>

<file path=ppt/slideLayouts/slideLayout4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547963"/>
      </p:ext>
    </p:extLst>
  </p:cSld>
  <p:clrMapOvr>
    <a:masterClrMapping/>
  </p:clrMapOvr>
</p:sldLayout>
</file>

<file path=ppt/slideLayouts/slideLayout4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0539077"/>
      </p:ext>
    </p:extLst>
  </p:cSld>
  <p:clrMapOvr>
    <a:masterClrMapping/>
  </p:clrMapOvr>
</p:sldLayout>
</file>

<file path=ppt/slideLayouts/slideLayout4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1512155"/>
      </p:ext>
    </p:extLst>
  </p:cSld>
  <p:clrMapOvr>
    <a:masterClrMapping/>
  </p:clrMapOvr>
</p:sldLayout>
</file>

<file path=ppt/slideLayouts/slideLayout42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729867"/>
      </p:ext>
    </p:extLst>
  </p:cSld>
  <p:clrMapOvr>
    <a:masterClrMapping/>
  </p:clrMapOvr>
</p:sldLayout>
</file>

<file path=ppt/slideLayouts/slideLayout4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335677"/>
      </p:ext>
    </p:extLst>
  </p:cSld>
  <p:clrMapOvr>
    <a:masterClrMapping/>
  </p:clrMapOvr>
</p:sldLayout>
</file>

<file path=ppt/slideLayouts/slideLayout4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371637"/>
      </p:ext>
    </p:extLst>
  </p:cSld>
  <p:clrMapOvr>
    <a:masterClrMapping/>
  </p:clrMapOvr>
</p:sldLayout>
</file>

<file path=ppt/slideLayouts/slideLayout42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4172833"/>
      </p:ext>
    </p:extLst>
  </p:cSld>
  <p:clrMapOvr>
    <a:masterClrMapping/>
  </p:clrMapOvr>
</p:sldLayout>
</file>

<file path=ppt/slideLayouts/slideLayout427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4952087"/>
      </p:ext>
    </p:extLst>
  </p:cSld>
  <p:clrMapOvr>
    <a:masterClrMapping/>
  </p:clrMapOvr>
</p:sldLayout>
</file>

<file path=ppt/slideLayouts/slideLayout42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1984361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04179"/>
      </p:ext>
    </p:extLst>
  </p:cSld>
  <p:clrMapOvr>
    <a:masterClrMapping/>
  </p:clrMapOvr>
</p:sldLayout>
</file>

<file path=ppt/slideLayouts/slideLayout42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4427992"/>
      </p:ext>
    </p:extLst>
  </p:cSld>
  <p:clrMapOvr>
    <a:masterClrMapping/>
  </p:clrMapOvr>
</p:sldLayout>
</file>

<file path=ppt/slideLayouts/slideLayout42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849334"/>
      </p:ext>
    </p:extLst>
  </p:cSld>
  <p:clrMapOvr>
    <a:masterClrMapping/>
  </p:clrMapOvr>
</p:sldLayout>
</file>

<file path=ppt/slideLayouts/slideLayout42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277854"/>
      </p:ext>
    </p:extLst>
  </p:cSld>
  <p:clrMapOvr>
    <a:masterClrMapping/>
  </p:clrMapOvr>
</p:sldLayout>
</file>

<file path=ppt/slideLayouts/slideLayout4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9353348"/>
      </p:ext>
    </p:extLst>
  </p:cSld>
  <p:clrMapOvr>
    <a:masterClrMapping/>
  </p:clrMapOvr>
</p:sldLayout>
</file>

<file path=ppt/slideLayouts/slideLayout42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1781301"/>
      </p:ext>
    </p:extLst>
  </p:cSld>
  <p:clrMapOvr>
    <a:masterClrMapping/>
  </p:clrMapOvr>
</p:sldLayout>
</file>

<file path=ppt/slideLayouts/slideLayout42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012696"/>
      </p:ext>
    </p:extLst>
  </p:cSld>
  <p:clrMapOvr>
    <a:masterClrMapping/>
  </p:clrMapOvr>
</p:sldLayout>
</file>

<file path=ppt/slideLayouts/slideLayout42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3826958"/>
      </p:ext>
    </p:extLst>
  </p:cSld>
  <p:clrMapOvr>
    <a:masterClrMapping/>
  </p:clrMapOvr>
</p:sldLayout>
</file>

<file path=ppt/slideLayouts/slideLayout42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0864473"/>
      </p:ext>
    </p:extLst>
  </p:cSld>
  <p:clrMapOvr>
    <a:masterClrMapping/>
  </p:clrMapOvr>
</p:sldLayout>
</file>

<file path=ppt/slideLayouts/slideLayout42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4521469"/>
      </p:ext>
    </p:extLst>
  </p:cSld>
  <p:clrMapOvr>
    <a:masterClrMapping/>
  </p:clrMapOvr>
</p:sldLayout>
</file>

<file path=ppt/slideLayouts/slideLayout42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4399229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185635"/>
      </p:ext>
    </p:extLst>
  </p:cSld>
  <p:clrMapOvr>
    <a:masterClrMapping/>
  </p:clrMapOvr>
</p:sldLayout>
</file>

<file path=ppt/slideLayouts/slideLayout4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901058"/>
      </p:ext>
    </p:extLst>
  </p:cSld>
  <p:clrMapOvr>
    <a:masterClrMapping/>
  </p:clrMapOvr>
</p:sldLayout>
</file>

<file path=ppt/slideLayouts/slideLayout42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1316434"/>
      </p:ext>
    </p:extLst>
  </p:cSld>
  <p:clrMapOvr>
    <a:masterClrMapping/>
  </p:clrMapOvr>
</p:sldLayout>
</file>

<file path=ppt/slideLayouts/slideLayout42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2588000"/>
      </p:ext>
    </p:extLst>
  </p:cSld>
  <p:clrMapOvr>
    <a:masterClrMapping/>
  </p:clrMapOvr>
</p:sldLayout>
</file>

<file path=ppt/slideLayouts/slideLayout42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7468066"/>
      </p:ext>
    </p:extLst>
  </p:cSld>
  <p:clrMapOvr>
    <a:masterClrMapping/>
  </p:clrMapOvr>
</p:sldLayout>
</file>

<file path=ppt/slideLayouts/slideLayout42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179913"/>
      </p:ext>
    </p:extLst>
  </p:cSld>
  <p:clrMapOvr>
    <a:masterClrMapping/>
  </p:clrMapOvr>
</p:sldLayout>
</file>

<file path=ppt/slideLayouts/slideLayout429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1935495"/>
      </p:ext>
    </p:extLst>
  </p:cSld>
  <p:clrMapOvr>
    <a:masterClrMapping/>
  </p:clrMapOvr>
</p:sldLayout>
</file>

<file path=ppt/slideLayouts/slideLayout429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129268"/>
      </p:ext>
    </p:extLst>
  </p:cSld>
  <p:clrMapOvr>
    <a:masterClrMapping/>
  </p:clrMapOvr>
</p:sldLayout>
</file>

<file path=ppt/slideLayouts/slideLayout42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5833150"/>
      </p:ext>
    </p:extLst>
  </p:cSld>
  <p:clrMapOvr>
    <a:masterClrMapping/>
  </p:clrMapOvr>
</p:sldLayout>
</file>

<file path=ppt/slideLayouts/slideLayout4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7481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9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37890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5464233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4420189"/>
      </p:ext>
    </p:extLst>
  </p:cSld>
  <p:clrMapOvr>
    <a:masterClrMapping/>
  </p:clrMapOvr>
</p:sldLayout>
</file>

<file path=ppt/slideLayouts/slideLayout43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5011209"/>
      </p:ext>
    </p:extLst>
  </p:cSld>
  <p:clrMapOvr>
    <a:masterClrMapping/>
  </p:clrMapOvr>
</p:sldLayout>
</file>

<file path=ppt/slideLayouts/slideLayout4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685184"/>
      </p:ext>
    </p:extLst>
  </p:cSld>
  <p:clrMapOvr>
    <a:masterClrMapping/>
  </p:clrMapOvr>
</p:sldLayout>
</file>

<file path=ppt/slideLayouts/slideLayout43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729819"/>
      </p:ext>
    </p:extLst>
  </p:cSld>
  <p:clrMapOvr>
    <a:masterClrMapping/>
  </p:clrMapOvr>
</p:sldLayout>
</file>

<file path=ppt/slideLayouts/slideLayout43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1837051"/>
      </p:ext>
    </p:extLst>
  </p:cSld>
  <p:clrMapOvr>
    <a:masterClrMapping/>
  </p:clrMapOvr>
</p:sldLayout>
</file>

<file path=ppt/slideLayouts/slideLayout430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8641506"/>
      </p:ext>
    </p:extLst>
  </p:cSld>
  <p:clrMapOvr>
    <a:masterClrMapping/>
  </p:clrMapOvr>
</p:sldLayout>
</file>

<file path=ppt/slideLayouts/slideLayout430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6217946"/>
      </p:ext>
    </p:extLst>
  </p:cSld>
  <p:clrMapOvr>
    <a:masterClrMapping/>
  </p:clrMapOvr>
</p:sldLayout>
</file>

<file path=ppt/slideLayouts/slideLayout43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3761062"/>
      </p:ext>
    </p:extLst>
  </p:cSld>
  <p:clrMapOvr>
    <a:masterClrMapping/>
  </p:clrMapOvr>
</p:sldLayout>
</file>

<file path=ppt/slideLayouts/slideLayout4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4230063"/>
      </p:ext>
    </p:extLst>
  </p:cSld>
  <p:clrMapOvr>
    <a:masterClrMapping/>
  </p:clrMapOvr>
</p:sldLayout>
</file>

<file path=ppt/slideLayouts/slideLayout43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3507551"/>
      </p:ext>
    </p:extLst>
  </p:cSld>
  <p:clrMapOvr>
    <a:masterClrMapping/>
  </p:clrMapOvr>
</p:sldLayout>
</file>

<file path=ppt/slideLayouts/slideLayout43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185798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8675728"/>
      </p:ext>
    </p:extLst>
  </p:cSld>
  <p:clrMapOvr>
    <a:masterClrMapping/>
  </p:clrMapOvr>
</p:sldLayout>
</file>

<file path=ppt/slideLayouts/slideLayout4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032734"/>
      </p:ext>
    </p:extLst>
  </p:cSld>
  <p:clrMapOvr>
    <a:masterClrMapping/>
  </p:clrMapOvr>
</p:sldLayout>
</file>

<file path=ppt/slideLayouts/slideLayout43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9528249"/>
      </p:ext>
    </p:extLst>
  </p:cSld>
  <p:clrMapOvr>
    <a:masterClrMapping/>
  </p:clrMapOvr>
</p:sldLayout>
</file>

<file path=ppt/slideLayouts/slideLayout4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913128"/>
      </p:ext>
    </p:extLst>
  </p:cSld>
  <p:clrMapOvr>
    <a:masterClrMapping/>
  </p:clrMapOvr>
</p:sldLayout>
</file>

<file path=ppt/slideLayouts/slideLayout4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5667914"/>
      </p:ext>
    </p:extLst>
  </p:cSld>
  <p:clrMapOvr>
    <a:masterClrMapping/>
  </p:clrMapOvr>
</p:sldLayout>
</file>

<file path=ppt/slideLayouts/slideLayout4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0536093"/>
      </p:ext>
    </p:extLst>
  </p:cSld>
  <p:clrMapOvr>
    <a:masterClrMapping/>
  </p:clrMapOvr>
</p:sldLayout>
</file>

<file path=ppt/slideLayouts/slideLayout4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1068500"/>
      </p:ext>
    </p:extLst>
  </p:cSld>
  <p:clrMapOvr>
    <a:masterClrMapping/>
  </p:clrMapOvr>
</p:sldLayout>
</file>

<file path=ppt/slideLayouts/slideLayout43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155564"/>
      </p:ext>
    </p:extLst>
  </p:cSld>
  <p:clrMapOvr>
    <a:masterClrMapping/>
  </p:clrMapOvr>
</p:sldLayout>
</file>

<file path=ppt/slideLayouts/slideLayout4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5420984"/>
      </p:ext>
    </p:extLst>
  </p:cSld>
  <p:clrMapOvr>
    <a:masterClrMapping/>
  </p:clrMapOvr>
</p:sldLayout>
</file>

<file path=ppt/slideLayouts/slideLayout43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776012"/>
      </p:ext>
    </p:extLst>
  </p:cSld>
  <p:clrMapOvr>
    <a:masterClrMapping/>
  </p:clrMapOvr>
</p:sldLayout>
</file>

<file path=ppt/slideLayouts/slideLayout43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1017706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612299"/>
      </p:ext>
    </p:extLst>
  </p:cSld>
  <p:clrMapOvr>
    <a:masterClrMapping/>
  </p:clrMapOvr>
</p:sldLayout>
</file>

<file path=ppt/slideLayouts/slideLayout43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6822624"/>
      </p:ext>
    </p:extLst>
  </p:cSld>
  <p:clrMapOvr>
    <a:masterClrMapping/>
  </p:clrMapOvr>
</p:sldLayout>
</file>

<file path=ppt/slideLayouts/slideLayout43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555885"/>
      </p:ext>
    </p:extLst>
  </p:cSld>
  <p:clrMapOvr>
    <a:masterClrMapping/>
  </p:clrMapOvr>
</p:sldLayout>
</file>

<file path=ppt/slideLayouts/slideLayout43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6997767"/>
      </p:ext>
    </p:extLst>
  </p:cSld>
  <p:clrMapOvr>
    <a:masterClrMapping/>
  </p:clrMapOvr>
</p:sldLayout>
</file>

<file path=ppt/slideLayouts/slideLayout43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833085"/>
      </p:ext>
    </p:extLst>
  </p:cSld>
  <p:clrMapOvr>
    <a:masterClrMapping/>
  </p:clrMapOvr>
</p:sldLayout>
</file>

<file path=ppt/slideLayouts/slideLayout43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1553499"/>
      </p:ext>
    </p:extLst>
  </p:cSld>
  <p:clrMapOvr>
    <a:masterClrMapping/>
  </p:clrMapOvr>
</p:sldLayout>
</file>

<file path=ppt/slideLayouts/slideLayout43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7445925"/>
      </p:ext>
    </p:extLst>
  </p:cSld>
  <p:clrMapOvr>
    <a:masterClrMapping/>
  </p:clrMapOvr>
</p:sldLayout>
</file>

<file path=ppt/slideLayouts/slideLayout43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600264"/>
      </p:ext>
    </p:extLst>
  </p:cSld>
  <p:clrMapOvr>
    <a:masterClrMapping/>
  </p:clrMapOvr>
</p:sldLayout>
</file>

<file path=ppt/slideLayouts/slideLayout4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732463"/>
      </p:ext>
    </p:extLst>
  </p:cSld>
  <p:clrMapOvr>
    <a:masterClrMapping/>
  </p:clrMapOvr>
</p:sldLayout>
</file>

<file path=ppt/slideLayouts/slideLayout4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7925376"/>
      </p:ext>
    </p:extLst>
  </p:cSld>
  <p:clrMapOvr>
    <a:masterClrMapping/>
  </p:clrMapOvr>
</p:sldLayout>
</file>

<file path=ppt/slideLayouts/slideLayout43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017712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7448279"/>
      </p:ext>
    </p:extLst>
  </p:cSld>
  <p:clrMapOvr>
    <a:masterClrMapping/>
  </p:clrMapOvr>
</p:sldLayout>
</file>

<file path=ppt/slideLayouts/slideLayout43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720337"/>
      </p:ext>
    </p:extLst>
  </p:cSld>
  <p:clrMapOvr>
    <a:masterClrMapping/>
  </p:clrMapOvr>
</p:sldLayout>
</file>

<file path=ppt/slideLayouts/slideLayout43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6713358"/>
      </p:ext>
    </p:extLst>
  </p:cSld>
  <p:clrMapOvr>
    <a:masterClrMapping/>
  </p:clrMapOvr>
</p:sldLayout>
</file>

<file path=ppt/slideLayouts/slideLayout43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043557"/>
      </p:ext>
    </p:extLst>
  </p:cSld>
  <p:clrMapOvr>
    <a:masterClrMapping/>
  </p:clrMapOvr>
</p:sldLayout>
</file>

<file path=ppt/slideLayouts/slideLayout43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5377510"/>
      </p:ext>
    </p:extLst>
  </p:cSld>
  <p:clrMapOvr>
    <a:masterClrMapping/>
  </p:clrMapOvr>
</p:sldLayout>
</file>

<file path=ppt/slideLayouts/slideLayout43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3011757"/>
      </p:ext>
    </p:extLst>
  </p:cSld>
  <p:clrMapOvr>
    <a:masterClrMapping/>
  </p:clrMapOvr>
</p:sldLayout>
</file>

<file path=ppt/slideLayouts/slideLayout43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749527"/>
      </p:ext>
    </p:extLst>
  </p:cSld>
  <p:clrMapOvr>
    <a:masterClrMapping/>
  </p:clrMapOvr>
</p:sldLayout>
</file>

<file path=ppt/slideLayouts/slideLayout433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838859"/>
      </p:ext>
    </p:extLst>
  </p:cSld>
  <p:clrMapOvr>
    <a:masterClrMapping/>
  </p:clrMapOvr>
</p:sldLayout>
</file>

<file path=ppt/slideLayouts/slideLayout433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199087"/>
      </p:ext>
    </p:extLst>
  </p:cSld>
  <p:clrMapOvr>
    <a:masterClrMapping/>
  </p:clrMapOvr>
</p:sldLayout>
</file>

<file path=ppt/slideLayouts/slideLayout433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0889183"/>
      </p:ext>
    </p:extLst>
  </p:cSld>
  <p:clrMapOvr>
    <a:masterClrMapping/>
  </p:clrMapOvr>
</p:sldLayout>
</file>

<file path=ppt/slideLayouts/slideLayout433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128524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5696217"/>
      </p:ext>
    </p:extLst>
  </p:cSld>
  <p:clrMapOvr>
    <a:masterClrMapping/>
  </p:clrMapOvr>
</p:sldLayout>
</file>

<file path=ppt/slideLayouts/slideLayout43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0803572"/>
      </p:ext>
    </p:extLst>
  </p:cSld>
  <p:clrMapOvr>
    <a:masterClrMapping/>
  </p:clrMapOvr>
</p:sldLayout>
</file>

<file path=ppt/slideLayouts/slideLayout434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7078167"/>
      </p:ext>
    </p:extLst>
  </p:cSld>
  <p:clrMapOvr>
    <a:masterClrMapping/>
  </p:clrMapOvr>
</p:sldLayout>
</file>

<file path=ppt/slideLayouts/slideLayout43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5073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54351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13366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9730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3538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2764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5334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6794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260500"/>
      </p:ext>
    </p:extLst>
  </p:cSld>
  <p:clrMapOvr>
    <a:masterClrMapping/>
  </p:clrMapOvr>
</p:sldLayout>
</file>

<file path=ppt/slideLayouts/slideLayout4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5215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6703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833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624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94513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109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9232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6863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24288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3527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0707144"/>
      </p:ext>
    </p:extLst>
  </p:cSld>
  <p:clrMapOvr>
    <a:masterClrMapping/>
  </p:clrMapOvr>
</p:sldLayout>
</file>

<file path=ppt/slideLayouts/slideLayout43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8703917"/>
      </p:ext>
    </p:extLst>
  </p:cSld>
  <p:clrMapOvr>
    <a:masterClrMapping/>
  </p:clrMapOvr>
</p:sldLayout>
</file>

<file path=ppt/slideLayouts/slideLayout43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56861"/>
      </p:ext>
    </p:extLst>
  </p:cSld>
  <p:clrMapOvr>
    <a:masterClrMapping/>
  </p:clrMapOvr>
</p:sldLayout>
</file>

<file path=ppt/slideLayouts/slideLayout4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071852"/>
      </p:ext>
    </p:extLst>
  </p:cSld>
  <p:clrMapOvr>
    <a:masterClrMapping/>
  </p:clrMapOvr>
</p:sldLayout>
</file>

<file path=ppt/slideLayouts/slideLayout4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723119"/>
      </p:ext>
    </p:extLst>
  </p:cSld>
  <p:clrMapOvr>
    <a:masterClrMapping/>
  </p:clrMapOvr>
</p:sldLayout>
</file>

<file path=ppt/slideLayouts/slideLayout4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923607"/>
      </p:ext>
    </p:extLst>
  </p:cSld>
  <p:clrMapOvr>
    <a:masterClrMapping/>
  </p:clrMapOvr>
</p:sldLayout>
</file>

<file path=ppt/slideLayouts/slideLayout43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917559"/>
      </p:ext>
    </p:extLst>
  </p:cSld>
  <p:clrMapOvr>
    <a:masterClrMapping/>
  </p:clrMapOvr>
</p:sldLayout>
</file>

<file path=ppt/slideLayouts/slideLayout43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3464313"/>
      </p:ext>
    </p:extLst>
  </p:cSld>
  <p:clrMapOvr>
    <a:masterClrMapping/>
  </p:clrMapOvr>
</p:sldLayout>
</file>

<file path=ppt/slideLayouts/slideLayout43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116771"/>
      </p:ext>
    </p:extLst>
  </p:cSld>
  <p:clrMapOvr>
    <a:masterClrMapping/>
  </p:clrMapOvr>
</p:sldLayout>
</file>

<file path=ppt/slideLayouts/slideLayout43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22"/>
      </p:ext>
    </p:extLst>
  </p:cSld>
  <p:clrMapOvr>
    <a:masterClrMapping/>
  </p:clrMapOvr>
</p:sldLayout>
</file>

<file path=ppt/slideLayouts/slideLayout43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945218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8358223"/>
      </p:ext>
    </p:extLst>
  </p:cSld>
  <p:clrMapOvr>
    <a:masterClrMapping/>
  </p:clrMapOvr>
</p:sldLayout>
</file>

<file path=ppt/slideLayouts/slideLayout43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654212"/>
      </p:ext>
    </p:extLst>
  </p:cSld>
  <p:clrMapOvr>
    <a:masterClrMapping/>
  </p:clrMapOvr>
</p:sldLayout>
</file>

<file path=ppt/slideLayouts/slideLayout43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8889652"/>
      </p:ext>
    </p:extLst>
  </p:cSld>
  <p:clrMapOvr>
    <a:masterClrMapping/>
  </p:clrMapOvr>
</p:sldLayout>
</file>

<file path=ppt/slideLayouts/slideLayout43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6651516"/>
      </p:ext>
    </p:extLst>
  </p:cSld>
  <p:clrMapOvr>
    <a:masterClrMapping/>
  </p:clrMapOvr>
</p:sldLayout>
</file>

<file path=ppt/slideLayouts/slideLayout43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8105031"/>
      </p:ext>
    </p:extLst>
  </p:cSld>
  <p:clrMapOvr>
    <a:masterClrMapping/>
  </p:clrMapOvr>
</p:sldLayout>
</file>

<file path=ppt/slideLayouts/slideLayout43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074449"/>
      </p:ext>
    </p:extLst>
  </p:cSld>
  <p:clrMapOvr>
    <a:masterClrMapping/>
  </p:clrMapOvr>
</p:sldLayout>
</file>

<file path=ppt/slideLayouts/slideLayout437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048439"/>
      </p:ext>
    </p:extLst>
  </p:cSld>
  <p:clrMapOvr>
    <a:masterClrMapping/>
  </p:clrMapOvr>
</p:sldLayout>
</file>

<file path=ppt/slideLayouts/slideLayout437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667663"/>
      </p:ext>
    </p:extLst>
  </p:cSld>
  <p:clrMapOvr>
    <a:masterClrMapping/>
  </p:clrMapOvr>
</p:sldLayout>
</file>

<file path=ppt/slideLayouts/slideLayout43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7682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166384"/>
      </p:ext>
    </p:extLst>
  </p:cSld>
  <p:clrMapOvr>
    <a:masterClrMapping/>
  </p:clrMapOvr>
</p:sldLayout>
</file>

<file path=ppt/slideLayouts/slideLayout43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101027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396352"/>
      </p:ext>
    </p:extLst>
  </p:cSld>
  <p:clrMapOvr>
    <a:masterClrMapping/>
  </p:clrMapOvr>
</p:sldLayout>
</file>

<file path=ppt/slideLayouts/slideLayout43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1661365"/>
      </p:ext>
    </p:extLst>
  </p:cSld>
  <p:clrMapOvr>
    <a:masterClrMapping/>
  </p:clrMapOvr>
</p:sldLayout>
</file>

<file path=ppt/slideLayouts/slideLayout43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7636162"/>
      </p:ext>
    </p:extLst>
  </p:cSld>
  <p:clrMapOvr>
    <a:masterClrMapping/>
  </p:clrMapOvr>
</p:sldLayout>
</file>

<file path=ppt/slideLayouts/slideLayout43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718184"/>
      </p:ext>
    </p:extLst>
  </p:cSld>
  <p:clrMapOvr>
    <a:masterClrMapping/>
  </p:clrMapOvr>
</p:sldLayout>
</file>

<file path=ppt/slideLayouts/slideLayout43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9180430"/>
      </p:ext>
    </p:extLst>
  </p:cSld>
  <p:clrMapOvr>
    <a:masterClrMapping/>
  </p:clrMapOvr>
</p:sldLayout>
</file>

<file path=ppt/slideLayouts/slideLayout43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119395"/>
      </p:ext>
    </p:extLst>
  </p:cSld>
  <p:clrMapOvr>
    <a:masterClrMapping/>
  </p:clrMapOvr>
</p:sldLayout>
</file>

<file path=ppt/slideLayouts/slideLayout43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5563347"/>
      </p:ext>
    </p:extLst>
  </p:cSld>
  <p:clrMapOvr>
    <a:masterClrMapping/>
  </p:clrMapOvr>
</p:sldLayout>
</file>

<file path=ppt/slideLayouts/slideLayout43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3684543"/>
      </p:ext>
    </p:extLst>
  </p:cSld>
  <p:clrMapOvr>
    <a:masterClrMapping/>
  </p:clrMapOvr>
</p:sldLayout>
</file>

<file path=ppt/slideLayouts/slideLayout43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7507474"/>
      </p:ext>
    </p:extLst>
  </p:cSld>
  <p:clrMapOvr>
    <a:masterClrMapping/>
  </p:clrMapOvr>
</p:sldLayout>
</file>

<file path=ppt/slideLayouts/slideLayout43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096793"/>
      </p:ext>
    </p:extLst>
  </p:cSld>
  <p:clrMapOvr>
    <a:masterClrMapping/>
  </p:clrMapOvr>
</p:sldLayout>
</file>

<file path=ppt/slideLayouts/slideLayout438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466595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787843"/>
      </p:ext>
    </p:extLst>
  </p:cSld>
  <p:clrMapOvr>
    <a:masterClrMapping/>
  </p:clrMapOvr>
</p:sldLayout>
</file>

<file path=ppt/slideLayouts/slideLayout439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751712"/>
      </p:ext>
    </p:extLst>
  </p:cSld>
  <p:clrMapOvr>
    <a:masterClrMapping/>
  </p:clrMapOvr>
</p:sldLayout>
</file>

<file path=ppt/slideLayouts/slideLayout43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830800"/>
      </p:ext>
    </p:extLst>
  </p:cSld>
  <p:clrMapOvr>
    <a:masterClrMapping/>
  </p:clrMapOvr>
</p:sldLayout>
</file>

<file path=ppt/slideLayouts/slideLayout4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3758804"/>
      </p:ext>
    </p:extLst>
  </p:cSld>
  <p:clrMapOvr>
    <a:masterClrMapping/>
  </p:clrMapOvr>
</p:sldLayout>
</file>

<file path=ppt/slideLayouts/slideLayout4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3687744"/>
      </p:ext>
    </p:extLst>
  </p:cSld>
  <p:clrMapOvr>
    <a:masterClrMapping/>
  </p:clrMapOvr>
  <p:transition/>
</p:sldLayout>
</file>

<file path=ppt/slideLayouts/slideLayout43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4107373"/>
      </p:ext>
    </p:extLst>
  </p:cSld>
  <p:clrMapOvr>
    <a:masterClrMapping/>
  </p:clrMapOvr>
</p:sldLayout>
</file>

<file path=ppt/slideLayouts/slideLayout4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5706545"/>
      </p:ext>
    </p:extLst>
  </p:cSld>
  <p:clrMapOvr>
    <a:masterClrMapping/>
  </p:clrMapOvr>
</p:sldLayout>
</file>

<file path=ppt/slideLayouts/slideLayout439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268021"/>
      </p:ext>
    </p:extLst>
  </p:cSld>
  <p:clrMapOvr>
    <a:masterClrMapping/>
  </p:clrMapOvr>
</p:sldLayout>
</file>

<file path=ppt/slideLayouts/slideLayout43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2720263"/>
      </p:ext>
    </p:extLst>
  </p:cSld>
  <p:clrMapOvr>
    <a:masterClrMapping/>
  </p:clrMapOvr>
</p:sldLayout>
</file>

<file path=ppt/slideLayouts/slideLayout43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2574824"/>
      </p:ext>
    </p:extLst>
  </p:cSld>
  <p:clrMapOvr>
    <a:masterClrMapping/>
  </p:clrMapOvr>
</p:sldLayout>
</file>

<file path=ppt/slideLayouts/slideLayout4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68602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4684889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53663"/>
      </p:ext>
    </p:extLst>
  </p:cSld>
  <p:clrMapOvr>
    <a:masterClrMapping/>
  </p:clrMapOvr>
</p:sldLayout>
</file>

<file path=ppt/slideLayouts/slideLayout440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346951"/>
      </p:ext>
    </p:extLst>
  </p:cSld>
  <p:clrMapOvr>
    <a:masterClrMapping/>
  </p:clrMapOvr>
</p:sldLayout>
</file>

<file path=ppt/slideLayouts/slideLayout4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3267862"/>
      </p:ext>
    </p:extLst>
  </p:cSld>
  <p:clrMapOvr>
    <a:masterClrMapping/>
  </p:clrMapOvr>
</p:sldLayout>
</file>

<file path=ppt/slideLayouts/slideLayout44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689422"/>
      </p:ext>
    </p:extLst>
  </p:cSld>
  <p:clrMapOvr>
    <a:masterClrMapping/>
  </p:clrMapOvr>
</p:sldLayout>
</file>

<file path=ppt/slideLayouts/slideLayout44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3019307"/>
      </p:ext>
    </p:extLst>
  </p:cSld>
  <p:clrMapOvr>
    <a:masterClrMapping/>
  </p:clrMapOvr>
</p:sldLayout>
</file>

<file path=ppt/slideLayouts/slideLayout4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6653493"/>
      </p:ext>
    </p:extLst>
  </p:cSld>
  <p:clrMapOvr>
    <a:masterClrMapping/>
  </p:clrMapOvr>
</p:sldLayout>
</file>

<file path=ppt/slideLayouts/slideLayout440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3893816"/>
      </p:ext>
    </p:extLst>
  </p:cSld>
  <p:clrMapOvr>
    <a:masterClrMapping/>
  </p:clrMapOvr>
</p:sldLayout>
</file>

<file path=ppt/slideLayouts/slideLayout440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3751826"/>
      </p:ext>
    </p:extLst>
  </p:cSld>
  <p:clrMapOvr>
    <a:masterClrMapping/>
  </p:clrMapOvr>
</p:sldLayout>
</file>

<file path=ppt/slideLayouts/slideLayout44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8826442"/>
      </p:ext>
    </p:extLst>
  </p:cSld>
  <p:clrMapOvr>
    <a:masterClrMapping/>
  </p:clrMapOvr>
</p:sldLayout>
</file>

<file path=ppt/slideLayouts/slideLayout44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403227"/>
      </p:ext>
    </p:extLst>
  </p:cSld>
  <p:clrMapOvr>
    <a:masterClrMapping/>
  </p:clrMapOvr>
</p:sldLayout>
</file>

<file path=ppt/slideLayouts/slideLayout440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8033701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099292"/>
      </p:ext>
    </p:extLst>
  </p:cSld>
  <p:clrMapOvr>
    <a:masterClrMapping/>
  </p:clrMapOvr>
</p:sldLayout>
</file>

<file path=ppt/slideLayouts/slideLayout441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4475167"/>
      </p:ext>
    </p:extLst>
  </p:cSld>
  <p:clrMapOvr>
    <a:masterClrMapping/>
  </p:clrMapOvr>
</p:sldLayout>
</file>

<file path=ppt/slideLayouts/slideLayout44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900916"/>
      </p:ext>
    </p:extLst>
  </p:cSld>
  <p:clrMapOvr>
    <a:masterClrMapping/>
  </p:clrMapOvr>
</p:sldLayout>
</file>

<file path=ppt/slideLayouts/slideLayout44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308986"/>
      </p:ext>
    </p:extLst>
  </p:cSld>
  <p:clrMapOvr>
    <a:masterClrMapping/>
  </p:clrMapOvr>
</p:sldLayout>
</file>

<file path=ppt/slideLayouts/slideLayout441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5038903"/>
      </p:ext>
    </p:extLst>
  </p:cSld>
  <p:clrMapOvr>
    <a:masterClrMapping/>
  </p:clrMapOvr>
  <p:transition/>
</p:sldLayout>
</file>

<file path=ppt/slideLayouts/slideLayout4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0035969"/>
      </p:ext>
    </p:extLst>
  </p:cSld>
  <p:clrMapOvr>
    <a:masterClrMapping/>
  </p:clrMapOvr>
</p:sldLayout>
</file>

<file path=ppt/slideLayouts/slideLayout44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16988"/>
      </p:ext>
    </p:extLst>
  </p:cSld>
  <p:clrMapOvr>
    <a:masterClrMapping/>
  </p:clrMapOvr>
</p:sldLayout>
</file>

<file path=ppt/slideLayouts/slideLayout441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088728"/>
      </p:ext>
    </p:extLst>
  </p:cSld>
  <p:clrMapOvr>
    <a:masterClrMapping/>
  </p:clrMapOvr>
</p:sldLayout>
</file>

<file path=ppt/slideLayouts/slideLayout4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759284"/>
      </p:ext>
    </p:extLst>
  </p:cSld>
  <p:clrMapOvr>
    <a:masterClrMapping/>
  </p:clrMapOvr>
</p:sldLayout>
</file>

<file path=ppt/slideLayouts/slideLayout44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923461"/>
      </p:ext>
    </p:extLst>
  </p:cSld>
  <p:clrMapOvr>
    <a:masterClrMapping/>
  </p:clrMapOvr>
</p:sldLayout>
</file>

<file path=ppt/slideLayouts/slideLayout44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7190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3666689"/>
      </p:ext>
    </p:extLst>
  </p:cSld>
  <p:clrMapOvr>
    <a:masterClrMapping/>
  </p:clrMapOvr>
</p:sldLayout>
</file>

<file path=ppt/slideLayouts/slideLayout44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140758"/>
      </p:ext>
    </p:extLst>
  </p:cSld>
  <p:clrMapOvr>
    <a:masterClrMapping/>
  </p:clrMapOvr>
</p:sldLayout>
</file>

<file path=ppt/slideLayouts/slideLayout44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4486934"/>
      </p:ext>
    </p:extLst>
  </p:cSld>
  <p:clrMapOvr>
    <a:masterClrMapping/>
  </p:clrMapOvr>
</p:sldLayout>
</file>

<file path=ppt/slideLayouts/slideLayout4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7108918"/>
      </p:ext>
    </p:extLst>
  </p:cSld>
  <p:clrMapOvr>
    <a:masterClrMapping/>
  </p:clrMapOvr>
</p:sldLayout>
</file>

<file path=ppt/slideLayouts/slideLayout44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392274"/>
      </p:ext>
    </p:extLst>
  </p:cSld>
  <p:clrMapOvr>
    <a:masterClrMapping/>
  </p:clrMapOvr>
</p:sldLayout>
</file>

<file path=ppt/slideLayouts/slideLayout44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8958348"/>
      </p:ext>
    </p:extLst>
  </p:cSld>
  <p:clrMapOvr>
    <a:masterClrMapping/>
  </p:clrMapOvr>
</p:sldLayout>
</file>

<file path=ppt/slideLayouts/slideLayout44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6489641"/>
      </p:ext>
    </p:extLst>
  </p:cSld>
  <p:clrMapOvr>
    <a:masterClrMapping/>
  </p:clrMapOvr>
</p:sldLayout>
</file>

<file path=ppt/slideLayouts/slideLayout44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9791659"/>
      </p:ext>
    </p:extLst>
  </p:cSld>
  <p:clrMapOvr>
    <a:masterClrMapping/>
  </p:clrMapOvr>
</p:sldLayout>
</file>

<file path=ppt/slideLayouts/slideLayout44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9650193"/>
      </p:ext>
    </p:extLst>
  </p:cSld>
  <p:clrMapOvr>
    <a:masterClrMapping/>
  </p:clrMapOvr>
</p:sldLayout>
</file>

<file path=ppt/slideLayouts/slideLayout4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6004953"/>
      </p:ext>
    </p:extLst>
  </p:cSld>
  <p:clrMapOvr>
    <a:masterClrMapping/>
  </p:clrMapOvr>
</p:sldLayout>
</file>

<file path=ppt/slideLayouts/slideLayout44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3851642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798225"/>
      </p:ext>
    </p:extLst>
  </p:cSld>
  <p:clrMapOvr>
    <a:masterClrMapping/>
  </p:clrMapOvr>
</p:sldLayout>
</file>

<file path=ppt/slideLayouts/slideLayout443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3468929"/>
      </p:ext>
    </p:extLst>
  </p:cSld>
  <p:clrMapOvr>
    <a:masterClrMapping/>
  </p:clrMapOvr>
</p:sldLayout>
</file>

<file path=ppt/slideLayouts/slideLayout4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9016293"/>
      </p:ext>
    </p:extLst>
  </p:cSld>
  <p:clrMapOvr>
    <a:masterClrMapping/>
  </p:clrMapOvr>
</p:sldLayout>
</file>

<file path=ppt/slideLayouts/slideLayout44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2587215"/>
      </p:ext>
    </p:extLst>
  </p:cSld>
  <p:clrMapOvr>
    <a:masterClrMapping/>
  </p:clrMapOvr>
</p:sldLayout>
</file>

<file path=ppt/slideLayouts/slideLayout443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5015511"/>
      </p:ext>
    </p:extLst>
  </p:cSld>
  <p:clrMapOvr>
    <a:masterClrMapping/>
  </p:clrMapOvr>
</p:sldLayout>
</file>

<file path=ppt/slideLayouts/slideLayout44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009170"/>
      </p:ext>
    </p:extLst>
  </p:cSld>
  <p:clrMapOvr>
    <a:masterClrMapping/>
  </p:clrMapOvr>
</p:sldLayout>
</file>

<file path=ppt/slideLayouts/slideLayout4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5602219"/>
      </p:ext>
    </p:extLst>
  </p:cSld>
  <p:clrMapOvr>
    <a:masterClrMapping/>
  </p:clrMapOvr>
</p:sldLayout>
</file>

<file path=ppt/slideLayouts/slideLayout4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741246"/>
      </p:ext>
    </p:extLst>
  </p:cSld>
  <p:clrMapOvr>
    <a:masterClrMapping/>
  </p:clrMapOvr>
</p:sldLayout>
</file>

<file path=ppt/slideLayouts/slideLayout44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4679050"/>
      </p:ext>
    </p:extLst>
  </p:cSld>
  <p:clrMapOvr>
    <a:masterClrMapping/>
  </p:clrMapOvr>
</p:sldLayout>
</file>

<file path=ppt/slideLayouts/slideLayout44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361253"/>
      </p:ext>
    </p:extLst>
  </p:cSld>
  <p:clrMapOvr>
    <a:masterClrMapping/>
  </p:clrMapOvr>
</p:sldLayout>
</file>

<file path=ppt/slideLayouts/slideLayout44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846368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4133386"/>
      </p:ext>
    </p:extLst>
  </p:cSld>
  <p:clrMapOvr>
    <a:masterClrMapping/>
  </p:clrMapOvr>
</p:sldLayout>
</file>

<file path=ppt/slideLayouts/slideLayout44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0148098"/>
      </p:ext>
    </p:extLst>
  </p:cSld>
  <p:clrMapOvr>
    <a:masterClrMapping/>
  </p:clrMapOvr>
</p:sldLayout>
</file>

<file path=ppt/slideLayouts/slideLayout44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031929"/>
      </p:ext>
    </p:extLst>
  </p:cSld>
  <p:clrMapOvr>
    <a:masterClrMapping/>
  </p:clrMapOvr>
</p:sldLayout>
</file>

<file path=ppt/slideLayouts/slideLayout44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402636"/>
      </p:ext>
    </p:extLst>
  </p:cSld>
  <p:clrMapOvr>
    <a:masterClrMapping/>
  </p:clrMapOvr>
</p:sldLayout>
</file>

<file path=ppt/slideLayouts/slideLayout44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2845919"/>
      </p:ext>
    </p:extLst>
  </p:cSld>
  <p:clrMapOvr>
    <a:masterClrMapping/>
  </p:clrMapOvr>
</p:sldLayout>
</file>

<file path=ppt/slideLayouts/slideLayout44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6503546"/>
      </p:ext>
    </p:extLst>
  </p:cSld>
  <p:clrMapOvr>
    <a:masterClrMapping/>
  </p:clrMapOvr>
</p:sldLayout>
</file>

<file path=ppt/slideLayouts/slideLayout44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4219282"/>
      </p:ext>
    </p:extLst>
  </p:cSld>
  <p:clrMapOvr>
    <a:masterClrMapping/>
  </p:clrMapOvr>
</p:sldLayout>
</file>

<file path=ppt/slideLayouts/slideLayout444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951793"/>
      </p:ext>
    </p:extLst>
  </p:cSld>
  <p:clrMapOvr>
    <a:masterClrMapping/>
  </p:clrMapOvr>
</p:sldLayout>
</file>

<file path=ppt/slideLayouts/slideLayout44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067284"/>
      </p:ext>
    </p:extLst>
  </p:cSld>
  <p:clrMapOvr>
    <a:masterClrMapping/>
  </p:clrMapOvr>
</p:sldLayout>
</file>

<file path=ppt/slideLayouts/slideLayout44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3034644"/>
      </p:ext>
    </p:extLst>
  </p:cSld>
  <p:clrMapOvr>
    <a:masterClrMapping/>
  </p:clrMapOvr>
</p:sldLayout>
</file>

<file path=ppt/slideLayouts/slideLayout4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4415114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1781744"/>
      </p:ext>
    </p:extLst>
  </p:cSld>
  <p:clrMapOvr>
    <a:masterClrMapping/>
  </p:clrMapOvr>
</p:sldLayout>
</file>

<file path=ppt/slideLayouts/slideLayout4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828955"/>
      </p:ext>
    </p:extLst>
  </p:cSld>
  <p:clrMapOvr>
    <a:masterClrMapping/>
  </p:clrMapOvr>
</p:sldLayout>
</file>

<file path=ppt/slideLayouts/slideLayout4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183416"/>
      </p:ext>
    </p:extLst>
  </p:cSld>
  <p:clrMapOvr>
    <a:masterClrMapping/>
  </p:clrMapOvr>
</p:sldLayout>
</file>

<file path=ppt/slideLayouts/slideLayout4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5000667"/>
      </p:ext>
    </p:extLst>
  </p:cSld>
  <p:clrMapOvr>
    <a:masterClrMapping/>
  </p:clrMapOvr>
</p:sldLayout>
</file>

<file path=ppt/slideLayouts/slideLayout44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5351288"/>
      </p:ext>
    </p:extLst>
  </p:cSld>
  <p:clrMapOvr>
    <a:masterClrMapping/>
  </p:clrMapOvr>
</p:sldLayout>
</file>

<file path=ppt/slideLayouts/slideLayout4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367399"/>
      </p:ext>
    </p:extLst>
  </p:cSld>
  <p:clrMapOvr>
    <a:masterClrMapping/>
  </p:clrMapOvr>
</p:sldLayout>
</file>

<file path=ppt/slideLayouts/slideLayout44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6913520"/>
      </p:ext>
    </p:extLst>
  </p:cSld>
  <p:clrMapOvr>
    <a:masterClrMapping/>
  </p:clrMapOvr>
</p:sldLayout>
</file>

<file path=ppt/slideLayouts/slideLayout4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8258128"/>
      </p:ext>
    </p:extLst>
  </p:cSld>
  <p:clrMapOvr>
    <a:masterClrMapping/>
  </p:clrMapOvr>
</p:sldLayout>
</file>

<file path=ppt/slideLayouts/slideLayout44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8660362"/>
      </p:ext>
    </p:extLst>
  </p:cSld>
  <p:clrMapOvr>
    <a:masterClrMapping/>
  </p:clrMapOvr>
</p:sldLayout>
</file>

<file path=ppt/slideLayouts/slideLayout44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568309"/>
      </p:ext>
    </p:extLst>
  </p:cSld>
  <p:clrMapOvr>
    <a:masterClrMapping/>
  </p:clrMapOvr>
</p:sldLayout>
</file>

<file path=ppt/slideLayouts/slideLayout445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6870637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492968"/>
      </p:ext>
    </p:extLst>
  </p:cSld>
  <p:clrMapOvr>
    <a:masterClrMapping/>
  </p:clrMapOvr>
</p:sldLayout>
</file>

<file path=ppt/slideLayouts/slideLayout446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458191"/>
      </p:ext>
    </p:extLst>
  </p:cSld>
  <p:clrMapOvr>
    <a:masterClrMapping/>
  </p:clrMapOvr>
</p:sldLayout>
</file>

<file path=ppt/slideLayouts/slideLayout4461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6419031"/>
      </p:ext>
    </p:extLst>
  </p:cSld>
  <p:clrMapOvr>
    <a:masterClrMapping/>
  </p:clrMapOvr>
</p:sldLayout>
</file>

<file path=ppt/slideLayouts/slideLayout446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585166"/>
      </p:ext>
    </p:extLst>
  </p:cSld>
  <p:clrMapOvr>
    <a:masterClrMapping/>
  </p:clrMapOvr>
</p:sldLayout>
</file>

<file path=ppt/slideLayouts/slideLayout44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2424038"/>
      </p:ext>
    </p:extLst>
  </p:cSld>
  <p:clrMapOvr>
    <a:masterClrMapping/>
  </p:clrMapOvr>
</p:sldLayout>
</file>

<file path=ppt/slideLayouts/slideLayout44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7405081"/>
      </p:ext>
    </p:extLst>
  </p:cSld>
  <p:clrMapOvr>
    <a:masterClrMapping/>
  </p:clrMapOvr>
</p:sldLayout>
</file>

<file path=ppt/slideLayouts/slideLayout44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228600"/>
            <a:ext cx="9144000" cy="533400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990600"/>
            <a:ext cx="8839200" cy="57912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839200" y="6450227"/>
            <a:ext cx="1905000" cy="4572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0512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1539671"/>
      </p:ext>
    </p:extLst>
  </p:cSld>
  <p:clrMapOvr>
    <a:masterClrMapping/>
  </p:clrMapOvr>
</p:sldLayout>
</file>

<file path=ppt/slideLayouts/slideLayout4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633352"/>
      </p:ext>
    </p:extLst>
  </p:cSld>
  <p:clrMapOvr>
    <a:masterClrMapping/>
  </p:clrMapOvr>
</p:sldLayout>
</file>

<file path=ppt/slideLayouts/slideLayout4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561177"/>
      </p:ext>
    </p:extLst>
  </p:cSld>
  <p:clrMapOvr>
    <a:masterClrMapping/>
  </p:clrMapOvr>
</p:sldLayout>
</file>

<file path=ppt/slideLayouts/slideLayout44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308529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2703353"/>
      </p:ext>
    </p:extLst>
  </p:cSld>
  <p:clrMapOvr>
    <a:masterClrMapping/>
  </p:clrMapOvr>
</p:sldLayout>
</file>

<file path=ppt/slideLayouts/slideLayout44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3252852"/>
      </p:ext>
    </p:extLst>
  </p:cSld>
  <p:clrMapOvr>
    <a:masterClrMapping/>
  </p:clrMapOvr>
</p:sldLayout>
</file>

<file path=ppt/slideLayouts/slideLayout4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017663"/>
      </p:ext>
    </p:extLst>
  </p:cSld>
  <p:clrMapOvr>
    <a:masterClrMapping/>
  </p:clrMapOvr>
</p:sldLayout>
</file>

<file path=ppt/slideLayouts/slideLayout44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606477"/>
      </p:ext>
    </p:extLst>
  </p:cSld>
  <p:clrMapOvr>
    <a:masterClrMapping/>
  </p:clrMapOvr>
</p:sldLayout>
</file>

<file path=ppt/slideLayouts/slideLayout4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8595406"/>
      </p:ext>
    </p:extLst>
  </p:cSld>
  <p:clrMapOvr>
    <a:masterClrMapping/>
  </p:clrMapOvr>
</p:sldLayout>
</file>

<file path=ppt/slideLayouts/slideLayout44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5416235"/>
      </p:ext>
    </p:extLst>
  </p:cSld>
  <p:clrMapOvr>
    <a:masterClrMapping/>
  </p:clrMapOvr>
</p:sldLayout>
</file>

<file path=ppt/slideLayouts/slideLayout44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3075586"/>
      </p:ext>
    </p:extLst>
  </p:cSld>
  <p:clrMapOvr>
    <a:masterClrMapping/>
  </p:clrMapOvr>
</p:sldLayout>
</file>

<file path=ppt/slideLayouts/slideLayout447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5807870"/>
      </p:ext>
    </p:extLst>
  </p:cSld>
  <p:clrMapOvr>
    <a:masterClrMapping/>
  </p:clrMapOvr>
</p:sldLayout>
</file>

<file path=ppt/slideLayouts/slideLayout44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3998570"/>
      </p:ext>
    </p:extLst>
  </p:cSld>
  <p:clrMapOvr>
    <a:masterClrMapping/>
  </p:clrMapOvr>
</p:sldLayout>
</file>

<file path=ppt/slideLayouts/slideLayout44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0351265"/>
      </p:ext>
    </p:extLst>
  </p:cSld>
  <p:clrMapOvr>
    <a:masterClrMapping/>
  </p:clrMapOvr>
</p:sldLayout>
</file>

<file path=ppt/slideLayouts/slideLayout44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654782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4926132"/>
      </p:ext>
    </p:extLst>
  </p:cSld>
  <p:clrMapOvr>
    <a:masterClrMapping/>
  </p:clrMapOvr>
</p:sldLayout>
</file>

<file path=ppt/slideLayouts/slideLayout44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5601267"/>
      </p:ext>
    </p:extLst>
  </p:cSld>
  <p:clrMapOvr>
    <a:masterClrMapping/>
  </p:clrMapOvr>
</p:sldLayout>
</file>

<file path=ppt/slideLayouts/slideLayout44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081133"/>
      </p:ext>
    </p:extLst>
  </p:cSld>
  <p:clrMapOvr>
    <a:masterClrMapping/>
  </p:clrMapOvr>
</p:sldLayout>
</file>

<file path=ppt/slideLayouts/slideLayout44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4880232"/>
      </p:ext>
    </p:extLst>
  </p:cSld>
  <p:clrMapOvr>
    <a:masterClrMapping/>
  </p:clrMapOvr>
</p:sldLayout>
</file>

<file path=ppt/slideLayouts/slideLayout44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1430240"/>
      </p:ext>
    </p:extLst>
  </p:cSld>
  <p:clrMapOvr>
    <a:masterClrMapping/>
  </p:clrMapOvr>
</p:sldLayout>
</file>

<file path=ppt/slideLayouts/slideLayout44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3709340"/>
      </p:ext>
    </p:extLst>
  </p:cSld>
  <p:clrMapOvr>
    <a:masterClrMapping/>
  </p:clrMapOvr>
</p:sldLayout>
</file>

<file path=ppt/slideLayouts/slideLayout44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310526"/>
      </p:ext>
    </p:extLst>
  </p:cSld>
  <p:clrMapOvr>
    <a:masterClrMapping/>
  </p:clrMapOvr>
</p:sldLayout>
</file>

<file path=ppt/slideLayouts/slideLayout44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730954"/>
      </p:ext>
    </p:extLst>
  </p:cSld>
  <p:clrMapOvr>
    <a:masterClrMapping/>
  </p:clrMapOvr>
</p:sldLayout>
</file>

<file path=ppt/slideLayouts/slideLayout44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453351"/>
      </p:ext>
    </p:extLst>
  </p:cSld>
  <p:clrMapOvr>
    <a:masterClrMapping/>
  </p:clrMapOvr>
</p:sldLayout>
</file>

<file path=ppt/slideLayouts/slideLayout44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0219751"/>
      </p:ext>
    </p:extLst>
  </p:cSld>
  <p:clrMapOvr>
    <a:masterClrMapping/>
  </p:clrMapOvr>
</p:sldLayout>
</file>

<file path=ppt/slideLayouts/slideLayout4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681943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250769"/>
      </p:ext>
    </p:extLst>
  </p:cSld>
  <p:clrMapOvr>
    <a:masterClrMapping/>
  </p:clrMapOvr>
</p:sldLayout>
</file>

<file path=ppt/slideLayouts/slideLayout44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786401"/>
      </p:ext>
    </p:extLst>
  </p:cSld>
  <p:clrMapOvr>
    <a:masterClrMapping/>
  </p:clrMapOvr>
</p:sldLayout>
</file>

<file path=ppt/slideLayouts/slideLayout44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674699"/>
      </p:ext>
    </p:extLst>
  </p:cSld>
  <p:clrMapOvr>
    <a:masterClrMapping/>
  </p:clrMapOvr>
</p:sldLayout>
</file>

<file path=ppt/slideLayouts/slideLayout449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3108956"/>
      </p:ext>
    </p:extLst>
  </p:cSld>
  <p:clrMapOvr>
    <a:masterClrMapping/>
  </p:clrMapOvr>
</p:sldLayout>
</file>

<file path=ppt/slideLayouts/slideLayout44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96932"/>
      </p:ext>
    </p:extLst>
  </p:cSld>
  <p:clrMapOvr>
    <a:masterClrMapping/>
  </p:clrMapOvr>
</p:sldLayout>
</file>

<file path=ppt/slideLayouts/slideLayout44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269340"/>
      </p:ext>
    </p:extLst>
  </p:cSld>
  <p:clrMapOvr>
    <a:masterClrMapping/>
  </p:clrMapOvr>
</p:sldLayout>
</file>

<file path=ppt/slideLayouts/slideLayout44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4044698"/>
      </p:ext>
    </p:extLst>
  </p:cSld>
  <p:clrMapOvr>
    <a:masterClrMapping/>
  </p:clrMapOvr>
</p:sldLayout>
</file>

<file path=ppt/slideLayouts/slideLayout44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341913"/>
      </p:ext>
    </p:extLst>
  </p:cSld>
  <p:clrMapOvr>
    <a:masterClrMapping/>
  </p:clrMapOvr>
</p:sldLayout>
</file>

<file path=ppt/slideLayouts/slideLayout44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3311700"/>
      </p:ext>
    </p:extLst>
  </p:cSld>
  <p:clrMapOvr>
    <a:masterClrMapping/>
  </p:clrMapOvr>
</p:sldLayout>
</file>

<file path=ppt/slideLayouts/slideLayout44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935254"/>
      </p:ext>
    </p:extLst>
  </p:cSld>
  <p:clrMapOvr>
    <a:masterClrMapping/>
  </p:clrMapOvr>
</p:sldLayout>
</file>

<file path=ppt/slideLayouts/slideLayout44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22526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993985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0398248"/>
      </p:ext>
    </p:extLst>
  </p:cSld>
  <p:clrMapOvr>
    <a:masterClrMapping/>
  </p:clrMapOvr>
</p:sldLayout>
</file>

<file path=ppt/slideLayouts/slideLayout45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7121069"/>
      </p:ext>
    </p:extLst>
  </p:cSld>
  <p:clrMapOvr>
    <a:masterClrMapping/>
  </p:clrMapOvr>
</p:sldLayout>
</file>

<file path=ppt/slideLayouts/slideLayout45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4431555"/>
      </p:ext>
    </p:extLst>
  </p:cSld>
  <p:clrMapOvr>
    <a:masterClrMapping/>
  </p:clrMapOvr>
</p:sldLayout>
</file>

<file path=ppt/slideLayouts/slideLayout45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315398"/>
      </p:ext>
    </p:extLst>
  </p:cSld>
  <p:clrMapOvr>
    <a:masterClrMapping/>
  </p:clrMapOvr>
</p:sldLayout>
</file>

<file path=ppt/slideLayouts/slideLayout45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585381"/>
      </p:ext>
    </p:extLst>
  </p:cSld>
  <p:clrMapOvr>
    <a:masterClrMapping/>
  </p:clrMapOvr>
</p:sldLayout>
</file>

<file path=ppt/slideLayouts/slideLayout450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9959581"/>
      </p:ext>
    </p:extLst>
  </p:cSld>
  <p:clrMapOvr>
    <a:masterClrMapping/>
  </p:clrMapOvr>
</p:sldLayout>
</file>

<file path=ppt/slideLayouts/slideLayout450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8766648"/>
      </p:ext>
    </p:extLst>
  </p:cSld>
  <p:clrMapOvr>
    <a:masterClrMapping/>
  </p:clrMapOvr>
</p:sldLayout>
</file>

<file path=ppt/slideLayouts/slideLayout450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6369447"/>
      </p:ext>
    </p:extLst>
  </p:cSld>
  <p:clrMapOvr>
    <a:masterClrMapping/>
  </p:clrMapOvr>
</p:sldLayout>
</file>

<file path=ppt/slideLayouts/slideLayout450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8125782"/>
      </p:ext>
    </p:extLst>
  </p:cSld>
  <p:clrMapOvr>
    <a:masterClrMapping/>
  </p:clrMapOvr>
</p:sldLayout>
</file>

<file path=ppt/slideLayouts/slideLayout45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2015607"/>
      </p:ext>
    </p:extLst>
  </p:cSld>
  <p:clrMapOvr>
    <a:masterClrMapping/>
  </p:clrMapOvr>
</p:sldLayout>
</file>

<file path=ppt/slideLayouts/slideLayout4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9243462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303607"/>
      </p:ext>
    </p:extLst>
  </p:cSld>
  <p:clrMapOvr>
    <a:masterClrMapping/>
  </p:clrMapOvr>
</p:sldLayout>
</file>

<file path=ppt/slideLayouts/slideLayout45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7970174"/>
      </p:ext>
    </p:extLst>
  </p:cSld>
  <p:clrMapOvr>
    <a:masterClrMapping/>
  </p:clrMapOvr>
</p:sldLayout>
</file>

<file path=ppt/slideLayouts/slideLayout4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8273995"/>
      </p:ext>
    </p:extLst>
  </p:cSld>
  <p:clrMapOvr>
    <a:masterClrMapping/>
  </p:clrMapOvr>
</p:sldLayout>
</file>

<file path=ppt/slideLayouts/slideLayout4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4451921"/>
      </p:ext>
    </p:extLst>
  </p:cSld>
  <p:clrMapOvr>
    <a:masterClrMapping/>
  </p:clrMapOvr>
</p:sldLayout>
</file>

<file path=ppt/slideLayouts/slideLayout4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1504644"/>
      </p:ext>
    </p:extLst>
  </p:cSld>
  <p:clrMapOvr>
    <a:masterClrMapping/>
  </p:clrMapOvr>
</p:sldLayout>
</file>

<file path=ppt/slideLayouts/slideLayout45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344964"/>
      </p:ext>
    </p:extLst>
  </p:cSld>
  <p:clrMapOvr>
    <a:masterClrMapping/>
  </p:clrMapOvr>
</p:sldLayout>
</file>

<file path=ppt/slideLayouts/slideLayout45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3751652"/>
      </p:ext>
    </p:extLst>
  </p:cSld>
  <p:clrMapOvr>
    <a:masterClrMapping/>
  </p:clrMapOvr>
</p:sldLayout>
</file>

<file path=ppt/slideLayouts/slideLayout45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1959688"/>
      </p:ext>
    </p:extLst>
  </p:cSld>
  <p:clrMapOvr>
    <a:masterClrMapping/>
  </p:clrMapOvr>
</p:sldLayout>
</file>

<file path=ppt/slideLayouts/slideLayout45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7759068"/>
      </p:ext>
    </p:extLst>
  </p:cSld>
  <p:clrMapOvr>
    <a:masterClrMapping/>
  </p:clrMapOvr>
</p:sldLayout>
</file>

<file path=ppt/slideLayouts/slideLayout45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076115"/>
      </p:ext>
    </p:extLst>
  </p:cSld>
  <p:clrMapOvr>
    <a:masterClrMapping/>
  </p:clrMapOvr>
</p:sldLayout>
</file>

<file path=ppt/slideLayouts/slideLayout4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4524103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850340"/>
      </p:ext>
    </p:extLst>
  </p:cSld>
  <p:clrMapOvr>
    <a:masterClrMapping/>
  </p:clrMapOvr>
</p:sldLayout>
</file>

<file path=ppt/slideLayouts/slideLayout452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5527788"/>
      </p:ext>
    </p:extLst>
  </p:cSld>
  <p:clrMapOvr>
    <a:masterClrMapping/>
  </p:clrMapOvr>
</p:sldLayout>
</file>

<file path=ppt/slideLayouts/slideLayout4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5213071"/>
      </p:ext>
    </p:extLst>
  </p:cSld>
  <p:clrMapOvr>
    <a:masterClrMapping/>
  </p:clrMapOvr>
</p:sldLayout>
</file>

<file path=ppt/slideLayouts/slideLayout45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3164294"/>
      </p:ext>
    </p:extLst>
  </p:cSld>
  <p:clrMapOvr>
    <a:masterClrMapping/>
  </p:clrMapOvr>
</p:sldLayout>
</file>

<file path=ppt/slideLayouts/slideLayout45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1260688"/>
      </p:ext>
    </p:extLst>
  </p:cSld>
  <p:clrMapOvr>
    <a:masterClrMapping/>
  </p:clrMapOvr>
</p:sldLayout>
</file>

<file path=ppt/slideLayouts/slideLayout4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37123"/>
      </p:ext>
    </p:extLst>
  </p:cSld>
  <p:clrMapOvr>
    <a:masterClrMapping/>
  </p:clrMapOvr>
</p:sldLayout>
</file>

<file path=ppt/slideLayouts/slideLayout45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292167"/>
      </p:ext>
    </p:extLst>
  </p:cSld>
  <p:clrMapOvr>
    <a:masterClrMapping/>
  </p:clrMapOvr>
</p:sldLayout>
</file>

<file path=ppt/slideLayouts/slideLayout4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99067"/>
      </p:ext>
    </p:extLst>
  </p:cSld>
  <p:clrMapOvr>
    <a:masterClrMapping/>
  </p:clrMapOvr>
</p:sldLayout>
</file>

<file path=ppt/slideLayouts/slideLayout45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1137366"/>
      </p:ext>
    </p:extLst>
  </p:cSld>
  <p:clrMapOvr>
    <a:masterClrMapping/>
  </p:clrMapOvr>
</p:sldLayout>
</file>

<file path=ppt/slideLayouts/slideLayout45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561935"/>
      </p:ext>
    </p:extLst>
  </p:cSld>
  <p:clrMapOvr>
    <a:masterClrMapping/>
  </p:clrMapOvr>
</p:sldLayout>
</file>

<file path=ppt/slideLayouts/slideLayout45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4142173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864899"/>
      </p:ext>
    </p:extLst>
  </p:cSld>
  <p:clrMapOvr>
    <a:masterClrMapping/>
  </p:clrMapOvr>
</p:sldLayout>
</file>

<file path=ppt/slideLayouts/slideLayout45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0959877"/>
      </p:ext>
    </p:extLst>
  </p:cSld>
  <p:clrMapOvr>
    <a:masterClrMapping/>
  </p:clrMapOvr>
</p:sldLayout>
</file>

<file path=ppt/slideLayouts/slideLayout45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1471041"/>
      </p:ext>
    </p:extLst>
  </p:cSld>
  <p:clrMapOvr>
    <a:masterClrMapping/>
  </p:clrMapOvr>
</p:sldLayout>
</file>

<file path=ppt/slideLayouts/slideLayout4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776180"/>
      </p:ext>
    </p:extLst>
  </p:cSld>
  <p:clrMapOvr>
    <a:masterClrMapping/>
  </p:clrMapOvr>
</p:sldLayout>
</file>

<file path=ppt/slideLayouts/slideLayout45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809253"/>
      </p:ext>
    </p:extLst>
  </p:cSld>
  <p:clrMapOvr>
    <a:masterClrMapping/>
  </p:clrMapOvr>
</p:sldLayout>
</file>

<file path=ppt/slideLayouts/slideLayout45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9536030"/>
      </p:ext>
    </p:extLst>
  </p:cSld>
  <p:clrMapOvr>
    <a:masterClrMapping/>
  </p:clrMapOvr>
</p:sldLayout>
</file>

<file path=ppt/slideLayouts/slideLayout45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9454298"/>
      </p:ext>
    </p:extLst>
  </p:cSld>
  <p:clrMapOvr>
    <a:masterClrMapping/>
  </p:clrMapOvr>
</p:sldLayout>
</file>

<file path=ppt/slideLayouts/slideLayout453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590425"/>
      </p:ext>
    </p:extLst>
  </p:cSld>
  <p:clrMapOvr>
    <a:masterClrMapping/>
  </p:clrMapOvr>
</p:sldLayout>
</file>

<file path=ppt/slideLayouts/slideLayout453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955745"/>
      </p:ext>
    </p:extLst>
  </p:cSld>
  <p:clrMapOvr>
    <a:masterClrMapping/>
  </p:clrMapOvr>
</p:sldLayout>
</file>

<file path=ppt/slideLayouts/slideLayout4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823780"/>
      </p:ext>
    </p:extLst>
  </p:cSld>
  <p:clrMapOvr>
    <a:masterClrMapping/>
  </p:clrMapOvr>
</p:sldLayout>
</file>

<file path=ppt/slideLayouts/slideLayout45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6833950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792637"/>
      </p:ext>
    </p:extLst>
  </p:cSld>
  <p:clrMapOvr>
    <a:masterClrMapping/>
  </p:clrMapOvr>
</p:sldLayout>
</file>

<file path=ppt/slideLayouts/slideLayout454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428603"/>
      </p:ext>
    </p:extLst>
  </p:cSld>
  <p:clrMapOvr>
    <a:masterClrMapping/>
  </p:clrMapOvr>
  <p:transition/>
</p:sldLayout>
</file>

<file path=ppt/slideLayouts/slideLayout45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6152071"/>
      </p:ext>
    </p:extLst>
  </p:cSld>
  <p:clrMapOvr>
    <a:masterClrMapping/>
  </p:clrMapOvr>
</p:sldLayout>
</file>

<file path=ppt/slideLayouts/slideLayout45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186584"/>
      </p:ext>
    </p:extLst>
  </p:cSld>
  <p:clrMapOvr>
    <a:masterClrMapping/>
  </p:clrMapOvr>
</p:sldLayout>
</file>

<file path=ppt/slideLayouts/slideLayout454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9949516"/>
      </p:ext>
    </p:extLst>
  </p:cSld>
  <p:clrMapOvr>
    <a:masterClrMapping/>
  </p:clrMapOvr>
</p:sldLayout>
</file>

<file path=ppt/slideLayouts/slideLayout45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756675"/>
      </p:ext>
    </p:extLst>
  </p:cSld>
  <p:clrMapOvr>
    <a:masterClrMapping/>
  </p:clrMapOvr>
</p:sldLayout>
</file>

<file path=ppt/slideLayouts/slideLayout45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529481"/>
      </p:ext>
    </p:extLst>
  </p:cSld>
  <p:clrMapOvr>
    <a:masterClrMapping/>
  </p:clrMapOvr>
</p:sldLayout>
</file>

<file path=ppt/slideLayouts/slideLayout45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29354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6504477"/>
      </p:ext>
    </p:extLst>
  </p:cSld>
  <p:clrMapOvr>
    <a:masterClrMapping/>
  </p:clrMapOvr>
</p:sldLayout>
</file>

<file path=ppt/slideLayouts/slideLayout45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892633"/>
      </p:ext>
    </p:extLst>
  </p:cSld>
  <p:clrMapOvr>
    <a:masterClrMapping/>
  </p:clrMapOvr>
</p:sldLayout>
</file>

<file path=ppt/slideLayouts/slideLayout45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7653481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046680"/>
      </p:ext>
    </p:extLst>
  </p:cSld>
  <p:clrMapOvr>
    <a:masterClrMapping/>
  </p:clrMapOvr>
</p:sldLayout>
</file>

<file path=ppt/slideLayouts/slideLayout45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249488"/>
      </p:ext>
    </p:extLst>
  </p:cSld>
  <p:clrMapOvr>
    <a:masterClrMapping/>
  </p:clrMapOvr>
</p:sldLayout>
</file>

<file path=ppt/slideLayouts/slideLayout45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398786"/>
      </p:ext>
    </p:extLst>
  </p:cSld>
  <p:clrMapOvr>
    <a:masterClrMapping/>
  </p:clrMapOvr>
</p:sldLayout>
</file>

<file path=ppt/slideLayouts/slideLayout4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8872267"/>
      </p:ext>
    </p:extLst>
  </p:cSld>
  <p:clrMapOvr>
    <a:masterClrMapping/>
  </p:clrMapOvr>
</p:sldLayout>
</file>

<file path=ppt/slideLayouts/slideLayout45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8733092"/>
      </p:ext>
    </p:extLst>
  </p:cSld>
  <p:clrMapOvr>
    <a:masterClrMapping/>
  </p:clrMapOvr>
</p:sldLayout>
</file>

<file path=ppt/slideLayouts/slideLayout45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598010"/>
      </p:ext>
    </p:extLst>
  </p:cSld>
  <p:clrMapOvr>
    <a:masterClrMapping/>
  </p:clrMapOvr>
</p:sldLayout>
</file>

<file path=ppt/slideLayouts/slideLayout45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532059"/>
      </p:ext>
    </p:extLst>
  </p:cSld>
  <p:clrMapOvr>
    <a:masterClrMapping/>
  </p:clrMapOvr>
</p:sldLayout>
</file>

<file path=ppt/slideLayouts/slideLayout45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6523157"/>
      </p:ext>
    </p:extLst>
  </p:cSld>
  <p:clrMapOvr>
    <a:masterClrMapping/>
  </p:clrMapOvr>
</p:sldLayout>
</file>

<file path=ppt/slideLayouts/slideLayout45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5529661"/>
      </p:ext>
    </p:extLst>
  </p:cSld>
  <p:clrMapOvr>
    <a:masterClrMapping/>
  </p:clrMapOvr>
</p:sldLayout>
</file>

<file path=ppt/slideLayouts/slideLayout4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553808"/>
      </p:ext>
    </p:extLst>
  </p:cSld>
  <p:clrMapOvr>
    <a:masterClrMapping/>
  </p:clrMapOvr>
</p:sldLayout>
</file>

<file path=ppt/slideLayouts/slideLayout45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0252005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1583432"/>
      </p:ext>
    </p:extLst>
  </p:cSld>
  <p:clrMapOvr>
    <a:masterClrMapping/>
  </p:clrMapOvr>
</p:sldLayout>
</file>

<file path=ppt/slideLayouts/slideLayout456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356547"/>
      </p:ext>
    </p:extLst>
  </p:cSld>
  <p:clrMapOvr>
    <a:masterClrMapping/>
  </p:clrMapOvr>
</p:sldLayout>
</file>

<file path=ppt/slideLayouts/slideLayout45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6313173"/>
      </p:ext>
    </p:extLst>
  </p:cSld>
  <p:clrMapOvr>
    <a:masterClrMapping/>
  </p:clrMapOvr>
</p:sldLayout>
</file>

<file path=ppt/slideLayouts/slideLayout45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0723239"/>
      </p:ext>
    </p:extLst>
  </p:cSld>
  <p:clrMapOvr>
    <a:masterClrMapping/>
  </p:clrMapOvr>
</p:sldLayout>
</file>

<file path=ppt/slideLayouts/slideLayout45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0226998"/>
      </p:ext>
    </p:extLst>
  </p:cSld>
  <p:clrMapOvr>
    <a:masterClrMapping/>
  </p:clrMapOvr>
</p:sldLayout>
</file>

<file path=ppt/slideLayouts/slideLayout45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7403876"/>
      </p:ext>
    </p:extLst>
  </p:cSld>
  <p:clrMapOvr>
    <a:masterClrMapping/>
  </p:clrMapOvr>
</p:sldLayout>
</file>

<file path=ppt/slideLayouts/slideLayout45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0326922"/>
      </p:ext>
    </p:extLst>
  </p:cSld>
  <p:clrMapOvr>
    <a:masterClrMapping/>
  </p:clrMapOvr>
</p:sldLayout>
</file>

<file path=ppt/slideLayouts/slideLayout45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058475"/>
      </p:ext>
    </p:extLst>
  </p:cSld>
  <p:clrMapOvr>
    <a:masterClrMapping/>
  </p:clrMapOvr>
</p:sldLayout>
</file>

<file path=ppt/slideLayouts/slideLayout45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8957037"/>
      </p:ext>
    </p:extLst>
  </p:cSld>
  <p:clrMapOvr>
    <a:masterClrMapping/>
  </p:clrMapOvr>
</p:sldLayout>
</file>

<file path=ppt/slideLayouts/slideLayout45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9387619"/>
      </p:ext>
    </p:extLst>
  </p:cSld>
  <p:clrMapOvr>
    <a:masterClrMapping/>
  </p:clrMapOvr>
</p:sldLayout>
</file>

<file path=ppt/slideLayouts/slideLayout45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180206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116039"/>
      </p:ext>
    </p:extLst>
  </p:cSld>
  <p:clrMapOvr>
    <a:masterClrMapping/>
  </p:clrMapOvr>
</p:sldLayout>
</file>

<file path=ppt/slideLayouts/slideLayout45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3134937"/>
      </p:ext>
    </p:extLst>
  </p:cSld>
  <p:clrMapOvr>
    <a:masterClrMapping/>
  </p:clrMapOvr>
</p:sldLayout>
</file>

<file path=ppt/slideLayouts/slideLayout45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237885"/>
      </p:ext>
    </p:extLst>
  </p:cSld>
  <p:clrMapOvr>
    <a:masterClrMapping/>
  </p:clrMapOvr>
</p:sldLayout>
</file>

<file path=ppt/slideLayouts/slideLayout45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4669376"/>
      </p:ext>
    </p:extLst>
  </p:cSld>
  <p:clrMapOvr>
    <a:masterClrMapping/>
  </p:clrMapOvr>
</p:sldLayout>
</file>

<file path=ppt/slideLayouts/slideLayout457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338292"/>
      </p:ext>
    </p:extLst>
  </p:cSld>
  <p:clrMapOvr>
    <a:masterClrMapping/>
  </p:clrMapOvr>
</p:sldLayout>
</file>

<file path=ppt/slideLayouts/slideLayout45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945202"/>
      </p:ext>
    </p:extLst>
  </p:cSld>
  <p:clrMapOvr>
    <a:masterClrMapping/>
  </p:clrMapOvr>
</p:sldLayout>
</file>

<file path=ppt/slideLayouts/slideLayout45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442881"/>
      </p:ext>
    </p:extLst>
  </p:cSld>
  <p:clrMapOvr>
    <a:masterClrMapping/>
  </p:clrMapOvr>
</p:sldLayout>
</file>

<file path=ppt/slideLayouts/slideLayout45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5466579"/>
      </p:ext>
    </p:extLst>
  </p:cSld>
  <p:clrMapOvr>
    <a:masterClrMapping/>
  </p:clrMapOvr>
</p:sldLayout>
</file>

<file path=ppt/slideLayouts/slideLayout45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3878078"/>
      </p:ext>
    </p:extLst>
  </p:cSld>
  <p:clrMapOvr>
    <a:masterClrMapping/>
  </p:clrMapOvr>
</p:sldLayout>
</file>

<file path=ppt/slideLayouts/slideLayout45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262504"/>
      </p:ext>
    </p:extLst>
  </p:cSld>
  <p:clrMapOvr>
    <a:masterClrMapping/>
  </p:clrMapOvr>
</p:sldLayout>
</file>

<file path=ppt/slideLayouts/slideLayout45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367631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6512591"/>
      </p:ext>
    </p:extLst>
  </p:cSld>
  <p:clrMapOvr>
    <a:masterClrMapping/>
  </p:clrMapOvr>
</p:sldLayout>
</file>

<file path=ppt/slideLayouts/slideLayout45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6512844"/>
      </p:ext>
    </p:extLst>
  </p:cSld>
  <p:clrMapOvr>
    <a:masterClrMapping/>
  </p:clrMapOvr>
</p:sldLayout>
</file>

<file path=ppt/slideLayouts/slideLayout45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489920"/>
      </p:ext>
    </p:extLst>
  </p:cSld>
  <p:clrMapOvr>
    <a:masterClrMapping/>
  </p:clrMapOvr>
</p:sldLayout>
</file>

<file path=ppt/slideLayouts/slideLayout45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5248942"/>
      </p:ext>
    </p:extLst>
  </p:cSld>
  <p:clrMapOvr>
    <a:masterClrMapping/>
  </p:clrMapOvr>
</p:sldLayout>
</file>

<file path=ppt/slideLayouts/slideLayout45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2563865"/>
      </p:ext>
    </p:extLst>
  </p:cSld>
  <p:clrMapOvr>
    <a:masterClrMapping/>
  </p:clrMapOvr>
</p:sldLayout>
</file>

<file path=ppt/slideLayouts/slideLayout45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0672670"/>
      </p:ext>
    </p:extLst>
  </p:cSld>
  <p:clrMapOvr>
    <a:masterClrMapping/>
  </p:clrMapOvr>
</p:sldLayout>
</file>

<file path=ppt/slideLayouts/slideLayout45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535314"/>
      </p:ext>
    </p:extLst>
  </p:cSld>
  <p:clrMapOvr>
    <a:masterClrMapping/>
  </p:clrMapOvr>
</p:sldLayout>
</file>

<file path=ppt/slideLayouts/slideLayout458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9121076"/>
      </p:ext>
    </p:extLst>
  </p:cSld>
  <p:clrMapOvr>
    <a:masterClrMapping/>
  </p:clrMapOvr>
</p:sldLayout>
</file>

<file path=ppt/slideLayouts/slideLayout458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6946931"/>
      </p:ext>
    </p:extLst>
  </p:cSld>
  <p:clrMapOvr>
    <a:masterClrMapping/>
  </p:clrMapOvr>
</p:sldLayout>
</file>

<file path=ppt/slideLayouts/slideLayout458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0392577"/>
      </p:ext>
    </p:extLst>
  </p:cSld>
  <p:clrMapOvr>
    <a:masterClrMapping/>
  </p:clrMapOvr>
</p:sldLayout>
</file>

<file path=ppt/slideLayouts/slideLayout458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6178245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140251"/>
      </p:ext>
    </p:extLst>
  </p:cSld>
  <p:clrMapOvr>
    <a:masterClrMapping/>
  </p:clrMapOvr>
</p:sldLayout>
</file>

<file path=ppt/slideLayouts/slideLayout45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180087"/>
      </p:ext>
    </p:extLst>
  </p:cSld>
  <p:clrMapOvr>
    <a:masterClrMapping/>
  </p:clrMapOvr>
</p:sldLayout>
</file>

<file path=ppt/slideLayouts/slideLayout45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4200881"/>
      </p:ext>
    </p:extLst>
  </p:cSld>
  <p:clrMapOvr>
    <a:masterClrMapping/>
  </p:clrMapOvr>
</p:sldLayout>
</file>

<file path=ppt/slideLayouts/slideLayout4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4914621"/>
      </p:ext>
    </p:extLst>
  </p:cSld>
  <p:clrMapOvr>
    <a:masterClrMapping/>
  </p:clrMapOvr>
</p:sldLayout>
</file>

<file path=ppt/slideLayouts/slideLayout45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8942424"/>
      </p:ext>
    </p:extLst>
  </p:cSld>
  <p:clrMapOvr>
    <a:masterClrMapping/>
  </p:clrMapOvr>
</p:sldLayout>
</file>

<file path=ppt/slideLayouts/slideLayout45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879793"/>
      </p:ext>
    </p:extLst>
  </p:cSld>
  <p:clrMapOvr>
    <a:masterClrMapping/>
  </p:clrMapOvr>
</p:sldLayout>
</file>

<file path=ppt/slideLayouts/slideLayout45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934720"/>
      </p:ext>
    </p:extLst>
  </p:cSld>
  <p:clrMapOvr>
    <a:masterClrMapping/>
  </p:clrMapOvr>
</p:sldLayout>
</file>

<file path=ppt/slideLayouts/slideLayout4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3100161"/>
      </p:ext>
    </p:extLst>
  </p:cSld>
  <p:clrMapOvr>
    <a:masterClrMapping/>
  </p:clrMapOvr>
</p:sldLayout>
</file>

<file path=ppt/slideLayouts/slideLayout45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8151077"/>
      </p:ext>
    </p:extLst>
  </p:cSld>
  <p:clrMapOvr>
    <a:masterClrMapping/>
  </p:clrMapOvr>
</p:sldLayout>
</file>

<file path=ppt/slideLayouts/slideLayout4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848119"/>
      </p:ext>
    </p:extLst>
  </p:cSld>
  <p:clrMapOvr>
    <a:masterClrMapping/>
  </p:clrMapOvr>
</p:sldLayout>
</file>

<file path=ppt/slideLayouts/slideLayout45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137343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7350103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5888165"/>
      </p:ext>
    </p:extLst>
  </p:cSld>
  <p:clrMapOvr>
    <a:masterClrMapping/>
  </p:clrMapOvr>
</p:sldLayout>
</file>

<file path=ppt/slideLayouts/slideLayout46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7599307"/>
      </p:ext>
    </p:extLst>
  </p:cSld>
  <p:clrMapOvr>
    <a:masterClrMapping/>
  </p:clrMapOvr>
</p:sldLayout>
</file>

<file path=ppt/slideLayouts/slideLayout46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5511487"/>
      </p:ext>
    </p:extLst>
  </p:cSld>
  <p:clrMapOvr>
    <a:masterClrMapping/>
  </p:clrMapOvr>
</p:sldLayout>
</file>

<file path=ppt/slideLayouts/slideLayout460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867089"/>
      </p:ext>
    </p:extLst>
  </p:cSld>
  <p:clrMapOvr>
    <a:masterClrMapping/>
  </p:clrMapOvr>
</p:sldLayout>
</file>

<file path=ppt/slideLayouts/slideLayout46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9422274"/>
      </p:ext>
    </p:extLst>
  </p:cSld>
  <p:clrMapOvr>
    <a:masterClrMapping/>
  </p:clrMapOvr>
</p:sldLayout>
</file>

<file path=ppt/slideLayouts/slideLayout46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888113"/>
      </p:ext>
    </p:extLst>
  </p:cSld>
  <p:clrMapOvr>
    <a:masterClrMapping/>
  </p:clrMapOvr>
</p:sldLayout>
</file>

<file path=ppt/slideLayouts/slideLayout46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4190718"/>
      </p:ext>
    </p:extLst>
  </p:cSld>
  <p:clrMapOvr>
    <a:masterClrMapping/>
  </p:clrMapOvr>
</p:sldLayout>
</file>

<file path=ppt/slideLayouts/slideLayout460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846807"/>
      </p:ext>
    </p:extLst>
  </p:cSld>
  <p:clrMapOvr>
    <a:masterClrMapping/>
  </p:clrMapOvr>
  <p:transition/>
</p:sldLayout>
</file>

<file path=ppt/slideLayouts/slideLayout46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540031"/>
      </p:ext>
    </p:extLst>
  </p:cSld>
  <p:clrMapOvr>
    <a:masterClrMapping/>
  </p:clrMapOvr>
</p:sldLayout>
</file>

<file path=ppt/slideLayouts/slideLayout46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91671"/>
      </p:ext>
    </p:extLst>
  </p:cSld>
  <p:clrMapOvr>
    <a:masterClrMapping/>
  </p:clrMapOvr>
</p:sldLayout>
</file>

<file path=ppt/slideLayouts/slideLayout460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1721863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5693954"/>
      </p:ext>
    </p:extLst>
  </p:cSld>
  <p:clrMapOvr>
    <a:masterClrMapping/>
  </p:clrMapOvr>
  <p:transition/>
</p:sldLayout>
</file>

<file path=ppt/slideLayouts/slideLayout46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949984"/>
      </p:ext>
    </p:extLst>
  </p:cSld>
  <p:clrMapOvr>
    <a:masterClrMapping/>
  </p:clrMapOvr>
</p:sldLayout>
</file>

<file path=ppt/slideLayouts/slideLayout4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3629EC-27ED-4257-BB71-54B989876D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7984068"/>
      </p:ext>
    </p:extLst>
  </p:cSld>
  <p:clrMapOvr>
    <a:masterClrMapping/>
  </p:clrMapOvr>
</p:sldLayout>
</file>

<file path=ppt/slideLayouts/slideLayout46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01D694-CC5E-47B1-92FA-83534BFC0A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28678"/>
      </p:ext>
    </p:extLst>
  </p:cSld>
  <p:clrMapOvr>
    <a:masterClrMapping/>
  </p:clrMapOvr>
</p:sldLayout>
</file>

<file path=ppt/slideLayouts/slideLayout46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32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FAD3DE-F7F6-4A11-A108-51FC4DBB6E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4304246"/>
      </p:ext>
    </p:extLst>
  </p:cSld>
  <p:clrMapOvr>
    <a:masterClrMapping/>
  </p:clrMapOvr>
</p:sldLayout>
</file>

<file path=ppt/slideLayouts/slideLayout46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buNone/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730C0BD-8CBF-4896-9ECE-9B58637B1CD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142333"/>
      </p:ext>
    </p:extLst>
  </p:cSld>
  <p:clrMapOvr>
    <a:masterClrMapping/>
  </p:clrMapOvr>
</p:sldLayout>
</file>

<file path=ppt/slideLayouts/slideLayout46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966DBE-F30D-4638-8ECD-37A431F5BE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346267"/>
      </p:ext>
    </p:extLst>
  </p:cSld>
  <p:clrMapOvr>
    <a:masterClrMapping/>
  </p:clrMapOvr>
</p:sldLayout>
</file>

<file path=ppt/slideLayouts/slideLayout46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7"/>
          <p:cNvSpPr>
            <a:spLocks noChangeArrowheads="1"/>
          </p:cNvSpPr>
          <p:nvPr userDrawn="1"/>
        </p:nvSpPr>
        <p:spPr bwMode="auto">
          <a:xfrm>
            <a:off x="3943352" y="3136901"/>
            <a:ext cx="2872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E3116C-58C3-441B-94B7-B135A75DFD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977073"/>
      </p:ext>
    </p:extLst>
  </p:cSld>
  <p:clrMapOvr>
    <a:masterClrMapping/>
  </p:clrMapOvr>
</p:sldLayout>
</file>

<file path=ppt/slideLayouts/slideLayout46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 sz="3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74BD83C-2FBF-4C18-86F1-6715A1D6B1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4554834"/>
      </p:ext>
    </p:extLst>
  </p:cSld>
  <p:clrMapOvr>
    <a:masterClrMapping/>
  </p:clrMapOvr>
</p:sldLayout>
</file>

<file path=ppt/slideLayouts/slideLayout4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E4985-2EC4-4F89-B07E-32ED1E608B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3489399"/>
      </p:ext>
    </p:extLst>
  </p:cSld>
  <p:clrMapOvr>
    <a:masterClrMapping/>
  </p:clrMapOvr>
</p:sldLayout>
</file>

<file path=ppt/slideLayouts/slideLayout46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77798B-A1A2-4F2E-8511-A70802D8FF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911968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5571524"/>
      </p:ext>
    </p:extLst>
  </p:cSld>
  <p:clrMapOvr>
    <a:masterClrMapping/>
  </p:clrMapOvr>
</p:sldLayout>
</file>

<file path=ppt/slideLayouts/slideLayout46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8BA53-D970-42B2-AC0E-83252CF07CD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5781524"/>
      </p:ext>
    </p:extLst>
  </p:cSld>
  <p:clrMapOvr>
    <a:masterClrMapping/>
  </p:clrMapOvr>
</p:sldLayout>
</file>

<file path=ppt/slideLayouts/slideLayout46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FF94D6-A2F1-4CDA-9E03-A530A5B02A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2059820"/>
      </p:ext>
    </p:extLst>
  </p:cSld>
  <p:clrMapOvr>
    <a:masterClrMapping/>
  </p:clrMapOvr>
</p:sldLayout>
</file>

<file path=ppt/slideLayouts/slideLayout462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528FC-195B-4FE0-BE31-43D9026E5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554003"/>
      </p:ext>
    </p:extLst>
  </p:cSld>
  <p:clrMapOvr>
    <a:masterClrMapping/>
  </p:clrMapOvr>
</p:sldLayout>
</file>

<file path=ppt/slideLayouts/slideLayout462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6AEFBD-F76F-445F-9B94-91D39B7F79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2840034"/>
      </p:ext>
    </p:extLst>
  </p:cSld>
  <p:clrMapOvr>
    <a:masterClrMapping/>
  </p:clrMapOvr>
</p:sldLayout>
</file>

<file path=ppt/slideLayouts/slideLayout46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44CD54-E568-422B-AB22-BCC6AB7EB32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5614385"/>
      </p:ext>
    </p:extLst>
  </p:cSld>
  <p:clrMapOvr>
    <a:masterClrMapping/>
  </p:clrMapOvr>
</p:sldLayout>
</file>

<file path=ppt/slideLayouts/slideLayout462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1072984"/>
      </p:ext>
    </p:extLst>
  </p:cSld>
  <p:clrMapOvr>
    <a:masterClrMapping/>
  </p:clrMapOvr>
</p:sldLayout>
</file>

<file path=ppt/slideLayouts/slideLayout462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1AE3DA-4D40-4B61-BCE8-FA8E3D60D2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137127"/>
      </p:ext>
    </p:extLst>
  </p:cSld>
  <p:clrMapOvr>
    <a:masterClrMapping/>
  </p:clrMapOvr>
</p:sldLayout>
</file>

<file path=ppt/slideLayouts/slideLayout462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5F7E94-E8BB-4C36-9EEB-D9BD9C3346B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898379"/>
      </p:ext>
    </p:extLst>
  </p:cSld>
  <p:clrMapOvr>
    <a:masterClrMapping/>
  </p:clrMapOvr>
</p:sldLayout>
</file>

<file path=ppt/slideLayouts/slideLayout46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5FB13BC-EA41-4F42-95B3-0EC021EE3D3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3787037"/>
      </p:ext>
    </p:extLst>
  </p:cSld>
  <p:clrMapOvr>
    <a:masterClrMapping/>
  </p:clrMapOvr>
</p:sldLayout>
</file>

<file path=ppt/slideLayouts/slideLayout46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C46E4239-D329-44E2-936A-4BFB2617BF2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9124243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855077"/>
      </p:ext>
    </p:extLst>
  </p:cSld>
  <p:clrMapOvr>
    <a:masterClrMapping/>
  </p:clrMapOvr>
</p:sldLayout>
</file>

<file path=ppt/slideLayouts/slideLayout46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F2D70225-976C-47DA-A5CD-F9562AD8094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868723"/>
      </p:ext>
    </p:extLst>
  </p:cSld>
  <p:clrMapOvr>
    <a:masterClrMapping/>
  </p:clrMapOvr>
</p:sldLayout>
</file>

<file path=ppt/slideLayouts/slideLayout46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1312303"/>
      </p:ext>
    </p:extLst>
  </p:cSld>
  <p:clrMapOvr>
    <a:masterClrMapping/>
  </p:clrMapOvr>
</p:sldLayout>
</file>

<file path=ppt/slideLayouts/slideLayout46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963846"/>
      </p:ext>
    </p:extLst>
  </p:cSld>
  <p:clrMapOvr>
    <a:masterClrMapping/>
  </p:clrMapOvr>
</p:sldLayout>
</file>

<file path=ppt/slideLayouts/slideLayout46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168322"/>
      </p:ext>
    </p:extLst>
  </p:cSld>
  <p:clrMapOvr>
    <a:masterClrMapping/>
  </p:clrMapOvr>
</p:sldLayout>
</file>

<file path=ppt/slideLayouts/slideLayout4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668104"/>
      </p:ext>
    </p:extLst>
  </p:cSld>
  <p:clrMapOvr>
    <a:masterClrMapping/>
  </p:clrMapOvr>
</p:sldLayout>
</file>

<file path=ppt/slideLayouts/slideLayout46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9203338"/>
      </p:ext>
    </p:extLst>
  </p:cSld>
  <p:clrMapOvr>
    <a:masterClrMapping/>
  </p:clrMapOvr>
</p:sldLayout>
</file>

<file path=ppt/slideLayouts/slideLayout46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650635"/>
      </p:ext>
    </p:extLst>
  </p:cSld>
  <p:clrMapOvr>
    <a:masterClrMapping/>
  </p:clrMapOvr>
</p:sldLayout>
</file>

<file path=ppt/slideLayouts/slideLayout46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1563374"/>
      </p:ext>
    </p:extLst>
  </p:cSld>
  <p:clrMapOvr>
    <a:masterClrMapping/>
  </p:clrMapOvr>
</p:sldLayout>
</file>

<file path=ppt/slideLayouts/slideLayout46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372959"/>
      </p:ext>
    </p:extLst>
  </p:cSld>
  <p:clrMapOvr>
    <a:masterClrMapping/>
  </p:clrMapOvr>
</p:sldLayout>
</file>

<file path=ppt/slideLayouts/slideLayout46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641051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4292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354013"/>
      </p:ext>
    </p:extLst>
  </p:cSld>
  <p:clrMapOvr>
    <a:masterClrMapping/>
  </p:clrMapOvr>
</p:sldLayout>
</file>

<file path=ppt/slideLayouts/slideLayout46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1595995"/>
      </p:ext>
    </p:extLst>
  </p:cSld>
  <p:clrMapOvr>
    <a:masterClrMapping/>
  </p:clrMapOvr>
</p:sldLayout>
</file>

<file path=ppt/slideLayouts/slideLayout46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9886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6655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71793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350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229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24611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8413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8272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2403898"/>
      </p:ext>
    </p:extLst>
  </p:cSld>
  <p:clrMapOvr>
    <a:masterClrMapping/>
  </p:clrMapOvr>
</p:sldLayout>
</file>

<file path=ppt/slideLayouts/slideLayout46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8496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40308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66951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14566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4254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6495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61824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488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31372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90617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636239"/>
      </p:ext>
    </p:extLst>
  </p:cSld>
  <p:clrMapOvr>
    <a:masterClrMapping/>
  </p:clrMapOvr>
</p:sldLayout>
</file>

<file path=ppt/slideLayouts/slideLayout46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0684572"/>
      </p:ext>
    </p:extLst>
  </p:cSld>
  <p:clrMapOvr>
    <a:masterClrMapping/>
  </p:clrMapOvr>
</p:sldLayout>
</file>

<file path=ppt/slideLayouts/slideLayout46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8319741"/>
      </p:ext>
    </p:extLst>
  </p:cSld>
  <p:clrMapOvr>
    <a:masterClrMapping/>
  </p:clrMapOvr>
</p:sldLayout>
</file>

<file path=ppt/slideLayouts/slideLayout46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1322687"/>
      </p:ext>
    </p:extLst>
  </p:cSld>
  <p:clrMapOvr>
    <a:masterClrMapping/>
  </p:clrMapOvr>
</p:sldLayout>
</file>

<file path=ppt/slideLayouts/slideLayout46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255845"/>
      </p:ext>
    </p:extLst>
  </p:cSld>
  <p:clrMapOvr>
    <a:masterClrMapping/>
  </p:clrMapOvr>
</p:sldLayout>
</file>

<file path=ppt/slideLayouts/slideLayout46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980850"/>
      </p:ext>
    </p:extLst>
  </p:cSld>
  <p:clrMapOvr>
    <a:masterClrMapping/>
  </p:clrMapOvr>
</p:sldLayout>
</file>

<file path=ppt/slideLayouts/slideLayout46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6894301"/>
      </p:ext>
    </p:extLst>
  </p:cSld>
  <p:clrMapOvr>
    <a:masterClrMapping/>
  </p:clrMapOvr>
</p:sldLayout>
</file>

<file path=ppt/slideLayouts/slideLayout46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163859"/>
      </p:ext>
    </p:extLst>
  </p:cSld>
  <p:clrMapOvr>
    <a:masterClrMapping/>
  </p:clrMapOvr>
</p:sldLayout>
</file>

<file path=ppt/slideLayouts/slideLayout46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05970"/>
      </p:ext>
    </p:extLst>
  </p:cSld>
  <p:clrMapOvr>
    <a:masterClrMapping/>
  </p:clrMapOvr>
</p:sldLayout>
</file>

<file path=ppt/slideLayouts/slideLayout46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5016633"/>
      </p:ext>
    </p:extLst>
  </p:cSld>
  <p:clrMapOvr>
    <a:masterClrMapping/>
  </p:clrMapOvr>
</p:sldLayout>
</file>

<file path=ppt/slideLayouts/slideLayout46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958725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836645"/>
      </p:ext>
    </p:extLst>
  </p:cSld>
  <p:clrMapOvr>
    <a:masterClrMapping/>
  </p:clrMapOvr>
</p:sldLayout>
</file>

<file path=ppt/slideLayouts/slideLayout46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362085"/>
      </p:ext>
    </p:extLst>
  </p:cSld>
  <p:clrMapOvr>
    <a:masterClrMapping/>
  </p:clrMapOvr>
</p:sldLayout>
</file>

<file path=ppt/slideLayouts/slideLayout46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7778418"/>
      </p:ext>
    </p:extLst>
  </p:cSld>
  <p:clrMapOvr>
    <a:masterClrMapping/>
  </p:clrMapOvr>
</p:sldLayout>
</file>

<file path=ppt/slideLayouts/slideLayout46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2115924"/>
      </p:ext>
    </p:extLst>
  </p:cSld>
  <p:clrMapOvr>
    <a:masterClrMapping/>
  </p:clrMapOvr>
</p:sldLayout>
</file>

<file path=ppt/slideLayouts/slideLayout46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7881287"/>
      </p:ext>
    </p:extLst>
  </p:cSld>
  <p:clrMapOvr>
    <a:masterClrMapping/>
  </p:clrMapOvr>
</p:sldLayout>
</file>

<file path=ppt/slideLayouts/slideLayout46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355803"/>
      </p:ext>
    </p:extLst>
  </p:cSld>
  <p:clrMapOvr>
    <a:masterClrMapping/>
  </p:clrMapOvr>
</p:sldLayout>
</file>

<file path=ppt/slideLayouts/slideLayout467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357532"/>
      </p:ext>
    </p:extLst>
  </p:cSld>
  <p:clrMapOvr>
    <a:masterClrMapping/>
  </p:clrMapOvr>
</p:sldLayout>
</file>

<file path=ppt/slideLayouts/slideLayout467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6272665"/>
      </p:ext>
    </p:extLst>
  </p:cSld>
  <p:clrMapOvr>
    <a:masterClrMapping/>
  </p:clrMapOvr>
</p:sldLayout>
</file>

<file path=ppt/slideLayouts/slideLayout46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0538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369208"/>
      </p:ext>
    </p:extLst>
  </p:cSld>
  <p:clrMapOvr>
    <a:masterClrMapping/>
  </p:clrMapOvr>
</p:sldLayout>
</file>

<file path=ppt/slideLayouts/slideLayout46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8115680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444723"/>
      </p:ext>
    </p:extLst>
  </p:cSld>
  <p:clrMapOvr>
    <a:masterClrMapping/>
  </p:clrMapOvr>
</p:sldLayout>
</file>

<file path=ppt/slideLayouts/slideLayout46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43823"/>
      </p:ext>
    </p:extLst>
  </p:cSld>
  <p:clrMapOvr>
    <a:masterClrMapping/>
  </p:clrMapOvr>
</p:sldLayout>
</file>

<file path=ppt/slideLayouts/slideLayout46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0337129"/>
      </p:ext>
    </p:extLst>
  </p:cSld>
  <p:clrMapOvr>
    <a:masterClrMapping/>
  </p:clrMapOvr>
</p:sldLayout>
</file>

<file path=ppt/slideLayouts/slideLayout46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4137081"/>
      </p:ext>
    </p:extLst>
  </p:cSld>
  <p:clrMapOvr>
    <a:masterClrMapping/>
  </p:clrMapOvr>
</p:sldLayout>
</file>

<file path=ppt/slideLayouts/slideLayout4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4517036"/>
      </p:ext>
    </p:extLst>
  </p:cSld>
  <p:clrMapOvr>
    <a:masterClrMapping/>
  </p:clrMapOvr>
</p:sldLayout>
</file>

<file path=ppt/slideLayouts/slideLayout46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876823"/>
      </p:ext>
    </p:extLst>
  </p:cSld>
  <p:clrMapOvr>
    <a:masterClrMapping/>
  </p:clrMapOvr>
</p:sldLayout>
</file>

<file path=ppt/slideLayouts/slideLayout46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0256527"/>
      </p:ext>
    </p:extLst>
  </p:cSld>
  <p:clrMapOvr>
    <a:masterClrMapping/>
  </p:clrMapOvr>
</p:sldLayout>
</file>

<file path=ppt/slideLayouts/slideLayout46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5047975"/>
      </p:ext>
    </p:extLst>
  </p:cSld>
  <p:clrMapOvr>
    <a:masterClrMapping/>
  </p:clrMapOvr>
</p:sldLayout>
</file>

<file path=ppt/slideLayouts/slideLayout46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1087551"/>
      </p:ext>
    </p:extLst>
  </p:cSld>
  <p:clrMapOvr>
    <a:masterClrMapping/>
  </p:clrMapOvr>
</p:sldLayout>
</file>

<file path=ppt/slideLayouts/slideLayout46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783809"/>
      </p:ext>
    </p:extLst>
  </p:cSld>
  <p:clrMapOvr>
    <a:masterClrMapping/>
  </p:clrMapOvr>
</p:sldLayout>
</file>

<file path=ppt/slideLayouts/slideLayout46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9824934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7213147"/>
      </p:ext>
    </p:extLst>
  </p:cSld>
  <p:clrMapOvr>
    <a:masterClrMapping/>
  </p:clrMapOvr>
</p:sldLayout>
</file>

<file path=ppt/slideLayouts/slideLayout469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6260857"/>
      </p:ext>
    </p:extLst>
  </p:cSld>
  <p:clrMapOvr>
    <a:masterClrMapping/>
  </p:clrMapOvr>
</p:sldLayout>
</file>

<file path=ppt/slideLayouts/slideLayout46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875526"/>
      </p:ext>
    </p:extLst>
  </p:cSld>
  <p:clrMapOvr>
    <a:masterClrMapping/>
  </p:clrMapOvr>
</p:sldLayout>
</file>

<file path=ppt/slideLayouts/slideLayout46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138619"/>
      </p:ext>
    </p:extLst>
  </p:cSld>
  <p:clrMapOvr>
    <a:masterClrMapping/>
  </p:clrMapOvr>
</p:sldLayout>
</file>

<file path=ppt/slideLayouts/slideLayout46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774187"/>
      </p:ext>
    </p:extLst>
  </p:cSld>
  <p:clrMapOvr>
    <a:masterClrMapping/>
  </p:clrMapOvr>
</p:sldLayout>
</file>

<file path=ppt/slideLayouts/slideLayout46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6143598"/>
      </p:ext>
    </p:extLst>
  </p:cSld>
  <p:clrMapOvr>
    <a:masterClrMapping/>
  </p:clrMapOvr>
</p:sldLayout>
</file>

<file path=ppt/slideLayouts/slideLayout46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013822"/>
      </p:ext>
    </p:extLst>
  </p:cSld>
  <p:clrMapOvr>
    <a:masterClrMapping/>
  </p:clrMapOvr>
</p:sldLayout>
</file>

<file path=ppt/slideLayouts/slideLayout46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1151244"/>
      </p:ext>
    </p:extLst>
  </p:cSld>
  <p:clrMapOvr>
    <a:masterClrMapping/>
  </p:clrMapOvr>
</p:sldLayout>
</file>

<file path=ppt/slideLayouts/slideLayout46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7621128"/>
      </p:ext>
    </p:extLst>
  </p:cSld>
  <p:clrMapOvr>
    <a:masterClrMapping/>
  </p:clrMapOvr>
</p:sldLayout>
</file>

<file path=ppt/slideLayouts/slideLayout4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0525331"/>
      </p:ext>
    </p:extLst>
  </p:cSld>
  <p:clrMapOvr>
    <a:masterClrMapping/>
  </p:clrMapOvr>
</p:sldLayout>
</file>

<file path=ppt/slideLayouts/slideLayout4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48968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4020580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3702320"/>
      </p:ext>
    </p:extLst>
  </p:cSld>
  <p:clrMapOvr>
    <a:masterClrMapping/>
  </p:clrMapOvr>
</p:sldLayout>
</file>

<file path=ppt/slideLayouts/slideLayout47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77671"/>
      </p:ext>
    </p:extLst>
  </p:cSld>
  <p:clrMapOvr>
    <a:masterClrMapping/>
  </p:clrMapOvr>
</p:sldLayout>
</file>

<file path=ppt/slideLayouts/slideLayout47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8517633"/>
      </p:ext>
    </p:extLst>
  </p:cSld>
  <p:clrMapOvr>
    <a:masterClrMapping/>
  </p:clrMapOvr>
</p:sldLayout>
</file>

<file path=ppt/slideLayouts/slideLayout4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8526826"/>
      </p:ext>
    </p:extLst>
  </p:cSld>
  <p:clrMapOvr>
    <a:masterClrMapping/>
  </p:clrMapOvr>
</p:sldLayout>
</file>

<file path=ppt/slideLayouts/slideLayout47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9318226"/>
      </p:ext>
    </p:extLst>
  </p:cSld>
  <p:clrMapOvr>
    <a:masterClrMapping/>
  </p:clrMapOvr>
</p:sldLayout>
</file>

<file path=ppt/slideLayouts/slideLayout4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8679461"/>
      </p:ext>
    </p:extLst>
  </p:cSld>
  <p:clrMapOvr>
    <a:masterClrMapping/>
  </p:clrMapOvr>
</p:sldLayout>
</file>

<file path=ppt/slideLayouts/slideLayout47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521559"/>
      </p:ext>
    </p:extLst>
  </p:cSld>
  <p:clrMapOvr>
    <a:masterClrMapping/>
  </p:clrMapOvr>
</p:sldLayout>
</file>

<file path=ppt/slideLayouts/slideLayout47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1276105"/>
      </p:ext>
    </p:extLst>
  </p:cSld>
  <p:clrMapOvr>
    <a:masterClrMapping/>
  </p:clrMapOvr>
</p:sldLayout>
</file>

<file path=ppt/slideLayouts/slideLayout470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301682"/>
      </p:ext>
    </p:extLst>
  </p:cSld>
  <p:clrMapOvr>
    <a:masterClrMapping/>
  </p:clrMapOvr>
</p:sldLayout>
</file>

<file path=ppt/slideLayouts/slideLayout47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7835670"/>
      </p:ext>
    </p:extLst>
  </p:cSld>
  <p:clrMapOvr>
    <a:masterClrMapping/>
  </p:clrMapOvr>
</p:sldLayout>
</file>

<file path=ppt/slideLayouts/slideLayout47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9409474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091487"/>
      </p:ext>
    </p:extLst>
  </p:cSld>
  <p:clrMapOvr>
    <a:masterClrMapping/>
  </p:clrMapOvr>
</p:sldLayout>
</file>

<file path=ppt/slideLayouts/slideLayout47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5505479"/>
      </p:ext>
    </p:extLst>
  </p:cSld>
  <p:clrMapOvr>
    <a:masterClrMapping/>
  </p:clrMapOvr>
</p:sldLayout>
</file>

<file path=ppt/slideLayouts/slideLayout47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6809657"/>
      </p:ext>
    </p:extLst>
  </p:cSld>
  <p:clrMapOvr>
    <a:masterClrMapping/>
  </p:clrMapOvr>
</p:sldLayout>
</file>

<file path=ppt/slideLayouts/slideLayout47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1471376"/>
      </p:ext>
    </p:extLst>
  </p:cSld>
  <p:clrMapOvr>
    <a:masterClrMapping/>
  </p:clrMapOvr>
</p:sldLayout>
</file>

<file path=ppt/slideLayouts/slideLayout4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2905263"/>
      </p:ext>
    </p:extLst>
  </p:cSld>
  <p:clrMapOvr>
    <a:masterClrMapping/>
  </p:clrMapOvr>
</p:sldLayout>
</file>

<file path=ppt/slideLayouts/slideLayout47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161666"/>
      </p:ext>
    </p:extLst>
  </p:cSld>
  <p:clrMapOvr>
    <a:masterClrMapping/>
  </p:clrMapOvr>
</p:sldLayout>
</file>

<file path=ppt/slideLayouts/slideLayout47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1475839"/>
      </p:ext>
    </p:extLst>
  </p:cSld>
  <p:clrMapOvr>
    <a:masterClrMapping/>
  </p:clrMapOvr>
</p:sldLayout>
</file>

<file path=ppt/slideLayouts/slideLayout47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2046263"/>
      </p:ext>
    </p:extLst>
  </p:cSld>
  <p:clrMapOvr>
    <a:masterClrMapping/>
  </p:clrMapOvr>
</p:sldLayout>
</file>

<file path=ppt/slideLayouts/slideLayout47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4998638"/>
      </p:ext>
    </p:extLst>
  </p:cSld>
  <p:clrMapOvr>
    <a:masterClrMapping/>
  </p:clrMapOvr>
</p:sldLayout>
</file>

<file path=ppt/slideLayouts/slideLayout47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0149556"/>
      </p:ext>
    </p:extLst>
  </p:cSld>
  <p:clrMapOvr>
    <a:masterClrMapping/>
  </p:clrMapOvr>
</p:sldLayout>
</file>

<file path=ppt/slideLayouts/slideLayout4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7469388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660664"/>
      </p:ext>
    </p:extLst>
  </p:cSld>
  <p:clrMapOvr>
    <a:masterClrMapping/>
  </p:clrMapOvr>
</p:sldLayout>
</file>

<file path=ppt/slideLayouts/slideLayout47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471017"/>
      </p:ext>
    </p:extLst>
  </p:cSld>
  <p:clrMapOvr>
    <a:masterClrMapping/>
  </p:clrMapOvr>
</p:sldLayout>
</file>

<file path=ppt/slideLayouts/slideLayout47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876252"/>
      </p:ext>
    </p:extLst>
  </p:cSld>
  <p:clrMapOvr>
    <a:masterClrMapping/>
  </p:clrMapOvr>
</p:sldLayout>
</file>

<file path=ppt/slideLayouts/slideLayout47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252062"/>
      </p:ext>
    </p:extLst>
  </p:cSld>
  <p:clrMapOvr>
    <a:masterClrMapping/>
  </p:clrMapOvr>
</p:sldLayout>
</file>

<file path=ppt/slideLayouts/slideLayout47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4631804"/>
      </p:ext>
    </p:extLst>
  </p:cSld>
  <p:clrMapOvr>
    <a:masterClrMapping/>
  </p:clrMapOvr>
</p:sldLayout>
</file>

<file path=ppt/slideLayouts/slideLayout47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775404"/>
      </p:ext>
    </p:extLst>
  </p:cSld>
  <p:clrMapOvr>
    <a:masterClrMapping/>
  </p:clrMapOvr>
</p:sldLayout>
</file>

<file path=ppt/slideLayouts/slideLayout47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967604"/>
      </p:ext>
    </p:extLst>
  </p:cSld>
  <p:clrMapOvr>
    <a:masterClrMapping/>
  </p:clrMapOvr>
</p:sldLayout>
</file>

<file path=ppt/slideLayouts/slideLayout47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0511529"/>
      </p:ext>
    </p:extLst>
  </p:cSld>
  <p:clrMapOvr>
    <a:masterClrMapping/>
  </p:clrMapOvr>
</p:sldLayout>
</file>

<file path=ppt/slideLayouts/slideLayout47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650587"/>
      </p:ext>
    </p:extLst>
  </p:cSld>
  <p:clrMapOvr>
    <a:masterClrMapping/>
  </p:clrMapOvr>
</p:sldLayout>
</file>

<file path=ppt/slideLayouts/slideLayout47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915989"/>
      </p:ext>
    </p:extLst>
  </p:cSld>
  <p:clrMapOvr>
    <a:masterClrMapping/>
  </p:clrMapOvr>
</p:sldLayout>
</file>

<file path=ppt/slideLayouts/slideLayout47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663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3531448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2655171"/>
      </p:ext>
    </p:extLst>
  </p:cSld>
  <p:clrMapOvr>
    <a:masterClrMapping/>
  </p:clrMapOvr>
</p:sldLayout>
</file>

<file path=ppt/slideLayouts/slideLayout47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5079955"/>
      </p:ext>
    </p:extLst>
  </p:cSld>
  <p:clrMapOvr>
    <a:masterClrMapping/>
  </p:clrMapOvr>
</p:sldLayout>
</file>

<file path=ppt/slideLayouts/slideLayout47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13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9873588"/>
      </p:ext>
    </p:extLst>
  </p:cSld>
  <p:clrMapOvr>
    <a:masterClrMapping/>
  </p:clrMapOvr>
</p:sldLayout>
</file>

<file path=ppt/slideLayouts/slideLayout47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5503292"/>
      </p:ext>
    </p:extLst>
  </p:cSld>
  <p:clrMapOvr>
    <a:masterClrMapping/>
  </p:clrMapOvr>
</p:sldLayout>
</file>

<file path=ppt/slideLayouts/slideLayout47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8125513"/>
      </p:ext>
    </p:extLst>
  </p:cSld>
  <p:clrMapOvr>
    <a:masterClrMapping/>
  </p:clrMapOvr>
</p:sldLayout>
</file>

<file path=ppt/slideLayouts/slideLayout47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751541"/>
      </p:ext>
    </p:extLst>
  </p:cSld>
  <p:clrMapOvr>
    <a:masterClrMapping/>
  </p:clrMapOvr>
</p:sldLayout>
</file>

<file path=ppt/slideLayouts/slideLayout47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057062"/>
      </p:ext>
    </p:extLst>
  </p:cSld>
  <p:clrMapOvr>
    <a:masterClrMapping/>
  </p:clrMapOvr>
</p:sldLayout>
</file>

<file path=ppt/slideLayouts/slideLayout47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98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020209"/>
      </p:ext>
    </p:extLst>
  </p:cSld>
  <p:clrMapOvr>
    <a:masterClrMapping/>
  </p:clrMapOvr>
</p:sldLayout>
</file>

<file path=ppt/slideLayouts/slideLayout47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7485453"/>
      </p:ext>
    </p:extLst>
  </p:cSld>
  <p:clrMapOvr>
    <a:masterClrMapping/>
  </p:clrMapOvr>
</p:sldLayout>
</file>

<file path=ppt/slideLayouts/slideLayout47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0230646"/>
      </p:ext>
    </p:extLst>
  </p:cSld>
  <p:clrMapOvr>
    <a:masterClrMapping/>
  </p:clrMapOvr>
</p:sldLayout>
</file>

<file path=ppt/slideLayouts/slideLayout47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162696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96463"/>
      </p:ext>
    </p:extLst>
  </p:cSld>
  <p:clrMapOvr>
    <a:masterClrMapping/>
  </p:clrMapOvr>
</p:sldLayout>
</file>

<file path=ppt/slideLayouts/slideLayout47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9474215"/>
      </p:ext>
    </p:extLst>
  </p:cSld>
  <p:clrMapOvr>
    <a:masterClrMapping/>
  </p:clrMapOvr>
</p:sldLayout>
</file>

<file path=ppt/slideLayouts/slideLayout47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543116"/>
      </p:ext>
    </p:extLst>
  </p:cSld>
  <p:clrMapOvr>
    <a:masterClrMapping/>
  </p:clrMapOvr>
</p:sldLayout>
</file>

<file path=ppt/slideLayouts/slideLayout47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1636939"/>
      </p:ext>
    </p:extLst>
  </p:cSld>
  <p:clrMapOvr>
    <a:masterClrMapping/>
  </p:clrMapOvr>
</p:sldLayout>
</file>

<file path=ppt/slideLayouts/slideLayout47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114034"/>
      </p:ext>
    </p:extLst>
  </p:cSld>
  <p:clrMapOvr>
    <a:masterClrMapping/>
  </p:clrMapOvr>
</p:sldLayout>
</file>

<file path=ppt/slideLayouts/slideLayout47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7529167"/>
      </p:ext>
    </p:extLst>
  </p:cSld>
  <p:clrMapOvr>
    <a:masterClrMapping/>
  </p:clrMapOvr>
</p:sldLayout>
</file>

<file path=ppt/slideLayouts/slideLayout47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79136"/>
      </p:ext>
    </p:extLst>
  </p:cSld>
  <p:clrMapOvr>
    <a:masterClrMapping/>
  </p:clrMapOvr>
</p:sldLayout>
</file>

<file path=ppt/slideLayouts/slideLayout47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6724147"/>
      </p:ext>
    </p:extLst>
  </p:cSld>
  <p:clrMapOvr>
    <a:masterClrMapping/>
  </p:clrMapOvr>
</p:sldLayout>
</file>

<file path=ppt/slideLayouts/slideLayout4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228600"/>
            <a:ext cx="9144000" cy="533400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990600"/>
            <a:ext cx="8839200" cy="57912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839200" y="6450227"/>
            <a:ext cx="1905000" cy="4572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79212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368958"/>
      </p:ext>
    </p:extLst>
  </p:cSld>
  <p:clrMapOvr>
    <a:masterClrMapping/>
  </p:clrMapOvr>
</p:sldLayout>
</file>

<file path=ppt/slideLayouts/slideLayout47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3332920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8243033"/>
      </p:ext>
    </p:extLst>
  </p:cSld>
  <p:clrMapOvr>
    <a:masterClrMapping/>
  </p:clrMapOvr>
</p:sldLayout>
</file>

<file path=ppt/slideLayouts/slideLayout47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9904390"/>
      </p:ext>
    </p:extLst>
  </p:cSld>
  <p:clrMapOvr>
    <a:masterClrMapping/>
  </p:clrMapOvr>
</p:sldLayout>
</file>

<file path=ppt/slideLayouts/slideLayout4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3018379"/>
      </p:ext>
    </p:extLst>
  </p:cSld>
  <p:clrMapOvr>
    <a:masterClrMapping/>
  </p:clrMapOvr>
</p:sldLayout>
</file>

<file path=ppt/slideLayouts/slideLayout47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3880723"/>
      </p:ext>
    </p:extLst>
  </p:cSld>
  <p:clrMapOvr>
    <a:masterClrMapping/>
  </p:clrMapOvr>
</p:sldLayout>
</file>

<file path=ppt/slideLayouts/slideLayout47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855136"/>
      </p:ext>
    </p:extLst>
  </p:cSld>
  <p:clrMapOvr>
    <a:masterClrMapping/>
  </p:clrMapOvr>
</p:sldLayout>
</file>

<file path=ppt/slideLayouts/slideLayout47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4538248"/>
      </p:ext>
    </p:extLst>
  </p:cSld>
  <p:clrMapOvr>
    <a:masterClrMapping/>
  </p:clrMapOvr>
</p:sldLayout>
</file>

<file path=ppt/slideLayouts/slideLayout47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1394132"/>
      </p:ext>
    </p:extLst>
  </p:cSld>
  <p:clrMapOvr>
    <a:masterClrMapping/>
  </p:clrMapOvr>
</p:sldLayout>
</file>

<file path=ppt/slideLayouts/slideLayout47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4559512"/>
      </p:ext>
    </p:extLst>
  </p:cSld>
  <p:clrMapOvr>
    <a:masterClrMapping/>
  </p:clrMapOvr>
</p:sldLayout>
</file>

<file path=ppt/slideLayouts/slideLayout47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432924"/>
      </p:ext>
    </p:extLst>
  </p:cSld>
  <p:clrMapOvr>
    <a:masterClrMapping/>
  </p:clrMapOvr>
</p:sldLayout>
</file>

<file path=ppt/slideLayouts/slideLayout475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452150"/>
      </p:ext>
    </p:extLst>
  </p:cSld>
  <p:clrMapOvr>
    <a:masterClrMapping/>
  </p:clrMapOvr>
</p:sldLayout>
</file>

<file path=ppt/slideLayouts/slideLayout47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064949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2642145"/>
      </p:ext>
    </p:extLst>
  </p:cSld>
  <p:clrMapOvr>
    <a:masterClrMapping/>
  </p:clrMapOvr>
</p:sldLayout>
</file>

<file path=ppt/slideLayouts/slideLayout47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6947787"/>
      </p:ext>
    </p:extLst>
  </p:cSld>
  <p:clrMapOvr>
    <a:masterClrMapping/>
  </p:clrMapOvr>
</p:sldLayout>
</file>

<file path=ppt/slideLayouts/slideLayout47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517586"/>
      </p:ext>
    </p:extLst>
  </p:cSld>
  <p:clrMapOvr>
    <a:masterClrMapping/>
  </p:clrMapOvr>
</p:sldLayout>
</file>

<file path=ppt/slideLayouts/slideLayout47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680043"/>
      </p:ext>
    </p:extLst>
  </p:cSld>
  <p:clrMapOvr>
    <a:masterClrMapping/>
  </p:clrMapOvr>
</p:sldLayout>
</file>

<file path=ppt/slideLayouts/slideLayout47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296563"/>
      </p:ext>
    </p:extLst>
  </p:cSld>
  <p:clrMapOvr>
    <a:masterClrMapping/>
  </p:clrMapOvr>
</p:sldLayout>
</file>

<file path=ppt/slideLayouts/slideLayout47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1004697"/>
      </p:ext>
    </p:extLst>
  </p:cSld>
  <p:clrMapOvr>
    <a:masterClrMapping/>
  </p:clrMapOvr>
</p:sldLayout>
</file>

<file path=ppt/slideLayouts/slideLayout47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083599"/>
      </p:ext>
    </p:extLst>
  </p:cSld>
  <p:clrMapOvr>
    <a:masterClrMapping/>
  </p:clrMapOvr>
</p:sldLayout>
</file>

<file path=ppt/slideLayouts/slideLayout47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173063"/>
      </p:ext>
    </p:extLst>
  </p:cSld>
  <p:clrMapOvr>
    <a:masterClrMapping/>
  </p:clrMapOvr>
</p:sldLayout>
</file>

<file path=ppt/slideLayouts/slideLayout47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7859142"/>
      </p:ext>
    </p:extLst>
  </p:cSld>
  <p:clrMapOvr>
    <a:masterClrMapping/>
  </p:clrMapOvr>
</p:sldLayout>
</file>

<file path=ppt/slideLayouts/slideLayout47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5468534"/>
      </p:ext>
    </p:extLst>
  </p:cSld>
  <p:clrMapOvr>
    <a:masterClrMapping/>
  </p:clrMapOvr>
</p:sldLayout>
</file>

<file path=ppt/slideLayouts/slideLayout47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070369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99371"/>
      </p:ext>
    </p:extLst>
  </p:cSld>
  <p:clrMapOvr>
    <a:masterClrMapping/>
  </p:clrMapOvr>
</p:sldLayout>
</file>

<file path=ppt/slideLayouts/slideLayout47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6965082"/>
      </p:ext>
    </p:extLst>
  </p:cSld>
  <p:clrMapOvr>
    <a:masterClrMapping/>
  </p:clrMapOvr>
</p:sldLayout>
</file>

<file path=ppt/slideLayouts/slideLayout47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1933416"/>
      </p:ext>
    </p:extLst>
  </p:cSld>
  <p:clrMapOvr>
    <a:masterClrMapping/>
  </p:clrMapOvr>
</p:sldLayout>
</file>

<file path=ppt/slideLayouts/slideLayout47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563087"/>
      </p:ext>
    </p:extLst>
  </p:cSld>
  <p:clrMapOvr>
    <a:masterClrMapping/>
  </p:clrMapOvr>
</p:sldLayout>
</file>

<file path=ppt/slideLayouts/slideLayout47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0098223"/>
      </p:ext>
    </p:extLst>
  </p:cSld>
  <p:clrMapOvr>
    <a:masterClrMapping/>
  </p:clrMapOvr>
</p:sldLayout>
</file>

<file path=ppt/slideLayouts/slideLayout47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722287"/>
      </p:ext>
    </p:extLst>
  </p:cSld>
  <p:clrMapOvr>
    <a:masterClrMapping/>
  </p:clrMapOvr>
</p:sldLayout>
</file>

<file path=ppt/slideLayouts/slideLayout47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541642"/>
      </p:ext>
    </p:extLst>
  </p:cSld>
  <p:clrMapOvr>
    <a:masterClrMapping/>
  </p:clrMapOvr>
</p:sldLayout>
</file>

<file path=ppt/slideLayouts/slideLayout47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5116839"/>
      </p:ext>
    </p:extLst>
  </p:cSld>
  <p:clrMapOvr>
    <a:masterClrMapping/>
  </p:clrMapOvr>
</p:sldLayout>
</file>

<file path=ppt/slideLayouts/slideLayout47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2881269"/>
      </p:ext>
    </p:extLst>
  </p:cSld>
  <p:clrMapOvr>
    <a:masterClrMapping/>
  </p:clrMapOvr>
</p:sldLayout>
</file>

<file path=ppt/slideLayouts/slideLayout47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4437044"/>
      </p:ext>
    </p:extLst>
  </p:cSld>
  <p:clrMapOvr>
    <a:masterClrMapping/>
  </p:clrMapOvr>
</p:sldLayout>
</file>

<file path=ppt/slideLayouts/slideLayout47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4518863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2803713"/>
      </p:ext>
    </p:extLst>
  </p:cSld>
  <p:clrMapOvr>
    <a:masterClrMapping/>
  </p:clrMapOvr>
</p:sldLayout>
</file>

<file path=ppt/slideLayouts/slideLayout47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0673398"/>
      </p:ext>
    </p:extLst>
  </p:cSld>
  <p:clrMapOvr>
    <a:masterClrMapping/>
  </p:clrMapOvr>
</p:sldLayout>
</file>

<file path=ppt/slideLayouts/slideLayout47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745291"/>
      </p:ext>
    </p:extLst>
  </p:cSld>
  <p:clrMapOvr>
    <a:masterClrMapping/>
  </p:clrMapOvr>
</p:sldLayout>
</file>

<file path=ppt/slideLayouts/slideLayout47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461381"/>
      </p:ext>
    </p:extLst>
  </p:cSld>
  <p:clrMapOvr>
    <a:masterClrMapping/>
  </p:clrMapOvr>
</p:sldLayout>
</file>

<file path=ppt/slideLayouts/slideLayout47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6112423"/>
      </p:ext>
    </p:extLst>
  </p:cSld>
  <p:clrMapOvr>
    <a:masterClrMapping/>
  </p:clrMapOvr>
</p:sldLayout>
</file>

<file path=ppt/slideLayouts/slideLayout47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109077"/>
      </p:ext>
    </p:extLst>
  </p:cSld>
  <p:clrMapOvr>
    <a:masterClrMapping/>
  </p:clrMapOvr>
</p:sldLayout>
</file>

<file path=ppt/slideLayouts/slideLayout47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548315"/>
      </p:ext>
    </p:extLst>
  </p:cSld>
  <p:clrMapOvr>
    <a:masterClrMapping/>
  </p:clrMapOvr>
</p:sldLayout>
</file>

<file path=ppt/slideLayouts/slideLayout478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0322155"/>
      </p:ext>
    </p:extLst>
  </p:cSld>
  <p:clrMapOvr>
    <a:masterClrMapping/>
  </p:clrMapOvr>
</p:sldLayout>
</file>

<file path=ppt/slideLayouts/slideLayout478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999588"/>
      </p:ext>
    </p:extLst>
  </p:cSld>
  <p:clrMapOvr>
    <a:masterClrMapping/>
  </p:clrMapOvr>
</p:sldLayout>
</file>

<file path=ppt/slideLayouts/slideLayout478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2248828"/>
      </p:ext>
    </p:extLst>
  </p:cSld>
  <p:clrMapOvr>
    <a:masterClrMapping/>
  </p:clrMapOvr>
</p:sldLayout>
</file>

<file path=ppt/slideLayouts/slideLayout478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086375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5497883"/>
      </p:ext>
    </p:extLst>
  </p:cSld>
  <p:clrMapOvr>
    <a:masterClrMapping/>
  </p:clrMapOvr>
</p:sldLayout>
</file>

<file path=ppt/slideLayouts/slideLayout47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5860015"/>
      </p:ext>
    </p:extLst>
  </p:cSld>
  <p:clrMapOvr>
    <a:masterClrMapping/>
  </p:clrMapOvr>
</p:sldLayout>
</file>

<file path=ppt/slideLayouts/slideLayout47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964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8694595"/>
      </p:ext>
    </p:extLst>
  </p:cSld>
  <p:clrMapOvr>
    <a:masterClrMapping/>
  </p:clrMapOvr>
</p:sldLayout>
</file>

<file path=ppt/slideLayouts/slideLayout47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305010"/>
      </p:ext>
    </p:extLst>
  </p:cSld>
  <p:clrMapOvr>
    <a:masterClrMapping/>
  </p:clrMapOvr>
</p:sldLayout>
</file>

<file path=ppt/slideLayouts/slideLayout47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916379"/>
      </p:ext>
    </p:extLst>
  </p:cSld>
  <p:clrMapOvr>
    <a:masterClrMapping/>
  </p:clrMapOvr>
</p:sldLayout>
</file>

<file path=ppt/slideLayouts/slideLayout47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130281"/>
      </p:ext>
    </p:extLst>
  </p:cSld>
  <p:clrMapOvr>
    <a:masterClrMapping/>
  </p:clrMapOvr>
</p:sldLayout>
</file>

<file path=ppt/slideLayouts/slideLayout47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9332567"/>
      </p:ext>
    </p:extLst>
  </p:cSld>
  <p:clrMapOvr>
    <a:masterClrMapping/>
  </p:clrMapOvr>
</p:sldLayout>
</file>

<file path=ppt/slideLayouts/slideLayout47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289143"/>
      </p:ext>
    </p:extLst>
  </p:cSld>
  <p:clrMapOvr>
    <a:masterClrMapping/>
  </p:clrMapOvr>
</p:sldLayout>
</file>

<file path=ppt/slideLayouts/slideLayout47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912188"/>
      </p:ext>
    </p:extLst>
  </p:cSld>
  <p:clrMapOvr>
    <a:masterClrMapping/>
  </p:clrMapOvr>
</p:sldLayout>
</file>

<file path=ppt/slideLayouts/slideLayout47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2159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457824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8080960"/>
      </p:ext>
    </p:extLst>
  </p:cSld>
  <p:clrMapOvr>
    <a:masterClrMapping/>
  </p:clrMapOvr>
</p:sldLayout>
</file>

<file path=ppt/slideLayouts/slideLayout48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636681"/>
      </p:ext>
    </p:extLst>
  </p:cSld>
  <p:clrMapOvr>
    <a:masterClrMapping/>
  </p:clrMapOvr>
</p:sldLayout>
</file>

<file path=ppt/slideLayouts/slideLayout48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091287"/>
      </p:ext>
    </p:extLst>
  </p:cSld>
  <p:clrMapOvr>
    <a:masterClrMapping/>
  </p:clrMapOvr>
</p:sldLayout>
</file>

<file path=ppt/slideLayouts/slideLayout48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442680"/>
      </p:ext>
    </p:extLst>
  </p:cSld>
  <p:clrMapOvr>
    <a:masterClrMapping/>
  </p:clrMapOvr>
</p:sldLayout>
</file>

<file path=ppt/slideLayouts/slideLayout48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238441"/>
      </p:ext>
    </p:extLst>
  </p:cSld>
  <p:clrMapOvr>
    <a:masterClrMapping/>
  </p:clrMapOvr>
</p:sldLayout>
</file>

<file path=ppt/slideLayouts/slideLayout48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385824"/>
      </p:ext>
    </p:extLst>
  </p:cSld>
  <p:clrMapOvr>
    <a:masterClrMapping/>
  </p:clrMapOvr>
</p:sldLayout>
</file>

<file path=ppt/slideLayouts/slideLayout48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630301"/>
      </p:ext>
    </p:extLst>
  </p:cSld>
  <p:clrMapOvr>
    <a:masterClrMapping/>
  </p:clrMapOvr>
</p:sldLayout>
</file>

<file path=ppt/slideLayouts/slideLayout48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7565445"/>
      </p:ext>
    </p:extLst>
  </p:cSld>
  <p:clrMapOvr>
    <a:masterClrMapping/>
  </p:clrMapOvr>
</p:sldLayout>
</file>

<file path=ppt/slideLayouts/slideLayout48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991893"/>
      </p:ext>
    </p:extLst>
  </p:cSld>
  <p:clrMapOvr>
    <a:masterClrMapping/>
  </p:clrMapOvr>
</p:sldLayout>
</file>

<file path=ppt/slideLayouts/slideLayout48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5669520"/>
      </p:ext>
    </p:extLst>
  </p:cSld>
  <p:clrMapOvr>
    <a:masterClrMapping/>
  </p:clrMapOvr>
</p:sldLayout>
</file>

<file path=ppt/slideLayouts/slideLayout48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581480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423171"/>
      </p:ext>
    </p:extLst>
  </p:cSld>
  <p:clrMapOvr>
    <a:masterClrMapping/>
  </p:clrMapOvr>
</p:sldLayout>
</file>

<file path=ppt/slideLayouts/slideLayout48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4331006"/>
      </p:ext>
    </p:extLst>
  </p:cSld>
  <p:clrMapOvr>
    <a:masterClrMapping/>
  </p:clrMapOvr>
</p:sldLayout>
</file>

<file path=ppt/slideLayouts/slideLayout48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317025"/>
      </p:ext>
    </p:extLst>
  </p:cSld>
  <p:clrMapOvr>
    <a:masterClrMapping/>
  </p:clrMapOvr>
</p:sldLayout>
</file>

<file path=ppt/slideLayouts/slideLayout48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016400"/>
      </p:ext>
    </p:extLst>
  </p:cSld>
  <p:clrMapOvr>
    <a:masterClrMapping/>
  </p:clrMapOvr>
</p:sldLayout>
</file>

<file path=ppt/slideLayouts/slideLayout48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354970"/>
      </p:ext>
    </p:extLst>
  </p:cSld>
  <p:clrMapOvr>
    <a:masterClrMapping/>
  </p:clrMapOvr>
</p:sldLayout>
</file>

<file path=ppt/slideLayouts/slideLayout48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867948"/>
      </p:ext>
    </p:extLst>
  </p:cSld>
  <p:clrMapOvr>
    <a:masterClrMapping/>
  </p:clrMapOvr>
</p:sldLayout>
</file>

<file path=ppt/slideLayouts/slideLayout48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3046233"/>
      </p:ext>
    </p:extLst>
  </p:cSld>
  <p:clrMapOvr>
    <a:masterClrMapping/>
  </p:clrMapOvr>
</p:sldLayout>
</file>

<file path=ppt/slideLayouts/slideLayout48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8591679"/>
      </p:ext>
    </p:extLst>
  </p:cSld>
  <p:clrMapOvr>
    <a:masterClrMapping/>
  </p:clrMapOvr>
</p:sldLayout>
</file>

<file path=ppt/slideLayouts/slideLayout48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707266"/>
      </p:ext>
    </p:extLst>
  </p:cSld>
  <p:clrMapOvr>
    <a:masterClrMapping/>
  </p:clrMapOvr>
</p:sldLayout>
</file>

<file path=ppt/slideLayouts/slideLayout48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5797458"/>
      </p:ext>
    </p:extLst>
  </p:cSld>
  <p:clrMapOvr>
    <a:masterClrMapping/>
  </p:clrMapOvr>
</p:sldLayout>
</file>

<file path=ppt/slideLayouts/slideLayout48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901463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1751602"/>
      </p:ext>
    </p:extLst>
  </p:cSld>
  <p:clrMapOvr>
    <a:masterClrMapping/>
  </p:clrMapOvr>
</p:sldLayout>
</file>

<file path=ppt/slideLayouts/slideLayout48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446094"/>
      </p:ext>
    </p:extLst>
  </p:cSld>
  <p:clrMapOvr>
    <a:masterClrMapping/>
  </p:clrMapOvr>
</p:sldLayout>
</file>

<file path=ppt/slideLayouts/slideLayout48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7047625"/>
      </p:ext>
    </p:extLst>
  </p:cSld>
  <p:clrMapOvr>
    <a:masterClrMapping/>
  </p:clrMapOvr>
</p:sldLayout>
</file>

<file path=ppt/slideLayouts/slideLayout48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8377260"/>
      </p:ext>
    </p:extLst>
  </p:cSld>
  <p:clrMapOvr>
    <a:masterClrMapping/>
  </p:clrMapOvr>
</p:sldLayout>
</file>

<file path=ppt/slideLayouts/slideLayout48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2471170"/>
      </p:ext>
    </p:extLst>
  </p:cSld>
  <p:clrMapOvr>
    <a:masterClrMapping/>
  </p:clrMapOvr>
</p:sldLayout>
</file>

<file path=ppt/slideLayouts/slideLayout48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718009"/>
      </p:ext>
    </p:extLst>
  </p:cSld>
  <p:clrMapOvr>
    <a:masterClrMapping/>
  </p:clrMapOvr>
</p:sldLayout>
</file>

<file path=ppt/slideLayouts/slideLayout48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865834"/>
      </p:ext>
    </p:extLst>
  </p:cSld>
  <p:clrMapOvr>
    <a:masterClrMapping/>
  </p:clrMapOvr>
</p:sldLayout>
</file>

<file path=ppt/slideLayouts/slideLayout48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921669"/>
      </p:ext>
    </p:extLst>
  </p:cSld>
  <p:clrMapOvr>
    <a:masterClrMapping/>
  </p:clrMapOvr>
</p:sldLayout>
</file>

<file path=ppt/slideLayouts/slideLayout48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7456525"/>
      </p:ext>
    </p:extLst>
  </p:cSld>
  <p:clrMapOvr>
    <a:masterClrMapping/>
  </p:clrMapOvr>
</p:sldLayout>
</file>

<file path=ppt/slideLayouts/slideLayout48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276312"/>
      </p:ext>
    </p:extLst>
  </p:cSld>
  <p:clrMapOvr>
    <a:masterClrMapping/>
  </p:clrMapOvr>
</p:sldLayout>
</file>

<file path=ppt/slideLayouts/slideLayout48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1714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3822887"/>
      </p:ext>
    </p:extLst>
  </p:cSld>
  <p:clrMapOvr>
    <a:masterClrMapping/>
  </p:clrMapOvr>
</p:sldLayout>
</file>

<file path=ppt/slideLayouts/slideLayout48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849200"/>
      </p:ext>
    </p:extLst>
  </p:cSld>
  <p:clrMapOvr>
    <a:masterClrMapping/>
  </p:clrMapOvr>
</p:sldLayout>
</file>

<file path=ppt/slideLayouts/slideLayout4831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307308"/>
      </p:ext>
    </p:extLst>
  </p:cSld>
  <p:clrMapOvr>
    <a:masterClrMapping/>
  </p:clrMapOvr>
</p:sldLayout>
</file>

<file path=ppt/slideLayouts/slideLayout483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529782"/>
      </p:ext>
    </p:extLst>
  </p:cSld>
  <p:clrMapOvr>
    <a:masterClrMapping/>
  </p:clrMapOvr>
</p:sldLayout>
</file>

<file path=ppt/slideLayouts/slideLayout483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2623012"/>
      </p:ext>
    </p:extLst>
  </p:cSld>
  <p:clrMapOvr>
    <a:masterClrMapping/>
  </p:clrMapOvr>
</p:sldLayout>
</file>

<file path=ppt/slideLayouts/slideLayout483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448454"/>
      </p:ext>
    </p:extLst>
  </p:cSld>
  <p:clrMapOvr>
    <a:masterClrMapping/>
  </p:clrMapOvr>
</p:sldLayout>
</file>

<file path=ppt/slideLayouts/slideLayout48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162894"/>
      </p:ext>
    </p:extLst>
  </p:cSld>
  <p:clrMapOvr>
    <a:masterClrMapping/>
  </p:clrMapOvr>
</p:sldLayout>
</file>

<file path=ppt/slideLayouts/slideLayout48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350038"/>
      </p:ext>
    </p:extLst>
  </p:cSld>
  <p:clrMapOvr>
    <a:masterClrMapping/>
  </p:clrMapOvr>
</p:sldLayout>
</file>

<file path=ppt/slideLayouts/slideLayout48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385702"/>
      </p:ext>
    </p:extLst>
  </p:cSld>
  <p:clrMapOvr>
    <a:masterClrMapping/>
  </p:clrMapOvr>
</p:sldLayout>
</file>

<file path=ppt/slideLayouts/slideLayout48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9537227"/>
      </p:ext>
    </p:extLst>
  </p:cSld>
  <p:clrMapOvr>
    <a:masterClrMapping/>
  </p:clrMapOvr>
</p:sldLayout>
</file>

<file path=ppt/slideLayouts/slideLayout48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347174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2902342"/>
      </p:ext>
    </p:extLst>
  </p:cSld>
  <p:clrMapOvr>
    <a:masterClrMapping/>
  </p:clrMapOvr>
</p:sldLayout>
</file>

<file path=ppt/slideLayouts/slideLayout48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4537471"/>
      </p:ext>
    </p:extLst>
  </p:cSld>
  <p:clrMapOvr>
    <a:masterClrMapping/>
  </p:clrMapOvr>
</p:sldLayout>
</file>

<file path=ppt/slideLayouts/slideLayout48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26480"/>
      </p:ext>
    </p:extLst>
  </p:cSld>
  <p:clrMapOvr>
    <a:masterClrMapping/>
  </p:clrMapOvr>
</p:sldLayout>
</file>

<file path=ppt/slideLayouts/slideLayout48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6459271"/>
      </p:ext>
    </p:extLst>
  </p:cSld>
  <p:clrMapOvr>
    <a:masterClrMapping/>
  </p:clrMapOvr>
</p:sldLayout>
</file>

<file path=ppt/slideLayouts/slideLayout48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0305440"/>
      </p:ext>
    </p:extLst>
  </p:cSld>
  <p:clrMapOvr>
    <a:masterClrMapping/>
  </p:clrMapOvr>
</p:sldLayout>
</file>

<file path=ppt/slideLayouts/slideLayout48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8877204"/>
      </p:ext>
    </p:extLst>
  </p:cSld>
  <p:clrMapOvr>
    <a:masterClrMapping/>
  </p:clrMapOvr>
</p:sldLayout>
</file>

<file path=ppt/slideLayouts/slideLayout48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7203446"/>
      </p:ext>
    </p:extLst>
  </p:cSld>
  <p:clrMapOvr>
    <a:masterClrMapping/>
  </p:clrMapOvr>
</p:sldLayout>
</file>

<file path=ppt/slideLayouts/slideLayout484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5184549"/>
      </p:ext>
    </p:extLst>
  </p:cSld>
  <p:clrMapOvr>
    <a:masterClrMapping/>
  </p:clrMapOvr>
</p:sldLayout>
</file>

<file path=ppt/slideLayouts/slideLayout484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760544"/>
      </p:ext>
    </p:extLst>
  </p:cSld>
  <p:clrMapOvr>
    <a:masterClrMapping/>
  </p:clrMapOvr>
</p:sldLayout>
</file>

<file path=ppt/slideLayouts/slideLayout48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912446"/>
      </p:ext>
    </p:extLst>
  </p:cSld>
  <p:clrMapOvr>
    <a:masterClrMapping/>
  </p:clrMapOvr>
</p:sldLayout>
</file>

<file path=ppt/slideLayouts/slideLayout48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1428378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251012"/>
      </p:ext>
    </p:extLst>
  </p:cSld>
  <p:clrMapOvr>
    <a:masterClrMapping/>
  </p:clrMapOvr>
</p:sldLayout>
</file>

<file path=ppt/slideLayouts/slideLayout485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9179221"/>
      </p:ext>
    </p:extLst>
  </p:cSld>
  <p:clrMapOvr>
    <a:masterClrMapping/>
  </p:clrMapOvr>
  <p:transition/>
</p:sldLayout>
</file>

<file path=ppt/slideLayouts/slideLayout48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93925"/>
      </p:ext>
    </p:extLst>
  </p:cSld>
  <p:clrMapOvr>
    <a:masterClrMapping/>
  </p:clrMapOvr>
</p:sldLayout>
</file>

<file path=ppt/slideLayouts/slideLayout48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4746659"/>
      </p:ext>
    </p:extLst>
  </p:cSld>
  <p:clrMapOvr>
    <a:masterClrMapping/>
  </p:clrMapOvr>
</p:sldLayout>
</file>

<file path=ppt/slideLayouts/slideLayout485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3876448"/>
      </p:ext>
    </p:extLst>
  </p:cSld>
  <p:clrMapOvr>
    <a:masterClrMapping/>
  </p:clrMapOvr>
</p:sldLayout>
</file>

<file path=ppt/slideLayouts/slideLayout48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514646"/>
      </p:ext>
    </p:extLst>
  </p:cSld>
  <p:clrMapOvr>
    <a:masterClrMapping/>
  </p:clrMapOvr>
</p:sldLayout>
</file>

<file path=ppt/slideLayouts/slideLayout48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985848"/>
      </p:ext>
    </p:extLst>
  </p:cSld>
  <p:clrMapOvr>
    <a:masterClrMapping/>
  </p:clrMapOvr>
</p:sldLayout>
</file>

<file path=ppt/slideLayouts/slideLayout4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5126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276214"/>
      </p:ext>
    </p:extLst>
  </p:cSld>
  <p:clrMapOvr>
    <a:masterClrMapping/>
  </p:clrMapOvr>
</p:sldLayout>
</file>

<file path=ppt/slideLayouts/slideLayout48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9021783"/>
      </p:ext>
    </p:extLst>
  </p:cSld>
  <p:clrMapOvr>
    <a:masterClrMapping/>
  </p:clrMapOvr>
</p:sldLayout>
</file>

<file path=ppt/slideLayouts/slideLayout48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598021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0995205"/>
      </p:ext>
    </p:extLst>
  </p:cSld>
  <p:clrMapOvr>
    <a:masterClrMapping/>
  </p:clrMapOvr>
</p:sldLayout>
</file>

<file path=ppt/slideLayouts/slideLayout4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6082418"/>
      </p:ext>
    </p:extLst>
  </p:cSld>
  <p:clrMapOvr>
    <a:masterClrMapping/>
  </p:clrMapOvr>
</p:sldLayout>
</file>

<file path=ppt/slideLayouts/slideLayout48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2057257"/>
      </p:ext>
    </p:extLst>
  </p:cSld>
  <p:clrMapOvr>
    <a:masterClrMapping/>
  </p:clrMapOvr>
</p:sldLayout>
</file>

<file path=ppt/slideLayouts/slideLayout4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37348"/>
      </p:ext>
    </p:extLst>
  </p:cSld>
  <p:clrMapOvr>
    <a:masterClrMapping/>
  </p:clrMapOvr>
</p:sldLayout>
</file>

<file path=ppt/slideLayouts/slideLayout48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717956"/>
      </p:ext>
    </p:extLst>
  </p:cSld>
  <p:clrMapOvr>
    <a:masterClrMapping/>
  </p:clrMapOvr>
</p:sldLayout>
</file>

<file path=ppt/slideLayouts/slideLayout48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579458"/>
      </p:ext>
    </p:extLst>
  </p:cSld>
  <p:clrMapOvr>
    <a:masterClrMapping/>
  </p:clrMapOvr>
</p:sldLayout>
</file>

<file path=ppt/slideLayouts/slideLayout48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105795"/>
      </p:ext>
    </p:extLst>
  </p:cSld>
  <p:clrMapOvr>
    <a:masterClrMapping/>
  </p:clrMapOvr>
</p:sldLayout>
</file>

<file path=ppt/slideLayouts/slideLayout48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4284391"/>
      </p:ext>
    </p:extLst>
  </p:cSld>
  <p:clrMapOvr>
    <a:masterClrMapping/>
  </p:clrMapOvr>
</p:sldLayout>
</file>

<file path=ppt/slideLayouts/slideLayout486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596166"/>
      </p:ext>
    </p:extLst>
  </p:cSld>
  <p:clrMapOvr>
    <a:masterClrMapping/>
  </p:clrMapOvr>
</p:sldLayout>
</file>

<file path=ppt/slideLayouts/slideLayout48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8384167"/>
      </p:ext>
    </p:extLst>
  </p:cSld>
  <p:clrMapOvr>
    <a:masterClrMapping/>
  </p:clrMapOvr>
</p:sldLayout>
</file>

<file path=ppt/slideLayouts/slideLayout48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0766209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5956175"/>
      </p:ext>
    </p:extLst>
  </p:cSld>
  <p:clrMapOvr>
    <a:masterClrMapping/>
  </p:clrMapOvr>
</p:sldLayout>
</file>

<file path=ppt/slideLayouts/slideLayout487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7522344"/>
      </p:ext>
    </p:extLst>
  </p:cSld>
  <p:clrMapOvr>
    <a:masterClrMapping/>
  </p:clrMapOvr>
</p:sldLayout>
</file>

<file path=ppt/slideLayouts/slideLayout48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1271438"/>
      </p:ext>
    </p:extLst>
  </p:cSld>
  <p:clrMapOvr>
    <a:masterClrMapping/>
  </p:clrMapOvr>
</p:sldLayout>
</file>

<file path=ppt/slideLayouts/slideLayout48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1648474"/>
      </p:ext>
    </p:extLst>
  </p:cSld>
  <p:clrMapOvr>
    <a:masterClrMapping/>
  </p:clrMapOvr>
</p:sldLayout>
</file>

<file path=ppt/slideLayouts/slideLayout48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258948"/>
      </p:ext>
    </p:extLst>
  </p:cSld>
  <p:clrMapOvr>
    <a:masterClrMapping/>
  </p:clrMapOvr>
</p:sldLayout>
</file>

<file path=ppt/slideLayouts/slideLayout48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9849326"/>
      </p:ext>
    </p:extLst>
  </p:cSld>
  <p:clrMapOvr>
    <a:masterClrMapping/>
  </p:clrMapOvr>
</p:sldLayout>
</file>

<file path=ppt/slideLayouts/slideLayout48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5359046"/>
      </p:ext>
    </p:extLst>
  </p:cSld>
  <p:clrMapOvr>
    <a:masterClrMapping/>
  </p:clrMapOvr>
</p:sldLayout>
</file>

<file path=ppt/slideLayouts/slideLayout48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9438246"/>
      </p:ext>
    </p:extLst>
  </p:cSld>
  <p:clrMapOvr>
    <a:masterClrMapping/>
  </p:clrMapOvr>
</p:sldLayout>
</file>

<file path=ppt/slideLayouts/slideLayout48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4788455"/>
      </p:ext>
    </p:extLst>
  </p:cSld>
  <p:clrMapOvr>
    <a:masterClrMapping/>
  </p:clrMapOvr>
</p:sldLayout>
</file>

<file path=ppt/slideLayouts/slideLayout48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7469632"/>
      </p:ext>
    </p:extLst>
  </p:cSld>
  <p:clrMapOvr>
    <a:masterClrMapping/>
  </p:clrMapOvr>
</p:sldLayout>
</file>

<file path=ppt/slideLayouts/slideLayout48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9070352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4579663"/>
      </p:ext>
    </p:extLst>
  </p:cSld>
  <p:clrMapOvr>
    <a:masterClrMapping/>
  </p:clrMapOvr>
</p:sldLayout>
</file>

<file path=ppt/slideLayouts/slideLayout48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791614"/>
      </p:ext>
    </p:extLst>
  </p:cSld>
  <p:clrMapOvr>
    <a:masterClrMapping/>
  </p:clrMapOvr>
</p:sldLayout>
</file>

<file path=ppt/slideLayouts/slideLayout48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381989"/>
      </p:ext>
    </p:extLst>
  </p:cSld>
  <p:clrMapOvr>
    <a:masterClrMapping/>
  </p:clrMapOvr>
</p:sldLayout>
</file>

<file path=ppt/slideLayouts/slideLayout4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5022302"/>
      </p:ext>
    </p:extLst>
  </p:cSld>
  <p:clrMapOvr>
    <a:masterClrMapping/>
  </p:clrMapOvr>
</p:sldLayout>
</file>

<file path=ppt/slideLayouts/slideLayout488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5243335"/>
      </p:ext>
    </p:extLst>
  </p:cSld>
  <p:clrMapOvr>
    <a:masterClrMapping/>
  </p:clrMapOvr>
</p:sldLayout>
</file>

<file path=ppt/slideLayouts/slideLayout48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9031098"/>
      </p:ext>
    </p:extLst>
  </p:cSld>
  <p:clrMapOvr>
    <a:masterClrMapping/>
  </p:clrMapOvr>
</p:sldLayout>
</file>

<file path=ppt/slideLayouts/slideLayout48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5374668"/>
      </p:ext>
    </p:extLst>
  </p:cSld>
  <p:clrMapOvr>
    <a:masterClrMapping/>
  </p:clrMapOvr>
</p:sldLayout>
</file>

<file path=ppt/slideLayouts/slideLayout48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6772736"/>
      </p:ext>
    </p:extLst>
  </p:cSld>
  <p:clrMapOvr>
    <a:masterClrMapping/>
  </p:clrMapOvr>
</p:sldLayout>
</file>

<file path=ppt/slideLayouts/slideLayout48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169956"/>
      </p:ext>
    </p:extLst>
  </p:cSld>
  <p:clrMapOvr>
    <a:masterClrMapping/>
  </p:clrMapOvr>
</p:sldLayout>
</file>

<file path=ppt/slideLayouts/slideLayout48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2834664"/>
      </p:ext>
    </p:extLst>
  </p:cSld>
  <p:clrMapOvr>
    <a:masterClrMapping/>
  </p:clrMapOvr>
</p:sldLayout>
</file>

<file path=ppt/slideLayouts/slideLayout48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3506406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058289"/>
      </p:ext>
    </p:extLst>
  </p:cSld>
  <p:clrMapOvr>
    <a:masterClrMapping/>
  </p:clrMapOvr>
</p:sldLayout>
</file>

<file path=ppt/slideLayouts/slideLayout48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1423351"/>
      </p:ext>
    </p:extLst>
  </p:cSld>
  <p:clrMapOvr>
    <a:masterClrMapping/>
  </p:clrMapOvr>
</p:sldLayout>
</file>

<file path=ppt/slideLayouts/slideLayout48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057685"/>
      </p:ext>
    </p:extLst>
  </p:cSld>
  <p:clrMapOvr>
    <a:masterClrMapping/>
  </p:clrMapOvr>
</p:sldLayout>
</file>

<file path=ppt/slideLayouts/slideLayout48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313360"/>
      </p:ext>
    </p:extLst>
  </p:cSld>
  <p:clrMapOvr>
    <a:masterClrMapping/>
  </p:clrMapOvr>
</p:sldLayout>
</file>

<file path=ppt/slideLayouts/slideLayout48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6435420"/>
      </p:ext>
    </p:extLst>
  </p:cSld>
  <p:clrMapOvr>
    <a:masterClrMapping/>
  </p:clrMapOvr>
</p:sldLayout>
</file>

<file path=ppt/slideLayouts/slideLayout48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091967"/>
      </p:ext>
    </p:extLst>
  </p:cSld>
  <p:clrMapOvr>
    <a:masterClrMapping/>
  </p:clrMapOvr>
</p:sldLayout>
</file>

<file path=ppt/slideLayouts/slideLayout48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339738"/>
      </p:ext>
    </p:extLst>
  </p:cSld>
  <p:clrMapOvr>
    <a:masterClrMapping/>
  </p:clrMapOvr>
</p:sldLayout>
</file>

<file path=ppt/slideLayouts/slideLayout489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86767"/>
      </p:ext>
    </p:extLst>
  </p:cSld>
  <p:clrMapOvr>
    <a:masterClrMapping/>
  </p:clrMapOvr>
</p:sldLayout>
</file>

<file path=ppt/slideLayouts/slideLayout489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414603"/>
      </p:ext>
    </p:extLst>
  </p:cSld>
  <p:clrMapOvr>
    <a:masterClrMapping/>
  </p:clrMapOvr>
</p:sldLayout>
</file>

<file path=ppt/slideLayouts/slideLayout489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1179789"/>
      </p:ext>
    </p:extLst>
  </p:cSld>
  <p:clrMapOvr>
    <a:masterClrMapping/>
  </p:clrMapOvr>
</p:sldLayout>
</file>

<file path=ppt/slideLayouts/slideLayout489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511891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73512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5425111"/>
      </p:ext>
    </p:extLst>
  </p:cSld>
  <p:clrMapOvr>
    <a:masterClrMapping/>
  </p:clrMapOvr>
</p:sldLayout>
</file>

<file path=ppt/slideLayouts/slideLayout49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0957269"/>
      </p:ext>
    </p:extLst>
  </p:cSld>
  <p:clrMapOvr>
    <a:masterClrMapping/>
  </p:clrMapOvr>
</p:sldLayout>
</file>

<file path=ppt/slideLayouts/slideLayout49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0485313"/>
      </p:ext>
    </p:extLst>
  </p:cSld>
  <p:clrMapOvr>
    <a:masterClrMapping/>
  </p:clrMapOvr>
</p:sldLayout>
</file>

<file path=ppt/slideLayouts/slideLayout49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531822"/>
      </p:ext>
    </p:extLst>
  </p:cSld>
  <p:clrMapOvr>
    <a:masterClrMapping/>
  </p:clrMapOvr>
</p:sldLayout>
</file>

<file path=ppt/slideLayouts/slideLayout49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23940"/>
      </p:ext>
    </p:extLst>
  </p:cSld>
  <p:clrMapOvr>
    <a:masterClrMapping/>
  </p:clrMapOvr>
</p:sldLayout>
</file>

<file path=ppt/slideLayouts/slideLayout49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1815976"/>
      </p:ext>
    </p:extLst>
  </p:cSld>
  <p:clrMapOvr>
    <a:masterClrMapping/>
  </p:clrMapOvr>
</p:sldLayout>
</file>

<file path=ppt/slideLayouts/slideLayout49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4600175"/>
      </p:ext>
    </p:extLst>
  </p:cSld>
  <p:clrMapOvr>
    <a:masterClrMapping/>
  </p:clrMapOvr>
</p:sldLayout>
</file>

<file path=ppt/slideLayouts/slideLayout49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4240620"/>
      </p:ext>
    </p:extLst>
  </p:cSld>
  <p:clrMapOvr>
    <a:masterClrMapping/>
  </p:clrMapOvr>
</p:sldLayout>
</file>

<file path=ppt/slideLayouts/slideLayout49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699382"/>
      </p:ext>
    </p:extLst>
  </p:cSld>
  <p:clrMapOvr>
    <a:masterClrMapping/>
  </p:clrMapOvr>
</p:sldLayout>
</file>

<file path=ppt/slideLayouts/slideLayout49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3692587"/>
      </p:ext>
    </p:extLst>
  </p:cSld>
  <p:clrMapOvr>
    <a:masterClrMapping/>
  </p:clrMapOvr>
</p:sldLayout>
</file>

<file path=ppt/slideLayouts/slideLayout49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3115949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410913"/>
      </p:ext>
    </p:extLst>
  </p:cSld>
  <p:clrMapOvr>
    <a:masterClrMapping/>
  </p:clrMapOvr>
</p:sldLayout>
</file>

<file path=ppt/slideLayouts/slideLayout49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5348356"/>
      </p:ext>
    </p:extLst>
  </p:cSld>
  <p:clrMapOvr>
    <a:masterClrMapping/>
  </p:clrMapOvr>
</p:sldLayout>
</file>

<file path=ppt/slideLayouts/slideLayout49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109869"/>
      </p:ext>
    </p:extLst>
  </p:cSld>
  <p:clrMapOvr>
    <a:masterClrMapping/>
  </p:clrMapOvr>
</p:sldLayout>
</file>

<file path=ppt/slideLayouts/slideLayout49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597785"/>
      </p:ext>
    </p:extLst>
  </p:cSld>
  <p:clrMapOvr>
    <a:masterClrMapping/>
  </p:clrMapOvr>
</p:sldLayout>
</file>

<file path=ppt/slideLayouts/slideLayout49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0713571"/>
      </p:ext>
    </p:extLst>
  </p:cSld>
  <p:clrMapOvr>
    <a:masterClrMapping/>
  </p:clrMapOvr>
</p:sldLayout>
</file>

<file path=ppt/slideLayouts/slideLayout49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649372"/>
      </p:ext>
    </p:extLst>
  </p:cSld>
  <p:clrMapOvr>
    <a:masterClrMapping/>
  </p:clrMapOvr>
</p:sldLayout>
</file>

<file path=ppt/slideLayouts/slideLayout49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5153996"/>
      </p:ext>
    </p:extLst>
  </p:cSld>
  <p:clrMapOvr>
    <a:masterClrMapping/>
  </p:clrMapOvr>
</p:sldLayout>
</file>

<file path=ppt/slideLayouts/slideLayout491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8225"/>
      </p:ext>
    </p:extLst>
  </p:cSld>
  <p:clrMapOvr>
    <a:masterClrMapping/>
  </p:clrMapOvr>
  <p:transition/>
</p:sldLayout>
</file>

<file path=ppt/slideLayouts/slideLayout49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374396"/>
      </p:ext>
    </p:extLst>
  </p:cSld>
  <p:clrMapOvr>
    <a:masterClrMapping/>
  </p:clrMapOvr>
</p:sldLayout>
</file>

<file path=ppt/slideLayouts/slideLayout49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6848596"/>
      </p:ext>
    </p:extLst>
  </p:cSld>
  <p:clrMapOvr>
    <a:masterClrMapping/>
  </p:clrMapOvr>
</p:sldLayout>
</file>

<file path=ppt/slideLayouts/slideLayout491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7485229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640089"/>
      </p:ext>
    </p:extLst>
  </p:cSld>
  <p:clrMapOvr>
    <a:masterClrMapping/>
  </p:clrMapOvr>
</p:sldLayout>
</file>

<file path=ppt/slideLayouts/slideLayout49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742791"/>
      </p:ext>
    </p:extLst>
  </p:cSld>
  <p:clrMapOvr>
    <a:masterClrMapping/>
  </p:clrMapOvr>
</p:sldLayout>
</file>

<file path=ppt/slideLayouts/slideLayout49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454791"/>
      </p:ext>
    </p:extLst>
  </p:cSld>
  <p:clrMapOvr>
    <a:masterClrMapping/>
  </p:clrMapOvr>
</p:sldLayout>
</file>

<file path=ppt/slideLayouts/slideLayout49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83822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8845742"/>
      </p:ext>
    </p:extLst>
  </p:cSld>
  <p:clrMapOvr>
    <a:masterClrMapping/>
  </p:clrMapOvr>
</p:sldLayout>
</file>

<file path=ppt/slideLayouts/slideLayout49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730446"/>
      </p:ext>
    </p:extLst>
  </p:cSld>
  <p:clrMapOvr>
    <a:masterClrMapping/>
  </p:clrMapOvr>
</p:sldLayout>
</file>

<file path=ppt/slideLayouts/slideLayout49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494891"/>
      </p:ext>
    </p:extLst>
  </p:cSld>
  <p:clrMapOvr>
    <a:masterClrMapping/>
  </p:clrMapOvr>
</p:sldLayout>
</file>

<file path=ppt/slideLayouts/slideLayout49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9563633"/>
      </p:ext>
    </p:extLst>
  </p:cSld>
  <p:clrMapOvr>
    <a:masterClrMapping/>
  </p:clrMapOvr>
</p:sldLayout>
</file>

<file path=ppt/slideLayouts/slideLayout49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6998777"/>
      </p:ext>
    </p:extLst>
  </p:cSld>
  <p:clrMapOvr>
    <a:masterClrMapping/>
  </p:clrMapOvr>
</p:sldLayout>
</file>

<file path=ppt/slideLayouts/slideLayout49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795249"/>
      </p:ext>
    </p:extLst>
  </p:cSld>
  <p:clrMapOvr>
    <a:masterClrMapping/>
  </p:clrMapOvr>
</p:sldLayout>
</file>

<file path=ppt/slideLayouts/slideLayout49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0117574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4415090"/>
      </p:ext>
    </p:extLst>
  </p:cSld>
  <p:clrMapOvr>
    <a:masterClrMapping/>
  </p:clrMapOvr>
</p:sldLayout>
</file>

<file path=ppt/slideLayouts/slideLayout49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1494240"/>
      </p:ext>
    </p:extLst>
  </p:cSld>
  <p:clrMapOvr>
    <a:masterClrMapping/>
  </p:clrMapOvr>
</p:sldLayout>
</file>

<file path=ppt/slideLayouts/slideLayout49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3667275"/>
      </p:ext>
    </p:extLst>
  </p:cSld>
  <p:clrMapOvr>
    <a:masterClrMapping/>
  </p:clrMapOvr>
</p:sldLayout>
</file>

<file path=ppt/slideLayouts/slideLayout49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256591"/>
      </p:ext>
    </p:extLst>
  </p:cSld>
  <p:clrMapOvr>
    <a:masterClrMapping/>
  </p:clrMapOvr>
</p:sldLayout>
</file>

<file path=ppt/slideLayouts/slideLayout493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3286853"/>
      </p:ext>
    </p:extLst>
  </p:cSld>
  <p:clrMapOvr>
    <a:masterClrMapping/>
  </p:clrMapOvr>
</p:sldLayout>
</file>

<file path=ppt/slideLayouts/slideLayout49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787551"/>
      </p:ext>
    </p:extLst>
  </p:cSld>
  <p:clrMapOvr>
    <a:masterClrMapping/>
  </p:clrMapOvr>
</p:sldLayout>
</file>

<file path=ppt/slideLayouts/slideLayout49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8301086"/>
      </p:ext>
    </p:extLst>
  </p:cSld>
  <p:clrMapOvr>
    <a:masterClrMapping/>
  </p:clrMapOvr>
</p:sldLayout>
</file>

<file path=ppt/slideLayouts/slideLayout49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6442768"/>
      </p:ext>
    </p:extLst>
  </p:cSld>
  <p:clrMapOvr>
    <a:masterClrMapping/>
  </p:clrMapOvr>
</p:sldLayout>
</file>

<file path=ppt/slideLayouts/slideLayout49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4315038"/>
      </p:ext>
    </p:extLst>
  </p:cSld>
  <p:clrMapOvr>
    <a:masterClrMapping/>
  </p:clrMapOvr>
</p:sldLayout>
</file>

<file path=ppt/slideLayouts/slideLayout49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910847"/>
      </p:ext>
    </p:extLst>
  </p:cSld>
  <p:clrMapOvr>
    <a:masterClrMapping/>
  </p:clrMapOvr>
</p:sldLayout>
</file>

<file path=ppt/slideLayouts/slideLayout49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1975774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3775162"/>
      </p:ext>
    </p:extLst>
  </p:cSld>
  <p:clrMapOvr>
    <a:masterClrMapping/>
  </p:clrMapOvr>
</p:sldLayout>
</file>

<file path=ppt/slideLayouts/slideLayout49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80556"/>
      </p:ext>
    </p:extLst>
  </p:cSld>
  <p:clrMapOvr>
    <a:masterClrMapping/>
  </p:clrMapOvr>
</p:sldLayout>
</file>

<file path=ppt/slideLayouts/slideLayout49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110427"/>
      </p:ext>
    </p:extLst>
  </p:cSld>
  <p:clrMapOvr>
    <a:masterClrMapping/>
  </p:clrMapOvr>
</p:sldLayout>
</file>

<file path=ppt/slideLayouts/slideLayout49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271200"/>
      </p:ext>
    </p:extLst>
  </p:cSld>
  <p:clrMapOvr>
    <a:masterClrMapping/>
  </p:clrMapOvr>
</p:sldLayout>
</file>

<file path=ppt/slideLayouts/slideLayout49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187761"/>
      </p:ext>
    </p:extLst>
  </p:cSld>
  <p:clrMapOvr>
    <a:masterClrMapping/>
  </p:clrMapOvr>
</p:sldLayout>
</file>

<file path=ppt/slideLayouts/slideLayout49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4776864"/>
      </p:ext>
    </p:extLst>
  </p:cSld>
  <p:clrMapOvr>
    <a:masterClrMapping/>
  </p:clrMapOvr>
</p:sldLayout>
</file>

<file path=ppt/slideLayouts/slideLayout49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994762"/>
      </p:ext>
    </p:extLst>
  </p:cSld>
  <p:clrMapOvr>
    <a:masterClrMapping/>
  </p:clrMapOvr>
</p:sldLayout>
</file>

<file path=ppt/slideLayouts/slideLayout49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931669"/>
      </p:ext>
    </p:extLst>
  </p:cSld>
  <p:clrMapOvr>
    <a:masterClrMapping/>
  </p:clrMapOvr>
</p:sldLayout>
</file>

<file path=ppt/slideLayouts/slideLayout49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492305"/>
      </p:ext>
    </p:extLst>
  </p:cSld>
  <p:clrMapOvr>
    <a:masterClrMapping/>
  </p:clrMapOvr>
</p:sldLayout>
</file>

<file path=ppt/slideLayouts/slideLayout49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457038"/>
      </p:ext>
    </p:extLst>
  </p:cSld>
  <p:clrMapOvr>
    <a:masterClrMapping/>
  </p:clrMapOvr>
</p:sldLayout>
</file>

<file path=ppt/slideLayouts/slideLayout494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1553040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1385915"/>
      </p:ext>
    </p:extLst>
  </p:cSld>
  <p:clrMapOvr>
    <a:masterClrMapping/>
  </p:clrMapOvr>
</p:sldLayout>
</file>

<file path=ppt/slideLayouts/slideLayout49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0898027"/>
      </p:ext>
    </p:extLst>
  </p:cSld>
  <p:clrMapOvr>
    <a:masterClrMapping/>
  </p:clrMapOvr>
</p:sldLayout>
</file>

<file path=ppt/slideLayouts/slideLayout49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903499"/>
      </p:ext>
    </p:extLst>
  </p:cSld>
  <p:clrMapOvr>
    <a:masterClrMapping/>
  </p:clrMapOvr>
</p:sldLayout>
</file>

<file path=ppt/slideLayouts/slideLayout49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5938089"/>
      </p:ext>
    </p:extLst>
  </p:cSld>
  <p:clrMapOvr>
    <a:masterClrMapping/>
  </p:clrMapOvr>
</p:sldLayout>
</file>

<file path=ppt/slideLayouts/slideLayout49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7269728"/>
      </p:ext>
    </p:extLst>
  </p:cSld>
  <p:clrMapOvr>
    <a:masterClrMapping/>
  </p:clrMapOvr>
</p:sldLayout>
</file>

<file path=ppt/slideLayouts/slideLayout49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4955090"/>
      </p:ext>
    </p:extLst>
  </p:cSld>
  <p:clrMapOvr>
    <a:masterClrMapping/>
  </p:clrMapOvr>
</p:sldLayout>
</file>

<file path=ppt/slideLayouts/slideLayout49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653235"/>
      </p:ext>
    </p:extLst>
  </p:cSld>
  <p:clrMapOvr>
    <a:masterClrMapping/>
  </p:clrMapOvr>
</p:sldLayout>
</file>

<file path=ppt/slideLayouts/slideLayout49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4106495"/>
      </p:ext>
    </p:extLst>
  </p:cSld>
  <p:clrMapOvr>
    <a:masterClrMapping/>
  </p:clrMapOvr>
</p:sldLayout>
</file>

<file path=ppt/slideLayouts/slideLayout49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9133231"/>
      </p:ext>
    </p:extLst>
  </p:cSld>
  <p:clrMapOvr>
    <a:masterClrMapping/>
  </p:clrMapOvr>
</p:sldLayout>
</file>

<file path=ppt/slideLayouts/slideLayout49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3447761"/>
      </p:ext>
    </p:extLst>
  </p:cSld>
  <p:clrMapOvr>
    <a:masterClrMapping/>
  </p:clrMapOvr>
</p:sldLayout>
</file>

<file path=ppt/slideLayouts/slideLayout49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8901747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0713668"/>
      </p:ext>
    </p:extLst>
  </p:cSld>
  <p:clrMapOvr>
    <a:masterClrMapping/>
  </p:clrMapOvr>
</p:sldLayout>
</file>

<file path=ppt/slideLayouts/slideLayout49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39718"/>
      </p:ext>
    </p:extLst>
  </p:cSld>
  <p:clrMapOvr>
    <a:masterClrMapping/>
  </p:clrMapOvr>
</p:sldLayout>
</file>

<file path=ppt/slideLayouts/slideLayout49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6548718"/>
      </p:ext>
    </p:extLst>
  </p:cSld>
  <p:clrMapOvr>
    <a:masterClrMapping/>
  </p:clrMapOvr>
</p:sldLayout>
</file>

<file path=ppt/slideLayouts/slideLayout496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028451"/>
      </p:ext>
    </p:extLst>
  </p:cSld>
  <p:clrMapOvr>
    <a:masterClrMapping/>
  </p:clrMapOvr>
</p:sldLayout>
</file>

<file path=ppt/slideLayouts/slideLayout496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37819"/>
      </p:ext>
    </p:extLst>
  </p:cSld>
  <p:clrMapOvr>
    <a:masterClrMapping/>
  </p:clrMapOvr>
</p:sldLayout>
</file>

<file path=ppt/slideLayouts/slideLayout496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881897"/>
      </p:ext>
    </p:extLst>
  </p:cSld>
  <p:clrMapOvr>
    <a:masterClrMapping/>
  </p:clrMapOvr>
</p:sldLayout>
</file>

<file path=ppt/slideLayouts/slideLayout496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9303962"/>
      </p:ext>
    </p:extLst>
  </p:cSld>
  <p:clrMapOvr>
    <a:masterClrMapping/>
  </p:clrMapOvr>
</p:sldLayout>
</file>

<file path=ppt/slideLayouts/slideLayout49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270522"/>
      </p:ext>
    </p:extLst>
  </p:cSld>
  <p:clrMapOvr>
    <a:masterClrMapping/>
  </p:clrMapOvr>
</p:sldLayout>
</file>

<file path=ppt/slideLayouts/slideLayout49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9514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2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904206"/>
      </p:ext>
    </p:extLst>
  </p:cSld>
  <p:clrMapOvr>
    <a:masterClrMapping/>
  </p:clrMapOvr>
</p:sldLayout>
</file>

<file path=ppt/slideLayouts/slideLayout49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6517250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3527149"/>
      </p:ext>
    </p:extLst>
  </p:cSld>
  <p:clrMapOvr>
    <a:masterClrMapping/>
  </p:clrMapOvr>
</p:sldLayout>
</file>

<file path=ppt/slideLayouts/slideLayout49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1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1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398933"/>
      </p:ext>
    </p:extLst>
  </p:cSld>
  <p:clrMapOvr>
    <a:masterClrMapping/>
  </p:clrMapOvr>
</p:sldLayout>
</file>

<file path=ppt/slideLayouts/slideLayout49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25664"/>
      </p:ext>
    </p:extLst>
  </p:cSld>
  <p:clrMapOvr>
    <a:masterClrMapping/>
  </p:clrMapOvr>
</p:sldLayout>
</file>

<file path=ppt/slideLayouts/slideLayout49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5412895"/>
      </p:ext>
    </p:extLst>
  </p:cSld>
  <p:clrMapOvr>
    <a:masterClrMapping/>
  </p:clrMapOvr>
</p:sldLayout>
</file>

<file path=ppt/slideLayouts/slideLayout49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3" y="27307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2586336"/>
      </p:ext>
    </p:extLst>
  </p:cSld>
  <p:clrMapOvr>
    <a:masterClrMapping/>
  </p:clrMapOvr>
</p:sldLayout>
</file>

<file path=ppt/slideLayouts/slideLayout49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7450419"/>
      </p:ext>
    </p:extLst>
  </p:cSld>
  <p:clrMapOvr>
    <a:masterClrMapping/>
  </p:clrMapOvr>
</p:sldLayout>
</file>

<file path=ppt/slideLayouts/slideLayout49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0325070"/>
      </p:ext>
    </p:extLst>
  </p:cSld>
  <p:clrMapOvr>
    <a:masterClrMapping/>
  </p:clrMapOvr>
</p:sldLayout>
</file>

<file path=ppt/slideLayouts/slideLayout49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148617"/>
      </p:ext>
    </p:extLst>
  </p:cSld>
  <p:clrMapOvr>
    <a:masterClrMapping/>
  </p:clrMapOvr>
</p:sldLayout>
</file>

<file path=ppt/slideLayouts/slideLayout49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891" marR="0" indent="-342891" algn="l" defTabSz="914377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2732337"/>
      </p:ext>
    </p:extLst>
  </p:cSld>
  <p:clrMapOvr>
    <a:masterClrMapping/>
  </p:clrMapOvr>
</p:sldLayout>
</file>

<file path=ppt/slideLayouts/slideLayout497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155796"/>
      </p:ext>
    </p:extLst>
  </p:cSld>
  <p:clrMapOvr>
    <a:masterClrMapping/>
  </p:clrMapOvr>
</p:sldLayout>
</file>

<file path=ppt/slideLayouts/slideLayout49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9969012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4558889"/>
      </p:ext>
    </p:extLst>
  </p:cSld>
  <p:clrMapOvr>
    <a:masterClrMapping/>
  </p:clrMapOvr>
</p:sldLayout>
</file>

<file path=ppt/slideLayouts/slideLayout49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8927041"/>
      </p:ext>
    </p:extLst>
  </p:cSld>
  <p:clrMapOvr>
    <a:masterClrMapping/>
  </p:clrMapOvr>
</p:sldLayout>
</file>

<file path=ppt/slideLayouts/slideLayout49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891" marR="0" indent="-342891" algn="l" defTabSz="914377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2240964"/>
      </p:ext>
    </p:extLst>
  </p:cSld>
  <p:clrMapOvr>
    <a:masterClrMapping/>
  </p:clrMapOvr>
</p:sldLayout>
</file>

<file path=ppt/slideLayouts/slideLayout49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474078"/>
      </p:ext>
    </p:extLst>
  </p:cSld>
  <p:clrMapOvr>
    <a:masterClrMapping/>
  </p:clrMapOvr>
</p:sldLayout>
</file>

<file path=ppt/slideLayouts/slideLayout49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4250330"/>
      </p:ext>
    </p:extLst>
  </p:cSld>
  <p:clrMapOvr>
    <a:masterClrMapping/>
  </p:clrMapOvr>
</p:sldLayout>
</file>

<file path=ppt/slideLayouts/slideLayout49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7958465"/>
      </p:ext>
    </p:extLst>
  </p:cSld>
  <p:clrMapOvr>
    <a:masterClrMapping/>
  </p:clrMapOvr>
</p:sldLayout>
</file>

<file path=ppt/slideLayouts/slideLayout49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556902"/>
      </p:ext>
    </p:extLst>
  </p:cSld>
  <p:clrMapOvr>
    <a:masterClrMapping/>
  </p:clrMapOvr>
</p:sldLayout>
</file>

<file path=ppt/slideLayouts/slideLayout49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422323"/>
      </p:ext>
    </p:extLst>
  </p:cSld>
  <p:clrMapOvr>
    <a:masterClrMapping/>
  </p:clrMapOvr>
</p:sldLayout>
</file>

<file path=ppt/slideLayouts/slideLayout49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009840"/>
      </p:ext>
    </p:extLst>
  </p:cSld>
  <p:clrMapOvr>
    <a:masterClrMapping/>
  </p:clrMapOvr>
</p:sldLayout>
</file>

<file path=ppt/slideLayouts/slideLayout49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336670"/>
      </p:ext>
    </p:extLst>
  </p:cSld>
  <p:clrMapOvr>
    <a:masterClrMapping/>
  </p:clrMapOvr>
</p:sldLayout>
</file>

<file path=ppt/slideLayouts/slideLayout49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506017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662309"/>
      </p:ext>
    </p:extLst>
  </p:cSld>
  <p:clrMapOvr>
    <a:masterClrMapping/>
  </p:clrMapOvr>
</p:sldLayout>
</file>

<file path=ppt/slideLayouts/slideLayout49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470472"/>
      </p:ext>
    </p:extLst>
  </p:cSld>
  <p:clrMapOvr>
    <a:masterClrMapping/>
  </p:clrMapOvr>
</p:sldLayout>
</file>

<file path=ppt/slideLayouts/slideLayout49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02480"/>
      </p:ext>
    </p:extLst>
  </p:cSld>
  <p:clrMapOvr>
    <a:masterClrMapping/>
  </p:clrMapOvr>
</p:sldLayout>
</file>

<file path=ppt/slideLayouts/slideLayout49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6017891"/>
      </p:ext>
    </p:extLst>
  </p:cSld>
  <p:clrMapOvr>
    <a:masterClrMapping/>
  </p:clrMapOvr>
</p:sldLayout>
</file>

<file path=ppt/slideLayouts/slideLayout49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032046"/>
      </p:ext>
    </p:extLst>
  </p:cSld>
  <p:clrMapOvr>
    <a:masterClrMapping/>
  </p:clrMapOvr>
</p:sldLayout>
</file>

<file path=ppt/slideLayouts/slideLayout49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1324162"/>
      </p:ext>
    </p:extLst>
  </p:cSld>
  <p:clrMapOvr>
    <a:masterClrMapping/>
  </p:clrMapOvr>
</p:sldLayout>
</file>

<file path=ppt/slideLayouts/slideLayout499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4651744"/>
      </p:ext>
    </p:extLst>
  </p:cSld>
  <p:clrMapOvr>
    <a:masterClrMapping/>
  </p:clrMapOvr>
</p:sldLayout>
</file>

<file path=ppt/slideLayouts/slideLayout49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31292"/>
      </p:ext>
    </p:extLst>
  </p:cSld>
  <p:clrMapOvr>
    <a:masterClrMapping/>
  </p:clrMapOvr>
</p:sldLayout>
</file>

<file path=ppt/slideLayouts/slideLayout49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7032124"/>
      </p:ext>
    </p:extLst>
  </p:cSld>
  <p:clrMapOvr>
    <a:masterClrMapping/>
  </p:clrMapOvr>
</p:sldLayout>
</file>

<file path=ppt/slideLayouts/slideLayout49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225562"/>
      </p:ext>
    </p:extLst>
  </p:cSld>
  <p:clrMapOvr>
    <a:masterClrMapping/>
  </p:clrMapOvr>
</p:sldLayout>
</file>

<file path=ppt/slideLayouts/slideLayout49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05612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714113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8653441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310529"/>
      </p:ext>
    </p:extLst>
  </p:cSld>
  <p:clrMapOvr>
    <a:masterClrMapping/>
  </p:clrMapOvr>
</p:sldLayout>
</file>

<file path=ppt/slideLayouts/slideLayout50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94308"/>
      </p:ext>
    </p:extLst>
  </p:cSld>
  <p:clrMapOvr>
    <a:masterClrMapping/>
  </p:clrMapOvr>
</p:sldLayout>
</file>

<file path=ppt/slideLayouts/slideLayout50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578356"/>
      </p:ext>
    </p:extLst>
  </p:cSld>
  <p:clrMapOvr>
    <a:masterClrMapping/>
  </p:clrMapOvr>
</p:sldLayout>
</file>

<file path=ppt/slideLayouts/slideLayout50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272558"/>
      </p:ext>
    </p:extLst>
  </p:cSld>
  <p:clrMapOvr>
    <a:masterClrMapping/>
  </p:clrMapOvr>
</p:sldLayout>
</file>

<file path=ppt/slideLayouts/slideLayout50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8338794"/>
      </p:ext>
    </p:extLst>
  </p:cSld>
  <p:clrMapOvr>
    <a:masterClrMapping/>
  </p:clrMapOvr>
</p:sldLayout>
</file>

<file path=ppt/slideLayouts/slideLayout50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240279"/>
      </p:ext>
    </p:extLst>
  </p:cSld>
  <p:clrMapOvr>
    <a:masterClrMapping/>
  </p:clrMapOvr>
</p:sldLayout>
</file>

<file path=ppt/slideLayouts/slideLayout50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7387407"/>
      </p:ext>
    </p:extLst>
  </p:cSld>
  <p:clrMapOvr>
    <a:masterClrMapping/>
  </p:clrMapOvr>
</p:sldLayout>
</file>

<file path=ppt/slideLayouts/slideLayout50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2179791"/>
      </p:ext>
    </p:extLst>
  </p:cSld>
  <p:clrMapOvr>
    <a:masterClrMapping/>
  </p:clrMapOvr>
</p:sldLayout>
</file>

<file path=ppt/slideLayouts/slideLayout50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33088"/>
      </p:ext>
    </p:extLst>
  </p:cSld>
  <p:clrMapOvr>
    <a:masterClrMapping/>
  </p:clrMapOvr>
</p:sldLayout>
</file>

<file path=ppt/slideLayouts/slideLayout50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9036588"/>
      </p:ext>
    </p:extLst>
  </p:cSld>
  <p:clrMapOvr>
    <a:masterClrMapping/>
  </p:clrMapOvr>
</p:sldLayout>
</file>

<file path=ppt/slideLayouts/slideLayout50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881741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4040329"/>
      </p:ext>
    </p:extLst>
  </p:cSld>
  <p:clrMapOvr>
    <a:masterClrMapping/>
  </p:clrMapOvr>
</p:sldLayout>
</file>

<file path=ppt/slideLayouts/slideLayout50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3552398"/>
      </p:ext>
    </p:extLst>
  </p:cSld>
  <p:clrMapOvr>
    <a:masterClrMapping/>
  </p:clrMapOvr>
</p:sldLayout>
</file>

<file path=ppt/slideLayouts/slideLayout501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0544271"/>
      </p:ext>
    </p:extLst>
  </p:cSld>
  <p:clrMapOvr>
    <a:masterClrMapping/>
  </p:clrMapOvr>
</p:sldLayout>
</file>

<file path=ppt/slideLayouts/slideLayout50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2675238"/>
      </p:ext>
    </p:extLst>
  </p:cSld>
  <p:clrMapOvr>
    <a:masterClrMapping/>
  </p:clrMapOvr>
</p:sldLayout>
</file>

<file path=ppt/slideLayouts/slideLayout50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299215"/>
      </p:ext>
    </p:extLst>
  </p:cSld>
  <p:clrMapOvr>
    <a:masterClrMapping/>
  </p:clrMapOvr>
</p:sldLayout>
</file>

<file path=ppt/slideLayouts/slideLayout50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5921297"/>
      </p:ext>
    </p:extLst>
  </p:cSld>
  <p:clrMapOvr>
    <a:masterClrMapping/>
  </p:clrMapOvr>
</p:sldLayout>
</file>

<file path=ppt/slideLayouts/slideLayout50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7351567"/>
      </p:ext>
    </p:extLst>
  </p:cSld>
  <p:clrMapOvr>
    <a:masterClrMapping/>
  </p:clrMapOvr>
</p:sldLayout>
</file>

<file path=ppt/slideLayouts/slideLayout50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209692"/>
      </p:ext>
    </p:extLst>
  </p:cSld>
  <p:clrMapOvr>
    <a:masterClrMapping/>
  </p:clrMapOvr>
</p:sldLayout>
</file>

<file path=ppt/slideLayouts/slideLayout50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394895"/>
      </p:ext>
    </p:extLst>
  </p:cSld>
  <p:clrMapOvr>
    <a:masterClrMapping/>
  </p:clrMapOvr>
</p:sldLayout>
</file>

<file path=ppt/slideLayouts/slideLayout50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663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112554"/>
      </p:ext>
    </p:extLst>
  </p:cSld>
  <p:clrMapOvr>
    <a:masterClrMapping/>
  </p:clrMapOvr>
</p:sldLayout>
</file>

<file path=ppt/slideLayouts/slideLayout50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6784005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1052898"/>
      </p:ext>
    </p:extLst>
  </p:cSld>
  <p:clrMapOvr>
    <a:masterClrMapping/>
  </p:clrMapOvr>
</p:sldLayout>
</file>

<file path=ppt/slideLayouts/slideLayout50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138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861526"/>
      </p:ext>
    </p:extLst>
  </p:cSld>
  <p:clrMapOvr>
    <a:masterClrMapping/>
  </p:clrMapOvr>
</p:sldLayout>
</file>

<file path=ppt/slideLayouts/slideLayout50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2819832"/>
      </p:ext>
    </p:extLst>
  </p:cSld>
  <p:clrMapOvr>
    <a:masterClrMapping/>
  </p:clrMapOvr>
</p:sldLayout>
</file>

<file path=ppt/slideLayouts/slideLayout50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2522265"/>
      </p:ext>
    </p:extLst>
  </p:cSld>
  <p:clrMapOvr>
    <a:masterClrMapping/>
  </p:clrMapOvr>
</p:sldLayout>
</file>

<file path=ppt/slideLayouts/slideLayout50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018936"/>
      </p:ext>
    </p:extLst>
  </p:cSld>
  <p:clrMapOvr>
    <a:masterClrMapping/>
  </p:clrMapOvr>
</p:sldLayout>
</file>

<file path=ppt/slideLayouts/slideLayout50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981492"/>
      </p:ext>
    </p:extLst>
  </p:cSld>
  <p:clrMapOvr>
    <a:masterClrMapping/>
  </p:clrMapOvr>
</p:sldLayout>
</file>

<file path=ppt/slideLayouts/slideLayout50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98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536433"/>
      </p:ext>
    </p:extLst>
  </p:cSld>
  <p:clrMapOvr>
    <a:masterClrMapping/>
  </p:clrMapOvr>
</p:sldLayout>
</file>

<file path=ppt/slideLayouts/slideLayout50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4793612"/>
      </p:ext>
    </p:extLst>
  </p:cSld>
  <p:clrMapOvr>
    <a:masterClrMapping/>
  </p:clrMapOvr>
</p:sldLayout>
</file>

<file path=ppt/slideLayouts/slideLayout50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981453"/>
      </p:ext>
    </p:extLst>
  </p:cSld>
  <p:clrMapOvr>
    <a:masterClrMapping/>
  </p:clrMapOvr>
</p:sldLayout>
</file>

<file path=ppt/slideLayouts/slideLayout50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238980"/>
      </p:ext>
    </p:extLst>
  </p:cSld>
  <p:clrMapOvr>
    <a:masterClrMapping/>
  </p:clrMapOvr>
</p:sldLayout>
</file>

<file path=ppt/slideLayouts/slideLayout50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18314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0520592"/>
      </p:ext>
    </p:extLst>
  </p:cSld>
  <p:clrMapOvr>
    <a:masterClrMapping/>
  </p:clrMapOvr>
</p:sldLayout>
</file>

<file path=ppt/slideLayouts/slideLayout503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769079"/>
      </p:ext>
    </p:extLst>
  </p:cSld>
  <p:clrMapOvr>
    <a:masterClrMapping/>
  </p:clrMapOvr>
</p:sldLayout>
</file>

<file path=ppt/slideLayouts/slideLayout50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524258"/>
      </p:ext>
    </p:extLst>
  </p:cSld>
  <p:clrMapOvr>
    <a:masterClrMapping/>
  </p:clrMapOvr>
</p:sldLayout>
</file>

<file path=ppt/slideLayouts/slideLayout50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0839392"/>
      </p:ext>
    </p:extLst>
  </p:cSld>
  <p:clrMapOvr>
    <a:masterClrMapping/>
  </p:clrMapOvr>
</p:sldLayout>
</file>

<file path=ppt/slideLayouts/slideLayout50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470660"/>
      </p:ext>
    </p:extLst>
  </p:cSld>
  <p:clrMapOvr>
    <a:masterClrMapping/>
  </p:clrMapOvr>
</p:sldLayout>
</file>

<file path=ppt/slideLayouts/slideLayout50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4549586"/>
      </p:ext>
    </p:extLst>
  </p:cSld>
  <p:clrMapOvr>
    <a:masterClrMapping/>
  </p:clrMapOvr>
</p:sldLayout>
</file>

<file path=ppt/slideLayouts/slideLayout50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804195"/>
      </p:ext>
    </p:extLst>
  </p:cSld>
  <p:clrMapOvr>
    <a:masterClrMapping/>
  </p:clrMapOvr>
</p:sldLayout>
</file>

<file path=ppt/slideLayouts/slideLayout50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0344782"/>
      </p:ext>
    </p:extLst>
  </p:cSld>
  <p:clrMapOvr>
    <a:masterClrMapping/>
  </p:clrMapOvr>
</p:sldLayout>
</file>

<file path=ppt/slideLayouts/slideLayout50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2939114"/>
      </p:ext>
    </p:extLst>
  </p:cSld>
  <p:clrMapOvr>
    <a:masterClrMapping/>
  </p:clrMapOvr>
</p:sldLayout>
</file>

<file path=ppt/slideLayouts/slideLayout50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583794"/>
      </p:ext>
    </p:extLst>
  </p:cSld>
  <p:clrMapOvr>
    <a:masterClrMapping/>
  </p:clrMapOvr>
</p:sldLayout>
</file>

<file path=ppt/slideLayouts/slideLayout50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2686046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932425"/>
      </p:ext>
    </p:extLst>
  </p:cSld>
  <p:clrMapOvr>
    <a:masterClrMapping/>
  </p:clrMapOvr>
</p:sldLayout>
</file>

<file path=ppt/slideLayouts/slideLayout50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2478521"/>
      </p:ext>
    </p:extLst>
  </p:cSld>
  <p:clrMapOvr>
    <a:masterClrMapping/>
  </p:clrMapOvr>
</p:sldLayout>
</file>

<file path=ppt/slideLayouts/slideLayout50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735130"/>
      </p:ext>
    </p:extLst>
  </p:cSld>
  <p:clrMapOvr>
    <a:masterClrMapping/>
  </p:clrMapOvr>
</p:sldLayout>
</file>

<file path=ppt/slideLayouts/slideLayout50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4724451"/>
      </p:ext>
    </p:extLst>
  </p:cSld>
  <p:clrMapOvr>
    <a:masterClrMapping/>
  </p:clrMapOvr>
</p:sldLayout>
</file>

<file path=ppt/slideLayouts/slideLayout50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430109"/>
      </p:ext>
    </p:extLst>
  </p:cSld>
  <p:clrMapOvr>
    <a:masterClrMapping/>
  </p:clrMapOvr>
</p:sldLayout>
</file>

<file path=ppt/slideLayouts/slideLayout50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0474820"/>
      </p:ext>
    </p:extLst>
  </p:cSld>
  <p:clrMapOvr>
    <a:masterClrMapping/>
  </p:clrMapOvr>
</p:sldLayout>
</file>

<file path=ppt/slideLayouts/slideLayout50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88202"/>
      </p:ext>
    </p:extLst>
  </p:cSld>
  <p:clrMapOvr>
    <a:masterClrMapping/>
  </p:clrMapOvr>
</p:sldLayout>
</file>

<file path=ppt/slideLayouts/slideLayout504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520970"/>
      </p:ext>
    </p:extLst>
  </p:cSld>
  <p:clrMapOvr>
    <a:masterClrMapping/>
  </p:clrMapOvr>
</p:sldLayout>
</file>

<file path=ppt/slideLayouts/slideLayout504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574196"/>
      </p:ext>
    </p:extLst>
  </p:cSld>
  <p:clrMapOvr>
    <a:masterClrMapping/>
  </p:clrMapOvr>
</p:sldLayout>
</file>

<file path=ppt/slideLayouts/slideLayout504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5971458"/>
      </p:ext>
    </p:extLst>
  </p:cSld>
  <p:clrMapOvr>
    <a:masterClrMapping/>
  </p:clrMapOvr>
</p:sldLayout>
</file>

<file path=ppt/slideLayouts/slideLayout504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8221285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368455"/>
      </p:ext>
    </p:extLst>
  </p:cSld>
  <p:clrMapOvr>
    <a:masterClrMapping/>
  </p:clrMapOvr>
</p:sldLayout>
</file>

<file path=ppt/slideLayouts/slideLayout50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088406"/>
      </p:ext>
    </p:extLst>
  </p:cSld>
  <p:clrMapOvr>
    <a:masterClrMapping/>
  </p:clrMapOvr>
</p:sldLayout>
</file>

<file path=ppt/slideLayouts/slideLayout50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086735"/>
      </p:ext>
    </p:extLst>
  </p:cSld>
  <p:clrMapOvr>
    <a:masterClrMapping/>
  </p:clrMapOvr>
</p:sldLayout>
</file>

<file path=ppt/slideLayouts/slideLayout50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3072580"/>
      </p:ext>
    </p:extLst>
  </p:cSld>
  <p:clrMapOvr>
    <a:masterClrMapping/>
  </p:clrMapOvr>
</p:sldLayout>
</file>

<file path=ppt/slideLayouts/slideLayout50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210049"/>
      </p:ext>
    </p:extLst>
  </p:cSld>
  <p:clrMapOvr>
    <a:masterClrMapping/>
  </p:clrMapOvr>
</p:sldLayout>
</file>

<file path=ppt/slideLayouts/slideLayout50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3531717"/>
      </p:ext>
    </p:extLst>
  </p:cSld>
  <p:clrMapOvr>
    <a:masterClrMapping/>
  </p:clrMapOvr>
</p:sldLayout>
</file>

<file path=ppt/slideLayouts/slideLayout505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9469758"/>
      </p:ext>
    </p:extLst>
  </p:cSld>
  <p:clrMapOvr>
    <a:masterClrMapping/>
  </p:clrMapOvr>
  <p:transition/>
</p:sldLayout>
</file>

<file path=ppt/slideLayouts/slideLayout50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041144"/>
      </p:ext>
    </p:extLst>
  </p:cSld>
  <p:clrMapOvr>
    <a:masterClrMapping/>
  </p:clrMapOvr>
</p:sldLayout>
</file>

<file path=ppt/slideLayouts/slideLayout50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558825"/>
      </p:ext>
    </p:extLst>
  </p:cSld>
  <p:clrMapOvr>
    <a:masterClrMapping/>
  </p:clrMapOvr>
</p:sldLayout>
</file>

<file path=ppt/slideLayouts/slideLayout50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2801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733652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4687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1423095"/>
      </p:ext>
    </p:extLst>
  </p:cSld>
  <p:clrMapOvr>
    <a:masterClrMapping/>
  </p:clrMapOvr>
</p:sldLayout>
</file>

<file path=ppt/slideLayouts/slideLayout50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096793"/>
      </p:ext>
    </p:extLst>
  </p:cSld>
  <p:clrMapOvr>
    <a:masterClrMapping/>
  </p:clrMapOvr>
</p:sldLayout>
</file>

<file path=ppt/slideLayouts/slideLayout50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2498538"/>
      </p:ext>
    </p:extLst>
  </p:cSld>
  <p:clrMapOvr>
    <a:masterClrMapping/>
  </p:clrMapOvr>
</p:sldLayout>
</file>

<file path=ppt/slideLayouts/slideLayout50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785579"/>
      </p:ext>
    </p:extLst>
  </p:cSld>
  <p:clrMapOvr>
    <a:masterClrMapping/>
  </p:clrMapOvr>
</p:sldLayout>
</file>

<file path=ppt/slideLayouts/slideLayout50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0232967"/>
      </p:ext>
    </p:extLst>
  </p:cSld>
  <p:clrMapOvr>
    <a:masterClrMapping/>
  </p:clrMapOvr>
</p:sldLayout>
</file>

<file path=ppt/slideLayouts/slideLayout50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1133968"/>
      </p:ext>
    </p:extLst>
  </p:cSld>
  <p:clrMapOvr>
    <a:masterClrMapping/>
  </p:clrMapOvr>
</p:sldLayout>
</file>

<file path=ppt/slideLayouts/slideLayout5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185959"/>
      </p:ext>
    </p:extLst>
  </p:cSld>
  <p:clrMapOvr>
    <a:masterClrMapping/>
  </p:clrMapOvr>
</p:sldLayout>
</file>

<file path=ppt/slideLayouts/slideLayout5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646671"/>
      </p:ext>
    </p:extLst>
  </p:cSld>
  <p:clrMapOvr>
    <a:masterClrMapping/>
  </p:clrMapOvr>
</p:sldLayout>
</file>

<file path=ppt/slideLayouts/slideLayout50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032669"/>
      </p:ext>
    </p:extLst>
  </p:cSld>
  <p:clrMapOvr>
    <a:masterClrMapping/>
  </p:clrMapOvr>
</p:sldLayout>
</file>

<file path=ppt/slideLayouts/slideLayout506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891100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5908381"/>
      </p:ext>
    </p:extLst>
  </p:cSld>
  <p:clrMapOvr>
    <a:masterClrMapping/>
  </p:clrMapOvr>
</p:sldLayout>
</file>

<file path=ppt/slideLayouts/slideLayout50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204864"/>
      </p:ext>
    </p:extLst>
  </p:cSld>
  <p:clrMapOvr>
    <a:masterClrMapping/>
  </p:clrMapOvr>
</p:sldLayout>
</file>

<file path=ppt/slideLayouts/slideLayout50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1876775"/>
      </p:ext>
    </p:extLst>
  </p:cSld>
  <p:clrMapOvr>
    <a:masterClrMapping/>
  </p:clrMapOvr>
</p:sldLayout>
</file>

<file path=ppt/slideLayouts/slideLayout50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2932117"/>
      </p:ext>
    </p:extLst>
  </p:cSld>
  <p:clrMapOvr>
    <a:masterClrMapping/>
  </p:clrMapOvr>
</p:sldLayout>
</file>

<file path=ppt/slideLayouts/slideLayout50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627811"/>
      </p:ext>
    </p:extLst>
  </p:cSld>
  <p:clrMapOvr>
    <a:masterClrMapping/>
  </p:clrMapOvr>
</p:sldLayout>
</file>

<file path=ppt/slideLayouts/slideLayout50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693390"/>
      </p:ext>
    </p:extLst>
  </p:cSld>
  <p:clrMapOvr>
    <a:masterClrMapping/>
  </p:clrMapOvr>
</p:sldLayout>
</file>

<file path=ppt/slideLayouts/slideLayout50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5789907"/>
      </p:ext>
    </p:extLst>
  </p:cSld>
  <p:clrMapOvr>
    <a:masterClrMapping/>
  </p:clrMapOvr>
</p:sldLayout>
</file>

<file path=ppt/slideLayouts/slideLayout50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8687783"/>
      </p:ext>
    </p:extLst>
  </p:cSld>
  <p:clrMapOvr>
    <a:masterClrMapping/>
  </p:clrMapOvr>
</p:sldLayout>
</file>

<file path=ppt/slideLayouts/slideLayout50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5529998"/>
      </p:ext>
    </p:extLst>
  </p:cSld>
  <p:clrMapOvr>
    <a:masterClrMapping/>
  </p:clrMapOvr>
</p:sldLayout>
</file>

<file path=ppt/slideLayouts/slideLayout50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8741383"/>
      </p:ext>
    </p:extLst>
  </p:cSld>
  <p:clrMapOvr>
    <a:masterClrMapping/>
  </p:clrMapOvr>
</p:sldLayout>
</file>

<file path=ppt/slideLayouts/slideLayout50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35327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177305"/>
      </p:ext>
    </p:extLst>
  </p:cSld>
  <p:clrMapOvr>
    <a:masterClrMapping/>
  </p:clrMapOvr>
</p:sldLayout>
</file>

<file path=ppt/slideLayouts/slideLayout50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3257666"/>
      </p:ext>
    </p:extLst>
  </p:cSld>
  <p:clrMapOvr>
    <a:masterClrMapping/>
  </p:clrMapOvr>
</p:sldLayout>
</file>

<file path=ppt/slideLayouts/slideLayout50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3540346"/>
      </p:ext>
    </p:extLst>
  </p:cSld>
  <p:clrMapOvr>
    <a:masterClrMapping/>
  </p:clrMapOvr>
</p:sldLayout>
</file>

<file path=ppt/slideLayouts/slideLayout50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4627171"/>
      </p:ext>
    </p:extLst>
  </p:cSld>
  <p:clrMapOvr>
    <a:masterClrMapping/>
  </p:clrMapOvr>
</p:sldLayout>
</file>

<file path=ppt/slideLayouts/slideLayout50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5751142"/>
      </p:ext>
    </p:extLst>
  </p:cSld>
  <p:clrMapOvr>
    <a:masterClrMapping/>
  </p:clrMapOvr>
</p:sldLayout>
</file>

<file path=ppt/slideLayouts/slideLayout508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718476"/>
      </p:ext>
    </p:extLst>
  </p:cSld>
  <p:clrMapOvr>
    <a:masterClrMapping/>
  </p:clrMapOvr>
</p:sldLayout>
</file>

<file path=ppt/slideLayouts/slideLayout50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1138884"/>
      </p:ext>
    </p:extLst>
  </p:cSld>
  <p:clrMapOvr>
    <a:masterClrMapping/>
  </p:clrMapOvr>
</p:sldLayout>
</file>

<file path=ppt/slideLayouts/slideLayout50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945720"/>
      </p:ext>
    </p:extLst>
  </p:cSld>
  <p:clrMapOvr>
    <a:masterClrMapping/>
  </p:clrMapOvr>
</p:sldLayout>
</file>

<file path=ppt/slideLayouts/slideLayout50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8801080"/>
      </p:ext>
    </p:extLst>
  </p:cSld>
  <p:clrMapOvr>
    <a:masterClrMapping/>
  </p:clrMapOvr>
</p:sldLayout>
</file>

<file path=ppt/slideLayouts/slideLayout50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1891526"/>
      </p:ext>
    </p:extLst>
  </p:cSld>
  <p:clrMapOvr>
    <a:masterClrMapping/>
  </p:clrMapOvr>
</p:sldLayout>
</file>

<file path=ppt/slideLayouts/slideLayout50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225741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610922"/>
      </p:ext>
    </p:extLst>
  </p:cSld>
  <p:clrMapOvr>
    <a:masterClrMapping/>
  </p:clrMapOvr>
</p:sldLayout>
</file>

<file path=ppt/slideLayouts/slideLayout50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1061398"/>
      </p:ext>
    </p:extLst>
  </p:cSld>
  <p:clrMapOvr>
    <a:masterClrMapping/>
  </p:clrMapOvr>
</p:sldLayout>
</file>

<file path=ppt/slideLayouts/slideLayout50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07322"/>
      </p:ext>
    </p:extLst>
  </p:cSld>
  <p:clrMapOvr>
    <a:masterClrMapping/>
  </p:clrMapOvr>
</p:sldLayout>
</file>

<file path=ppt/slideLayouts/slideLayout50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1884603"/>
      </p:ext>
    </p:extLst>
  </p:cSld>
  <p:clrMapOvr>
    <a:masterClrMapping/>
  </p:clrMapOvr>
</p:sldLayout>
</file>

<file path=ppt/slideLayouts/slideLayout50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7277937"/>
      </p:ext>
    </p:extLst>
  </p:cSld>
  <p:clrMapOvr>
    <a:masterClrMapping/>
  </p:clrMapOvr>
</p:sldLayout>
</file>

<file path=ppt/slideLayouts/slideLayout50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640807"/>
      </p:ext>
    </p:extLst>
  </p:cSld>
  <p:clrMapOvr>
    <a:masterClrMapping/>
  </p:clrMapOvr>
</p:sldLayout>
</file>

<file path=ppt/slideLayouts/slideLayout509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5727676"/>
      </p:ext>
    </p:extLst>
  </p:cSld>
  <p:clrMapOvr>
    <a:masterClrMapping/>
  </p:clrMapOvr>
</p:sldLayout>
</file>

<file path=ppt/slideLayouts/slideLayout509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534494"/>
      </p:ext>
    </p:extLst>
  </p:cSld>
  <p:clrMapOvr>
    <a:masterClrMapping/>
  </p:clrMapOvr>
</p:sldLayout>
</file>

<file path=ppt/slideLayouts/slideLayout5097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847762"/>
      </p:ext>
    </p:extLst>
  </p:cSld>
  <p:clrMapOvr>
    <a:masterClrMapping/>
  </p:clrMapOvr>
</p:sldLayout>
</file>

<file path=ppt/slideLayouts/slideLayout509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837793"/>
      </p:ext>
    </p:extLst>
  </p:cSld>
  <p:clrMapOvr>
    <a:masterClrMapping/>
  </p:clrMapOvr>
</p:sldLayout>
</file>

<file path=ppt/slideLayouts/slideLayout50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A1A3B6-7651-43BF-9D7F-8977B8DE57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664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636565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7845303"/>
      </p:ext>
    </p:extLst>
  </p:cSld>
  <p:clrMapOvr>
    <a:masterClrMapping/>
  </p:clrMapOvr>
</p:sldLayout>
</file>

<file path=ppt/slideLayouts/slideLayout5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EE538-E4BC-4318-AAA6-F0D9985FDE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0106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C957F-5B69-466E-98D4-6F6C4C659A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89755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FEAEFC-A3DA-4256-9F61-8910627C37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32886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F961D-9DA1-4F3E-813E-9FB2C37B31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3865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0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AAD51B-34DE-4D3D-AE11-7500BE66A8E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99335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759881"/>
      </p:ext>
    </p:extLst>
  </p:cSld>
  <p:clrMapOvr>
    <a:masterClrMapping/>
  </p:clrMapOvr>
</p:sldLayout>
</file>

<file path=ppt/slideLayouts/slideLayout5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35385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4302422"/>
      </p:ext>
    </p:extLst>
  </p:cSld>
  <p:clrMapOvr>
    <a:masterClrMapping/>
  </p:clrMapOvr>
</p:sldLayout>
</file>

<file path=ppt/slideLayouts/slideLayout5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2635149"/>
      </p:ext>
    </p:extLst>
  </p:cSld>
  <p:clrMapOvr>
    <a:masterClrMapping/>
  </p:clrMapOvr>
</p:sldLayout>
</file>

<file path=ppt/slideLayouts/slideLayout5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8771352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404511"/>
      </p:ext>
    </p:extLst>
  </p:cSld>
  <p:clrMapOvr>
    <a:masterClrMapping/>
  </p:clrMapOvr>
</p:sldLayout>
</file>

<file path=ppt/slideLayouts/slideLayout51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308707"/>
      </p:ext>
    </p:extLst>
  </p:cSld>
  <p:clrMapOvr>
    <a:masterClrMapping/>
  </p:clrMapOvr>
</p:sldLayout>
</file>

<file path=ppt/slideLayouts/slideLayout51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0981753"/>
      </p:ext>
    </p:extLst>
  </p:cSld>
  <p:clrMapOvr>
    <a:masterClrMapping/>
  </p:clrMapOvr>
</p:sldLayout>
</file>

<file path=ppt/slideLayouts/slideLayout5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55733"/>
      </p:ext>
    </p:extLst>
  </p:cSld>
  <p:clrMapOvr>
    <a:masterClrMapping/>
  </p:clrMapOvr>
</p:sldLayout>
</file>

<file path=ppt/slideLayouts/slideLayout51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4073333"/>
      </p:ext>
    </p:extLst>
  </p:cSld>
  <p:clrMapOvr>
    <a:masterClrMapping/>
  </p:clrMapOvr>
</p:sldLayout>
</file>

<file path=ppt/slideLayouts/slideLayout5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2817919"/>
      </p:ext>
    </p:extLst>
  </p:cSld>
  <p:clrMapOvr>
    <a:masterClrMapping/>
  </p:clrMapOvr>
</p:sldLayout>
</file>

<file path=ppt/slideLayouts/slideLayout5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4636320"/>
      </p:ext>
    </p:extLst>
  </p:cSld>
  <p:clrMapOvr>
    <a:masterClrMapping/>
  </p:clrMapOvr>
</p:sldLayout>
</file>

<file path=ppt/slideLayouts/slideLayout5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149086"/>
      </p:ext>
    </p:extLst>
  </p:cSld>
  <p:clrMapOvr>
    <a:masterClrMapping/>
  </p:clrMapOvr>
</p:sldLayout>
</file>

<file path=ppt/slideLayouts/slideLayout5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5899056"/>
      </p:ext>
    </p:extLst>
  </p:cSld>
  <p:clrMapOvr>
    <a:masterClrMapping/>
  </p:clrMapOvr>
</p:sldLayout>
</file>

<file path=ppt/slideLayouts/slideLayout5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932270"/>
      </p:ext>
    </p:extLst>
  </p:cSld>
  <p:clrMapOvr>
    <a:masterClrMapping/>
  </p:clrMapOvr>
</p:sldLayout>
</file>

<file path=ppt/slideLayouts/slideLayout5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54283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0918875"/>
      </p:ext>
    </p:extLst>
  </p:cSld>
  <p:clrMapOvr>
    <a:masterClrMapping/>
  </p:clrMapOvr>
</p:sldLayout>
</file>

<file path=ppt/slideLayouts/slideLayout5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112070"/>
      </p:ext>
    </p:extLst>
  </p:cSld>
  <p:clrMapOvr>
    <a:masterClrMapping/>
  </p:clrMapOvr>
</p:sldLayout>
</file>

<file path=ppt/slideLayouts/slideLayout5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4019653"/>
      </p:ext>
    </p:extLst>
  </p:cSld>
  <p:clrMapOvr>
    <a:masterClrMapping/>
  </p:clrMapOvr>
</p:sldLayout>
</file>

<file path=ppt/slideLayouts/slideLayout5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7646141"/>
      </p:ext>
    </p:extLst>
  </p:cSld>
  <p:clrMapOvr>
    <a:masterClrMapping/>
  </p:clrMapOvr>
</p:sldLayout>
</file>

<file path=ppt/slideLayouts/slideLayout5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244249"/>
      </p:ext>
    </p:extLst>
  </p:cSld>
  <p:clrMapOvr>
    <a:masterClrMapping/>
  </p:clrMapOvr>
</p:sldLayout>
</file>

<file path=ppt/slideLayouts/slideLayout5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9421821"/>
      </p:ext>
    </p:extLst>
  </p:cSld>
  <p:clrMapOvr>
    <a:masterClrMapping/>
  </p:clrMapOvr>
</p:sldLayout>
</file>

<file path=ppt/slideLayouts/slideLayout5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73375"/>
      </p:ext>
    </p:extLst>
  </p:cSld>
  <p:clrMapOvr>
    <a:masterClrMapping/>
  </p:clrMapOvr>
</p:sldLayout>
</file>

<file path=ppt/slideLayouts/slideLayout5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7006484"/>
      </p:ext>
    </p:extLst>
  </p:cSld>
  <p:clrMapOvr>
    <a:masterClrMapping/>
  </p:clrMapOvr>
</p:sldLayout>
</file>

<file path=ppt/slideLayouts/slideLayout5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156412"/>
      </p:ext>
    </p:extLst>
  </p:cSld>
  <p:clrMapOvr>
    <a:masterClrMapping/>
  </p:clrMapOvr>
</p:sldLayout>
</file>

<file path=ppt/slideLayouts/slideLayout5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76980"/>
      </p:ext>
    </p:extLst>
  </p:cSld>
  <p:clrMapOvr>
    <a:masterClrMapping/>
  </p:clrMapOvr>
</p:sldLayout>
</file>

<file path=ppt/slideLayouts/slideLayout5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0650665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918654"/>
      </p:ext>
    </p:extLst>
  </p:cSld>
  <p:clrMapOvr>
    <a:masterClrMapping/>
  </p:clrMapOvr>
</p:sldLayout>
</file>

<file path=ppt/slideLayouts/slideLayout5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7120861"/>
      </p:ext>
    </p:extLst>
  </p:cSld>
  <p:clrMapOvr>
    <a:masterClrMapping/>
  </p:clrMapOvr>
</p:sldLayout>
</file>

<file path=ppt/slideLayouts/slideLayout5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0287298"/>
      </p:ext>
    </p:extLst>
  </p:cSld>
  <p:clrMapOvr>
    <a:masterClrMapping/>
  </p:clrMapOvr>
</p:sldLayout>
</file>

<file path=ppt/slideLayouts/slideLayout513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6789388"/>
      </p:ext>
    </p:extLst>
  </p:cSld>
  <p:clrMapOvr>
    <a:masterClrMapping/>
  </p:clrMapOvr>
</p:sldLayout>
</file>

<file path=ppt/slideLayouts/slideLayout5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322441"/>
      </p:ext>
    </p:extLst>
  </p:cSld>
  <p:clrMapOvr>
    <a:masterClrMapping/>
  </p:clrMapOvr>
</p:sldLayout>
</file>

<file path=ppt/slideLayouts/slideLayout5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3035072"/>
      </p:ext>
    </p:extLst>
  </p:cSld>
  <p:clrMapOvr>
    <a:masterClrMapping/>
  </p:clrMapOvr>
</p:sldLayout>
</file>

<file path=ppt/slideLayouts/slideLayout5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002141"/>
      </p:ext>
    </p:extLst>
  </p:cSld>
  <p:clrMapOvr>
    <a:masterClrMapping/>
  </p:clrMapOvr>
</p:sldLayout>
</file>

<file path=ppt/slideLayouts/slideLayout5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7612816"/>
      </p:ext>
    </p:extLst>
  </p:cSld>
  <p:clrMapOvr>
    <a:masterClrMapping/>
  </p:clrMapOvr>
</p:sldLayout>
</file>

<file path=ppt/slideLayouts/slideLayout5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5003829"/>
      </p:ext>
    </p:extLst>
  </p:cSld>
  <p:clrMapOvr>
    <a:masterClrMapping/>
  </p:clrMapOvr>
</p:sldLayout>
</file>

<file path=ppt/slideLayouts/slideLayout5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3001935"/>
      </p:ext>
    </p:extLst>
  </p:cSld>
  <p:clrMapOvr>
    <a:masterClrMapping/>
  </p:clrMapOvr>
</p:sldLayout>
</file>

<file path=ppt/slideLayouts/slideLayout5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202427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9862437"/>
      </p:ext>
    </p:extLst>
  </p:cSld>
  <p:clrMapOvr>
    <a:masterClrMapping/>
  </p:clrMapOvr>
</p:sldLayout>
</file>

<file path=ppt/slideLayouts/slideLayout51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054949"/>
      </p:ext>
    </p:extLst>
  </p:cSld>
  <p:clrMapOvr>
    <a:masterClrMapping/>
  </p:clrMapOvr>
</p:sldLayout>
</file>

<file path=ppt/slideLayouts/slideLayout5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8832899"/>
      </p:ext>
    </p:extLst>
  </p:cSld>
  <p:clrMapOvr>
    <a:masterClrMapping/>
  </p:clrMapOvr>
</p:sldLayout>
</file>

<file path=ppt/slideLayouts/slideLayout5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6121168"/>
      </p:ext>
    </p:extLst>
  </p:cSld>
  <p:clrMapOvr>
    <a:masterClrMapping/>
  </p:clrMapOvr>
</p:sldLayout>
</file>

<file path=ppt/slideLayouts/slideLayout514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9419418"/>
      </p:ext>
    </p:extLst>
  </p:cSld>
  <p:clrMapOvr>
    <a:masterClrMapping/>
  </p:clrMapOvr>
</p:sldLayout>
</file>

<file path=ppt/slideLayouts/slideLayout5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1508068"/>
      </p:ext>
    </p:extLst>
  </p:cSld>
  <p:clrMapOvr>
    <a:masterClrMapping/>
  </p:clrMapOvr>
</p:sldLayout>
</file>

<file path=ppt/slideLayouts/slideLayout514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046041"/>
      </p:ext>
    </p:extLst>
  </p:cSld>
  <p:clrMapOvr>
    <a:masterClrMapping/>
  </p:clrMapOvr>
</p:sldLayout>
</file>

<file path=ppt/slideLayouts/slideLayout514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6660150"/>
      </p:ext>
    </p:extLst>
  </p:cSld>
  <p:clrMapOvr>
    <a:masterClrMapping/>
  </p:clrMapOvr>
</p:sldLayout>
</file>

<file path=ppt/slideLayouts/slideLayout514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8777225"/>
      </p:ext>
    </p:extLst>
  </p:cSld>
  <p:clrMapOvr>
    <a:masterClrMapping/>
  </p:clrMapOvr>
</p:sldLayout>
</file>

<file path=ppt/slideLayouts/slideLayout514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4356415"/>
      </p:ext>
    </p:extLst>
  </p:cSld>
  <p:clrMapOvr>
    <a:masterClrMapping/>
  </p:clrMapOvr>
</p:sldLayout>
</file>

<file path=ppt/slideLayouts/slideLayout5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758845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3510749"/>
      </p:ext>
    </p:extLst>
  </p:cSld>
  <p:clrMapOvr>
    <a:masterClrMapping/>
  </p:clrMapOvr>
</p:sldLayout>
</file>

<file path=ppt/slideLayouts/slideLayout5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6854458"/>
      </p:ext>
    </p:extLst>
  </p:cSld>
  <p:clrMapOvr>
    <a:masterClrMapping/>
  </p:clrMapOvr>
</p:sldLayout>
</file>

<file path=ppt/slideLayouts/slideLayout51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725233"/>
      </p:ext>
    </p:extLst>
  </p:cSld>
  <p:clrMapOvr>
    <a:masterClrMapping/>
  </p:clrMapOvr>
</p:sldLayout>
</file>

<file path=ppt/slideLayouts/slideLayout5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437182"/>
      </p:ext>
    </p:extLst>
  </p:cSld>
  <p:clrMapOvr>
    <a:masterClrMapping/>
  </p:clrMapOvr>
</p:sldLayout>
</file>

<file path=ppt/slideLayouts/slideLayout51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038122"/>
      </p:ext>
    </p:extLst>
  </p:cSld>
  <p:clrMapOvr>
    <a:masterClrMapping/>
  </p:clrMapOvr>
</p:sldLayout>
</file>

<file path=ppt/slideLayouts/slideLayout51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334793"/>
      </p:ext>
    </p:extLst>
  </p:cSld>
  <p:clrMapOvr>
    <a:masterClrMapping/>
  </p:clrMapOvr>
</p:sldLayout>
</file>

<file path=ppt/slideLayouts/slideLayout51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582162"/>
      </p:ext>
    </p:extLst>
  </p:cSld>
  <p:clrMapOvr>
    <a:masterClrMapping/>
  </p:clrMapOvr>
</p:sldLayout>
</file>

<file path=ppt/slideLayouts/slideLayout5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5239487"/>
      </p:ext>
    </p:extLst>
  </p:cSld>
  <p:clrMapOvr>
    <a:masterClrMapping/>
  </p:clrMapOvr>
</p:sldLayout>
</file>

<file path=ppt/slideLayouts/slideLayout51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9224947"/>
      </p:ext>
    </p:extLst>
  </p:cSld>
  <p:clrMapOvr>
    <a:masterClrMapping/>
  </p:clrMapOvr>
</p:sldLayout>
</file>

<file path=ppt/slideLayouts/slideLayout51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339519"/>
      </p:ext>
    </p:extLst>
  </p:cSld>
  <p:clrMapOvr>
    <a:masterClrMapping/>
  </p:clrMapOvr>
</p:sldLayout>
</file>

<file path=ppt/slideLayouts/slideLayout51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1371083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7557225"/>
      </p:ext>
    </p:extLst>
  </p:cSld>
  <p:clrMapOvr>
    <a:masterClrMapping/>
  </p:clrMapOvr>
</p:sldLayout>
</file>

<file path=ppt/slideLayouts/slideLayout5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318636"/>
      </p:ext>
    </p:extLst>
  </p:cSld>
  <p:clrMapOvr>
    <a:masterClrMapping/>
  </p:clrMapOvr>
</p:sldLayout>
</file>

<file path=ppt/slideLayouts/slideLayout5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1428003"/>
      </p:ext>
    </p:extLst>
  </p:cSld>
  <p:clrMapOvr>
    <a:masterClrMapping/>
  </p:clrMapOvr>
</p:sldLayout>
</file>

<file path=ppt/slideLayouts/slideLayout5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75505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629082"/>
      </p:ext>
    </p:extLst>
  </p:cSld>
  <p:clrMapOvr>
    <a:masterClrMapping/>
  </p:clrMapOvr>
</p:sldLayout>
</file>

<file path=ppt/slideLayouts/slideLayout51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834232"/>
      </p:ext>
    </p:extLst>
  </p:cSld>
  <p:clrMapOvr>
    <a:masterClrMapping/>
  </p:clrMapOvr>
</p:sldLayout>
</file>

<file path=ppt/slideLayouts/slideLayout51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4822133"/>
      </p:ext>
    </p:extLst>
  </p:cSld>
  <p:clrMapOvr>
    <a:masterClrMapping/>
  </p:clrMapOvr>
</p:sldLayout>
</file>

<file path=ppt/slideLayouts/slideLayout5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240495"/>
      </p:ext>
    </p:extLst>
  </p:cSld>
  <p:clrMapOvr>
    <a:masterClrMapping/>
  </p:clrMapOvr>
</p:sldLayout>
</file>

<file path=ppt/slideLayouts/slideLayout51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6478547"/>
      </p:ext>
    </p:extLst>
  </p:cSld>
  <p:clrMapOvr>
    <a:masterClrMapping/>
  </p:clrMapOvr>
</p:sldLayout>
</file>

<file path=ppt/slideLayouts/slideLayout5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9331486"/>
      </p:ext>
    </p:extLst>
  </p:cSld>
  <p:clrMapOvr>
    <a:masterClrMapping/>
  </p:clrMapOvr>
</p:sldLayout>
</file>

<file path=ppt/slideLayouts/slideLayout51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75134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5547866"/>
      </p:ext>
    </p:extLst>
  </p:cSld>
  <p:clrMapOvr>
    <a:masterClrMapping/>
  </p:clrMapOvr>
</p:sldLayout>
</file>

<file path=ppt/slideLayouts/slideLayout51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2079459"/>
      </p:ext>
    </p:extLst>
  </p:cSld>
  <p:clrMapOvr>
    <a:masterClrMapping/>
  </p:clrMapOvr>
</p:sldLayout>
</file>

<file path=ppt/slideLayouts/slideLayout51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667190"/>
      </p:ext>
    </p:extLst>
  </p:cSld>
  <p:clrMapOvr>
    <a:masterClrMapping/>
  </p:clrMapOvr>
</p:sldLayout>
</file>

<file path=ppt/slideLayouts/slideLayout5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7296250"/>
      </p:ext>
    </p:extLst>
  </p:cSld>
  <p:clrMapOvr>
    <a:masterClrMapping/>
  </p:clrMapOvr>
</p:sldLayout>
</file>

<file path=ppt/slideLayouts/slideLayout5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8624510"/>
      </p:ext>
    </p:extLst>
  </p:cSld>
  <p:clrMapOvr>
    <a:masterClrMapping/>
  </p:clrMapOvr>
</p:sldLayout>
</file>

<file path=ppt/slideLayouts/slideLayout5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613685"/>
      </p:ext>
    </p:extLst>
  </p:cSld>
  <p:clrMapOvr>
    <a:masterClrMapping/>
  </p:clrMapOvr>
</p:sldLayout>
</file>

<file path=ppt/slideLayouts/slideLayout5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4615"/>
      </p:ext>
    </p:extLst>
  </p:cSld>
  <p:clrMapOvr>
    <a:masterClrMapping/>
  </p:clrMapOvr>
</p:sldLayout>
</file>

<file path=ppt/slideLayouts/slideLayout5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398697"/>
      </p:ext>
    </p:extLst>
  </p:cSld>
  <p:clrMapOvr>
    <a:masterClrMapping/>
  </p:clrMapOvr>
</p:sldLayout>
</file>

<file path=ppt/slideLayouts/slideLayout5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590940"/>
      </p:ext>
    </p:extLst>
  </p:cSld>
  <p:clrMapOvr>
    <a:masterClrMapping/>
  </p:clrMapOvr>
</p:sldLayout>
</file>

<file path=ppt/slideLayouts/slideLayout5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3780337"/>
      </p:ext>
    </p:extLst>
  </p:cSld>
  <p:clrMapOvr>
    <a:masterClrMapping/>
  </p:clrMapOvr>
</p:sldLayout>
</file>

<file path=ppt/slideLayouts/slideLayout5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1436678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8868686"/>
      </p:ext>
    </p:extLst>
  </p:cSld>
  <p:clrMapOvr>
    <a:masterClrMapping/>
  </p:clrMapOvr>
</p:sldLayout>
</file>

<file path=ppt/slideLayouts/slideLayout5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3492098"/>
      </p:ext>
    </p:extLst>
  </p:cSld>
  <p:clrMapOvr>
    <a:masterClrMapping/>
  </p:clrMapOvr>
</p:sldLayout>
</file>

<file path=ppt/slideLayouts/slideLayout5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8256824"/>
      </p:ext>
    </p:extLst>
  </p:cSld>
  <p:clrMapOvr>
    <a:masterClrMapping/>
  </p:clrMapOvr>
</p:sldLayout>
</file>

<file path=ppt/slideLayouts/slideLayout5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2932895"/>
      </p:ext>
    </p:extLst>
  </p:cSld>
  <p:clrMapOvr>
    <a:masterClrMapping/>
  </p:clrMapOvr>
</p:sldLayout>
</file>

<file path=ppt/slideLayouts/slideLayout5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209226"/>
      </p:ext>
    </p:extLst>
  </p:cSld>
  <p:clrMapOvr>
    <a:masterClrMapping/>
  </p:clrMapOvr>
</p:sldLayout>
</file>

<file path=ppt/slideLayouts/slideLayout5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910874"/>
      </p:ext>
    </p:extLst>
  </p:cSld>
  <p:clrMapOvr>
    <a:masterClrMapping/>
  </p:clrMapOvr>
</p:sldLayout>
</file>

<file path=ppt/slideLayouts/slideLayout5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644517"/>
      </p:ext>
    </p:extLst>
  </p:cSld>
  <p:clrMapOvr>
    <a:masterClrMapping/>
  </p:clrMapOvr>
</p:sldLayout>
</file>

<file path=ppt/slideLayouts/slideLayout5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269310"/>
      </p:ext>
    </p:extLst>
  </p:cSld>
  <p:clrMapOvr>
    <a:masterClrMapping/>
  </p:clrMapOvr>
</p:sldLayout>
</file>

<file path=ppt/slideLayouts/slideLayout5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0680390"/>
      </p:ext>
    </p:extLst>
  </p:cSld>
  <p:clrMapOvr>
    <a:masterClrMapping/>
  </p:clrMapOvr>
</p:sldLayout>
</file>

<file path=ppt/slideLayouts/slideLayout51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097644"/>
      </p:ext>
    </p:extLst>
  </p:cSld>
  <p:clrMapOvr>
    <a:masterClrMapping/>
  </p:clrMapOvr>
</p:sldLayout>
</file>

<file path=ppt/slideLayouts/slideLayout5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1414842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539225"/>
      </p:ext>
    </p:extLst>
  </p:cSld>
  <p:clrMapOvr>
    <a:masterClrMapping/>
  </p:clrMapOvr>
</p:sldLayout>
</file>

<file path=ppt/slideLayouts/slideLayout5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4062577"/>
      </p:ext>
    </p:extLst>
  </p:cSld>
  <p:clrMapOvr>
    <a:masterClrMapping/>
  </p:clrMapOvr>
</p:sldLayout>
</file>

<file path=ppt/slideLayouts/slideLayout5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512136"/>
      </p:ext>
    </p:extLst>
  </p:cSld>
  <p:clrMapOvr>
    <a:masterClrMapping/>
  </p:clrMapOvr>
</p:sldLayout>
</file>

<file path=ppt/slideLayouts/slideLayout5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195186"/>
      </p:ext>
    </p:extLst>
  </p:cSld>
  <p:clrMapOvr>
    <a:masterClrMapping/>
  </p:clrMapOvr>
</p:sldLayout>
</file>

<file path=ppt/slideLayouts/slideLayout5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9424783"/>
      </p:ext>
    </p:extLst>
  </p:cSld>
  <p:clrMapOvr>
    <a:masterClrMapping/>
  </p:clrMapOvr>
</p:sldLayout>
</file>

<file path=ppt/slideLayouts/slideLayout51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061676"/>
      </p:ext>
    </p:extLst>
  </p:cSld>
  <p:clrMapOvr>
    <a:masterClrMapping/>
  </p:clrMapOvr>
</p:sldLayout>
</file>

<file path=ppt/slideLayouts/slideLayout5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5589346"/>
      </p:ext>
    </p:extLst>
  </p:cSld>
  <p:clrMapOvr>
    <a:masterClrMapping/>
  </p:clrMapOvr>
</p:sldLayout>
</file>

<file path=ppt/slideLayouts/slideLayout5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6920879"/>
      </p:ext>
    </p:extLst>
  </p:cSld>
  <p:clrMapOvr>
    <a:masterClrMapping/>
  </p:clrMapOvr>
</p:sldLayout>
</file>

<file path=ppt/slideLayouts/slideLayout5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5639073"/>
      </p:ext>
    </p:extLst>
  </p:cSld>
  <p:clrMapOvr>
    <a:masterClrMapping/>
  </p:clrMapOvr>
</p:sldLayout>
</file>

<file path=ppt/slideLayouts/slideLayout5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593091"/>
      </p:ext>
    </p:extLst>
  </p:cSld>
  <p:clrMapOvr>
    <a:masterClrMapping/>
  </p:clrMapOvr>
</p:sldLayout>
</file>

<file path=ppt/slideLayouts/slideLayout519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42429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2264659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1354763"/>
      </p:ext>
    </p:extLst>
  </p:cSld>
  <p:clrMapOvr>
    <a:masterClrMapping/>
  </p:clrMapOvr>
</p:sldLayout>
</file>

<file path=ppt/slideLayouts/slideLayout5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0763859"/>
      </p:ext>
    </p:extLst>
  </p:cSld>
  <p:clrMapOvr>
    <a:masterClrMapping/>
  </p:clrMapOvr>
</p:sldLayout>
</file>

<file path=ppt/slideLayouts/slideLayout5201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5510805"/>
      </p:ext>
    </p:extLst>
  </p:cSld>
  <p:clrMapOvr>
    <a:masterClrMapping/>
  </p:clrMapOvr>
</p:sldLayout>
</file>

<file path=ppt/slideLayouts/slideLayout520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3986732"/>
      </p:ext>
    </p:extLst>
  </p:cSld>
  <p:clrMapOvr>
    <a:masterClrMapping/>
  </p:clrMapOvr>
</p:sldLayout>
</file>

<file path=ppt/slideLayouts/slideLayout52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258825"/>
      </p:ext>
    </p:extLst>
  </p:cSld>
  <p:clrMapOvr>
    <a:masterClrMapping/>
  </p:clrMapOvr>
</p:sldLayout>
</file>

<file path=ppt/slideLayouts/slideLayout520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274832"/>
      </p:ext>
    </p:extLst>
  </p:cSld>
  <p:clrMapOvr>
    <a:masterClrMapping/>
  </p:clrMapOvr>
</p:sldLayout>
</file>

<file path=ppt/slideLayouts/slideLayout5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7108846"/>
      </p:ext>
    </p:extLst>
  </p:cSld>
  <p:clrMapOvr>
    <a:masterClrMapping/>
  </p:clrMapOvr>
</p:sldLayout>
</file>

<file path=ppt/slideLayouts/slideLayout5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9809501"/>
      </p:ext>
    </p:extLst>
  </p:cSld>
  <p:clrMapOvr>
    <a:masterClrMapping/>
  </p:clrMapOvr>
</p:sldLayout>
</file>

<file path=ppt/slideLayouts/slideLayout52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8629465"/>
      </p:ext>
    </p:extLst>
  </p:cSld>
  <p:clrMapOvr>
    <a:masterClrMapping/>
  </p:clrMapOvr>
</p:sldLayout>
</file>

<file path=ppt/slideLayouts/slideLayout5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1950359"/>
      </p:ext>
    </p:extLst>
  </p:cSld>
  <p:clrMapOvr>
    <a:masterClrMapping/>
  </p:clrMapOvr>
</p:sldLayout>
</file>

<file path=ppt/slideLayouts/slideLayout52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5312846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7276914"/>
      </p:ext>
    </p:extLst>
  </p:cSld>
  <p:clrMapOvr>
    <a:masterClrMapping/>
  </p:clrMapOvr>
</p:sldLayout>
</file>

<file path=ppt/slideLayouts/slideLayout5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69599"/>
      </p:ext>
    </p:extLst>
  </p:cSld>
  <p:clrMapOvr>
    <a:masterClrMapping/>
  </p:clrMapOvr>
</p:sldLayout>
</file>

<file path=ppt/slideLayouts/slideLayout52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7539840"/>
      </p:ext>
    </p:extLst>
  </p:cSld>
  <p:clrMapOvr>
    <a:masterClrMapping/>
  </p:clrMapOvr>
</p:sldLayout>
</file>

<file path=ppt/slideLayouts/slideLayout5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8742508"/>
      </p:ext>
    </p:extLst>
  </p:cSld>
  <p:clrMapOvr>
    <a:masterClrMapping/>
  </p:clrMapOvr>
</p:sldLayout>
</file>

<file path=ppt/slideLayouts/slideLayout52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480492"/>
      </p:ext>
    </p:extLst>
  </p:cSld>
  <p:clrMapOvr>
    <a:masterClrMapping/>
  </p:clrMapOvr>
</p:sldLayout>
</file>

<file path=ppt/slideLayouts/slideLayout52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141032"/>
      </p:ext>
    </p:extLst>
  </p:cSld>
  <p:clrMapOvr>
    <a:masterClrMapping/>
  </p:clrMapOvr>
</p:sldLayout>
</file>

<file path=ppt/slideLayouts/slideLayout52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7081843"/>
      </p:ext>
    </p:extLst>
  </p:cSld>
  <p:clrMapOvr>
    <a:masterClrMapping/>
  </p:clrMapOvr>
</p:sldLayout>
</file>

<file path=ppt/slideLayouts/slideLayout521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9799050"/>
      </p:ext>
    </p:extLst>
  </p:cSld>
  <p:clrMapOvr>
    <a:masterClrMapping/>
  </p:clrMapOvr>
</p:sldLayout>
</file>

<file path=ppt/slideLayouts/slideLayout52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917918"/>
      </p:ext>
    </p:extLst>
  </p:cSld>
  <p:clrMapOvr>
    <a:masterClrMapping/>
  </p:clrMapOvr>
</p:sldLayout>
</file>

<file path=ppt/slideLayouts/slideLayout5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419019"/>
      </p:ext>
    </p:extLst>
  </p:cSld>
  <p:clrMapOvr>
    <a:masterClrMapping/>
  </p:clrMapOvr>
</p:sldLayout>
</file>

<file path=ppt/slideLayouts/slideLayout5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5216580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0282689"/>
      </p:ext>
    </p:extLst>
  </p:cSld>
  <p:clrMapOvr>
    <a:masterClrMapping/>
  </p:clrMapOvr>
</p:sldLayout>
</file>

<file path=ppt/slideLayouts/slideLayout5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352573"/>
      </p:ext>
    </p:extLst>
  </p:cSld>
  <p:clrMapOvr>
    <a:masterClrMapping/>
  </p:clrMapOvr>
  <p:transition/>
</p:sldLayout>
</file>

<file path=ppt/slideLayouts/slideLayout5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5166829"/>
      </p:ext>
    </p:extLst>
  </p:cSld>
  <p:clrMapOvr>
    <a:masterClrMapping/>
  </p:clrMapOvr>
</p:sldLayout>
</file>

<file path=ppt/slideLayouts/slideLayout5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259151"/>
      </p:ext>
    </p:extLst>
  </p:cSld>
  <p:clrMapOvr>
    <a:masterClrMapping/>
  </p:clrMapOvr>
</p:sldLayout>
</file>

<file path=ppt/slideLayouts/slideLayout52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305224"/>
      </p:ext>
    </p:extLst>
  </p:cSld>
  <p:clrMapOvr>
    <a:masterClrMapping/>
  </p:clrMapOvr>
</p:sldLayout>
</file>

<file path=ppt/slideLayouts/slideLayout5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7041541"/>
      </p:ext>
    </p:extLst>
  </p:cSld>
  <p:clrMapOvr>
    <a:masterClrMapping/>
  </p:clrMapOvr>
</p:sldLayout>
</file>

<file path=ppt/slideLayouts/slideLayout52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8224470"/>
      </p:ext>
    </p:extLst>
  </p:cSld>
  <p:clrMapOvr>
    <a:masterClrMapping/>
  </p:clrMapOvr>
</p:sldLayout>
</file>

<file path=ppt/slideLayouts/slideLayout5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138042"/>
      </p:ext>
    </p:extLst>
  </p:cSld>
  <p:clrMapOvr>
    <a:masterClrMapping/>
  </p:clrMapOvr>
</p:sldLayout>
</file>

<file path=ppt/slideLayouts/slideLayout5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5942232"/>
      </p:ext>
    </p:extLst>
  </p:cSld>
  <p:clrMapOvr>
    <a:masterClrMapping/>
  </p:clrMapOvr>
</p:sldLayout>
</file>

<file path=ppt/slideLayouts/slideLayout5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746493"/>
      </p:ext>
    </p:extLst>
  </p:cSld>
  <p:clrMapOvr>
    <a:masterClrMapping/>
  </p:clrMapOvr>
</p:sldLayout>
</file>

<file path=ppt/slideLayouts/slideLayout52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0847911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418132"/>
      </p:ext>
    </p:extLst>
  </p:cSld>
  <p:clrMapOvr>
    <a:masterClrMapping/>
  </p:clrMapOvr>
</p:sldLayout>
</file>

<file path=ppt/slideLayouts/slideLayout5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699965"/>
      </p:ext>
    </p:extLst>
  </p:cSld>
  <p:clrMapOvr>
    <a:masterClrMapping/>
  </p:clrMapOvr>
</p:sldLayout>
</file>

<file path=ppt/slideLayouts/slideLayout52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3367500"/>
      </p:ext>
    </p:extLst>
  </p:cSld>
  <p:clrMapOvr>
    <a:masterClrMapping/>
  </p:clrMapOvr>
</p:sldLayout>
</file>

<file path=ppt/slideLayouts/slideLayout52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4176764"/>
      </p:ext>
    </p:extLst>
  </p:cSld>
  <p:clrMapOvr>
    <a:masterClrMapping/>
  </p:clrMapOvr>
</p:sldLayout>
</file>

<file path=ppt/slideLayouts/slideLayout52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1247904"/>
      </p:ext>
    </p:extLst>
  </p:cSld>
  <p:clrMapOvr>
    <a:masterClrMapping/>
  </p:clrMapOvr>
</p:sldLayout>
</file>

<file path=ppt/slideLayouts/slideLayout5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0522485"/>
      </p:ext>
    </p:extLst>
  </p:cSld>
  <p:clrMapOvr>
    <a:masterClrMapping/>
  </p:clrMapOvr>
</p:sldLayout>
</file>

<file path=ppt/slideLayouts/slideLayout523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2955542"/>
      </p:ext>
    </p:extLst>
  </p:cSld>
  <p:clrMapOvr>
    <a:masterClrMapping/>
  </p:clrMapOvr>
</p:sldLayout>
</file>

<file path=ppt/slideLayouts/slideLayout5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7862703"/>
      </p:ext>
    </p:extLst>
  </p:cSld>
  <p:clrMapOvr>
    <a:masterClrMapping/>
  </p:clrMapOvr>
</p:sldLayout>
</file>

<file path=ppt/slideLayouts/slideLayout5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714992"/>
      </p:ext>
    </p:extLst>
  </p:cSld>
  <p:clrMapOvr>
    <a:masterClrMapping/>
  </p:clrMapOvr>
</p:sldLayout>
</file>

<file path=ppt/slideLayouts/slideLayout5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1677040"/>
      </p:ext>
    </p:extLst>
  </p:cSld>
  <p:clrMapOvr>
    <a:masterClrMapping/>
  </p:clrMapOvr>
</p:sldLayout>
</file>

<file path=ppt/slideLayouts/slideLayout5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821437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7427309"/>
      </p:ext>
    </p:extLst>
  </p:cSld>
  <p:clrMapOvr>
    <a:masterClrMapping/>
  </p:clrMapOvr>
</p:sldLayout>
</file>

<file path=ppt/slideLayouts/slideLayout52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9246438"/>
      </p:ext>
    </p:extLst>
  </p:cSld>
  <p:clrMapOvr>
    <a:masterClrMapping/>
  </p:clrMapOvr>
</p:sldLayout>
</file>

<file path=ppt/slideLayouts/slideLayout5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0" y="228600"/>
            <a:ext cx="9144000" cy="533400"/>
          </a:xfrm>
        </p:spPr>
        <p:txBody>
          <a:bodyPr/>
          <a:lstStyle>
            <a:lvl1pPr>
              <a:defRPr b="1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152400" y="990600"/>
            <a:ext cx="8839200" cy="57912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839200" y="6450227"/>
            <a:ext cx="1905000" cy="457200"/>
          </a:xfr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362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9785911"/>
      </p:ext>
    </p:extLst>
  </p:cSld>
  <p:clrMapOvr>
    <a:masterClrMapping/>
  </p:clrMapOvr>
</p:sldLayout>
</file>

<file path=ppt/slideLayouts/slideLayout52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698906"/>
      </p:ext>
    </p:extLst>
  </p:cSld>
  <p:clrMapOvr>
    <a:masterClrMapping/>
  </p:clrMapOvr>
</p:sldLayout>
</file>

<file path=ppt/slideLayouts/slideLayout52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415383"/>
      </p:ext>
    </p:extLst>
  </p:cSld>
  <p:clrMapOvr>
    <a:masterClrMapping/>
  </p:clrMapOvr>
</p:sldLayout>
</file>

<file path=ppt/slideLayouts/slideLayout5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313154"/>
      </p:ext>
    </p:extLst>
  </p:cSld>
  <p:clrMapOvr>
    <a:masterClrMapping/>
  </p:clrMapOvr>
</p:sldLayout>
</file>

<file path=ppt/slideLayouts/slideLayout52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2010240"/>
      </p:ext>
    </p:extLst>
  </p:cSld>
  <p:clrMapOvr>
    <a:masterClrMapping/>
  </p:clrMapOvr>
</p:sldLayout>
</file>

<file path=ppt/slideLayouts/slideLayout52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6704558"/>
      </p:ext>
    </p:extLst>
  </p:cSld>
  <p:clrMapOvr>
    <a:masterClrMapping/>
  </p:clrMapOvr>
</p:sldLayout>
</file>

<file path=ppt/slideLayouts/slideLayout52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315861"/>
      </p:ext>
    </p:extLst>
  </p:cSld>
  <p:clrMapOvr>
    <a:masterClrMapping/>
  </p:clrMapOvr>
</p:sldLayout>
</file>

<file path=ppt/slideLayouts/slideLayout52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04482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792526"/>
      </p:ext>
    </p:extLst>
  </p:cSld>
  <p:clrMapOvr>
    <a:masterClrMapping/>
  </p:clrMapOvr>
</p:sldLayout>
</file>

<file path=ppt/slideLayouts/slideLayout52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247421"/>
      </p:ext>
    </p:extLst>
  </p:cSld>
  <p:clrMapOvr>
    <a:masterClrMapping/>
  </p:clrMapOvr>
</p:sldLayout>
</file>

<file path=ppt/slideLayouts/slideLayout5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461203"/>
      </p:ext>
    </p:extLst>
  </p:cSld>
  <p:clrMapOvr>
    <a:masterClrMapping/>
  </p:clrMapOvr>
</p:sldLayout>
</file>

<file path=ppt/slideLayouts/slideLayout525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135806"/>
      </p:ext>
    </p:extLst>
  </p:cSld>
  <p:clrMapOvr>
    <a:masterClrMapping/>
  </p:clrMapOvr>
</p:sldLayout>
</file>

<file path=ppt/slideLayouts/slideLayout52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8511123"/>
      </p:ext>
    </p:extLst>
  </p:cSld>
  <p:clrMapOvr>
    <a:masterClrMapping/>
  </p:clrMapOvr>
</p:sldLayout>
</file>

<file path=ppt/slideLayouts/slideLayout5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507637"/>
      </p:ext>
    </p:extLst>
  </p:cSld>
  <p:clrMapOvr>
    <a:masterClrMapping/>
  </p:clrMapOvr>
</p:sldLayout>
</file>

<file path=ppt/slideLayouts/slideLayout52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0465876"/>
      </p:ext>
    </p:extLst>
  </p:cSld>
  <p:clrMapOvr>
    <a:masterClrMapping/>
  </p:clrMapOvr>
</p:sldLayout>
</file>

<file path=ppt/slideLayouts/slideLayout52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592942"/>
      </p:ext>
    </p:extLst>
  </p:cSld>
  <p:clrMapOvr>
    <a:masterClrMapping/>
  </p:clrMapOvr>
</p:sldLayout>
</file>

<file path=ppt/slideLayouts/slideLayout52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553034"/>
      </p:ext>
    </p:extLst>
  </p:cSld>
  <p:clrMapOvr>
    <a:masterClrMapping/>
  </p:clrMapOvr>
</p:sldLayout>
</file>

<file path=ppt/slideLayouts/slideLayout52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29181"/>
      </p:ext>
    </p:extLst>
  </p:cSld>
  <p:clrMapOvr>
    <a:masterClrMapping/>
  </p:clrMapOvr>
</p:sldLayout>
</file>

<file path=ppt/slideLayouts/slideLayout52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407382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8879628"/>
      </p:ext>
    </p:extLst>
  </p:cSld>
  <p:clrMapOvr>
    <a:masterClrMapping/>
  </p:clrMapOvr>
</p:sldLayout>
</file>

<file path=ppt/slideLayouts/slideLayout52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8502873"/>
      </p:ext>
    </p:extLst>
  </p:cSld>
  <p:clrMapOvr>
    <a:masterClrMapping/>
  </p:clrMapOvr>
</p:sldLayout>
</file>

<file path=ppt/slideLayouts/slideLayout52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5316999"/>
      </p:ext>
    </p:extLst>
  </p:cSld>
  <p:clrMapOvr>
    <a:masterClrMapping/>
  </p:clrMapOvr>
</p:sldLayout>
</file>

<file path=ppt/slideLayouts/slideLayout5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298340"/>
      </p:ext>
    </p:extLst>
  </p:cSld>
  <p:clrMapOvr>
    <a:masterClrMapping/>
  </p:clrMapOvr>
</p:sldLayout>
</file>

<file path=ppt/slideLayouts/slideLayout5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6847358"/>
      </p:ext>
    </p:extLst>
  </p:cSld>
  <p:clrMapOvr>
    <a:masterClrMapping/>
  </p:clrMapOvr>
</p:sldLayout>
</file>

<file path=ppt/slideLayouts/slideLayout5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121037"/>
      </p:ext>
    </p:extLst>
  </p:cSld>
  <p:clrMapOvr>
    <a:masterClrMapping/>
  </p:clrMapOvr>
</p:sldLayout>
</file>

<file path=ppt/slideLayouts/slideLayout5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5000498"/>
      </p:ext>
    </p:extLst>
  </p:cSld>
  <p:clrMapOvr>
    <a:masterClrMapping/>
  </p:clrMapOvr>
</p:sldLayout>
</file>

<file path=ppt/slideLayouts/slideLayout52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7822858"/>
      </p:ext>
    </p:extLst>
  </p:cSld>
  <p:clrMapOvr>
    <a:masterClrMapping/>
  </p:clrMapOvr>
</p:sldLayout>
</file>

<file path=ppt/slideLayouts/slideLayout52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2702866"/>
      </p:ext>
    </p:extLst>
  </p:cSld>
  <p:clrMapOvr>
    <a:masterClrMapping/>
  </p:clrMapOvr>
</p:sldLayout>
</file>

<file path=ppt/slideLayouts/slideLayout526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8341754"/>
      </p:ext>
    </p:extLst>
  </p:cSld>
  <p:clrMapOvr>
    <a:masterClrMapping/>
  </p:clrMapOvr>
</p:sldLayout>
</file>

<file path=ppt/slideLayouts/slideLayout52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1007771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041911"/>
      </p:ext>
    </p:extLst>
  </p:cSld>
  <p:clrMapOvr>
    <a:masterClrMapping/>
  </p:clrMapOvr>
</p:sldLayout>
</file>

<file path=ppt/slideLayouts/slideLayout52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9316140"/>
      </p:ext>
    </p:extLst>
  </p:cSld>
  <p:clrMapOvr>
    <a:masterClrMapping/>
  </p:clrMapOvr>
</p:sldLayout>
</file>

<file path=ppt/slideLayouts/slideLayout52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374841"/>
      </p:ext>
    </p:extLst>
  </p:cSld>
  <p:clrMapOvr>
    <a:masterClrMapping/>
  </p:clrMapOvr>
</p:sldLayout>
</file>

<file path=ppt/slideLayouts/slideLayout52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9888714"/>
      </p:ext>
    </p:extLst>
  </p:cSld>
  <p:clrMapOvr>
    <a:masterClrMapping/>
  </p:clrMapOvr>
</p:sldLayout>
</file>

<file path=ppt/slideLayouts/slideLayout52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6363932"/>
      </p:ext>
    </p:extLst>
  </p:cSld>
  <p:clrMapOvr>
    <a:masterClrMapping/>
  </p:clrMapOvr>
</p:sldLayout>
</file>

<file path=ppt/slideLayouts/slideLayout52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3654178"/>
      </p:ext>
    </p:extLst>
  </p:cSld>
  <p:clrMapOvr>
    <a:masterClrMapping/>
  </p:clrMapOvr>
</p:sldLayout>
</file>

<file path=ppt/slideLayouts/slideLayout52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511395"/>
      </p:ext>
    </p:extLst>
  </p:cSld>
  <p:clrMapOvr>
    <a:masterClrMapping/>
  </p:clrMapOvr>
</p:sldLayout>
</file>

<file path=ppt/slideLayouts/slideLayout52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5246405"/>
      </p:ext>
    </p:extLst>
  </p:cSld>
  <p:clrMapOvr>
    <a:masterClrMapping/>
  </p:clrMapOvr>
</p:sldLayout>
</file>

<file path=ppt/slideLayouts/slideLayout52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843589"/>
      </p:ext>
    </p:extLst>
  </p:cSld>
  <p:clrMapOvr>
    <a:masterClrMapping/>
  </p:clrMapOvr>
</p:sldLayout>
</file>

<file path=ppt/slideLayouts/slideLayout52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095632"/>
      </p:ext>
    </p:extLst>
  </p:cSld>
  <p:clrMapOvr>
    <a:masterClrMapping/>
  </p:clrMapOvr>
</p:sldLayout>
</file>

<file path=ppt/slideLayouts/slideLayout52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669179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9843879"/>
      </p:ext>
    </p:extLst>
  </p:cSld>
  <p:clrMapOvr>
    <a:masterClrMapping/>
  </p:clrMapOvr>
</p:sldLayout>
</file>

<file path=ppt/slideLayouts/slideLayout528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587472"/>
      </p:ext>
    </p:extLst>
  </p:cSld>
  <p:clrMapOvr>
    <a:masterClrMapping/>
  </p:clrMapOvr>
</p:sldLayout>
</file>

<file path=ppt/slideLayouts/slideLayout5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7049365"/>
      </p:ext>
    </p:extLst>
  </p:cSld>
  <p:clrMapOvr>
    <a:masterClrMapping/>
  </p:clrMapOvr>
</p:sldLayout>
</file>

<file path=ppt/slideLayouts/slideLayout528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584190"/>
      </p:ext>
    </p:extLst>
  </p:cSld>
  <p:clrMapOvr>
    <a:masterClrMapping/>
  </p:clrMapOvr>
</p:sldLayout>
</file>

<file path=ppt/slideLayouts/slideLayout528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4914039"/>
      </p:ext>
    </p:extLst>
  </p:cSld>
  <p:clrMapOvr>
    <a:masterClrMapping/>
  </p:clrMapOvr>
</p:sldLayout>
</file>

<file path=ppt/slideLayouts/slideLayout52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3259175"/>
      </p:ext>
    </p:extLst>
  </p:cSld>
  <p:clrMapOvr>
    <a:masterClrMapping/>
  </p:clrMapOvr>
</p:sldLayout>
</file>

<file path=ppt/slideLayouts/slideLayout5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6313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631156"/>
      </p:ext>
    </p:extLst>
  </p:cSld>
  <p:clrMapOvr>
    <a:masterClrMapping/>
  </p:clrMapOvr>
</p:sldLayout>
</file>

<file path=ppt/slideLayouts/slideLayout52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888412"/>
      </p:ext>
    </p:extLst>
  </p:cSld>
  <p:clrMapOvr>
    <a:masterClrMapping/>
  </p:clrMapOvr>
</p:sldLayout>
</file>

<file path=ppt/slideLayouts/slideLayout52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596889"/>
      </p:ext>
    </p:extLst>
  </p:cSld>
  <p:clrMapOvr>
    <a:masterClrMapping/>
  </p:clrMapOvr>
</p:sldLayout>
</file>

<file path=ppt/slideLayouts/slideLayout5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576636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2432472"/>
      </p:ext>
    </p:extLst>
  </p:cSld>
  <p:clrMapOvr>
    <a:masterClrMapping/>
  </p:clrMapOvr>
</p:sldLayout>
</file>

<file path=ppt/slideLayouts/slideLayout52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58457"/>
      </p:ext>
    </p:extLst>
  </p:cSld>
  <p:clrMapOvr>
    <a:masterClrMapping/>
  </p:clrMapOvr>
</p:sldLayout>
</file>

<file path=ppt/slideLayouts/slideLayout5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4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3410953"/>
      </p:ext>
    </p:extLst>
  </p:cSld>
  <p:clrMapOvr>
    <a:masterClrMapping/>
  </p:clrMapOvr>
</p:sldLayout>
</file>

<file path=ppt/slideLayouts/slideLayout52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30700"/>
      </p:ext>
    </p:extLst>
  </p:cSld>
  <p:clrMapOvr>
    <a:masterClrMapping/>
  </p:clrMapOvr>
</p:sldLayout>
</file>

<file path=ppt/slideLayouts/slideLayout52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4107499"/>
      </p:ext>
    </p:extLst>
  </p:cSld>
  <p:clrMapOvr>
    <a:masterClrMapping/>
  </p:clrMapOvr>
</p:sldLayout>
</file>

<file path=ppt/slideLayouts/slideLayout52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3762226"/>
      </p:ext>
    </p:extLst>
  </p:cSld>
  <p:clrMapOvr>
    <a:masterClrMapping/>
  </p:clrMapOvr>
</p:sldLayout>
</file>

<file path=ppt/slideLayouts/slideLayout52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200956"/>
      </p:ext>
    </p:extLst>
  </p:cSld>
  <p:clrMapOvr>
    <a:masterClrMapping/>
  </p:clrMapOvr>
</p:sldLayout>
</file>

<file path=ppt/slideLayouts/slideLayout52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5296413"/>
      </p:ext>
    </p:extLst>
  </p:cSld>
  <p:clrMapOvr>
    <a:masterClrMapping/>
  </p:clrMapOvr>
</p:sldLayout>
</file>

<file path=ppt/slideLayouts/slideLayout52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5582467"/>
      </p:ext>
    </p:extLst>
  </p:cSld>
  <p:clrMapOvr>
    <a:masterClrMapping/>
  </p:clrMapOvr>
</p:sldLayout>
</file>

<file path=ppt/slideLayouts/slideLayout52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314558"/>
      </p:ext>
    </p:extLst>
  </p:cSld>
  <p:clrMapOvr>
    <a:masterClrMapping/>
  </p:clrMapOvr>
</p:sldLayout>
</file>

<file path=ppt/slideLayouts/slideLayout52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749406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1979767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9125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195047"/>
      </p:ext>
    </p:extLst>
  </p:cSld>
  <p:clrMapOvr>
    <a:masterClrMapping/>
  </p:clrMapOvr>
</p:sldLayout>
</file>

<file path=ppt/slideLayouts/slideLayout53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586046"/>
      </p:ext>
    </p:extLst>
  </p:cSld>
  <p:clrMapOvr>
    <a:masterClrMapping/>
  </p:clrMapOvr>
</p:sldLayout>
</file>

<file path=ppt/slideLayouts/slideLayout5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6633095"/>
      </p:ext>
    </p:extLst>
  </p:cSld>
  <p:clrMapOvr>
    <a:masterClrMapping/>
  </p:clrMapOvr>
</p:sldLayout>
</file>

<file path=ppt/slideLayouts/slideLayout53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2631404"/>
      </p:ext>
    </p:extLst>
  </p:cSld>
  <p:clrMapOvr>
    <a:masterClrMapping/>
  </p:clrMapOvr>
</p:sldLayout>
</file>

<file path=ppt/slideLayouts/slideLayout5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0070553"/>
      </p:ext>
    </p:extLst>
  </p:cSld>
  <p:clrMapOvr>
    <a:masterClrMapping/>
  </p:clrMapOvr>
</p:sldLayout>
</file>

<file path=ppt/slideLayouts/slideLayout53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5848968"/>
      </p:ext>
    </p:extLst>
  </p:cSld>
  <p:clrMapOvr>
    <a:masterClrMapping/>
  </p:clrMapOvr>
</p:sldLayout>
</file>

<file path=ppt/slideLayouts/slideLayout5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885185"/>
      </p:ext>
    </p:extLst>
  </p:cSld>
  <p:clrMapOvr>
    <a:masterClrMapping/>
  </p:clrMapOvr>
</p:sldLayout>
</file>

<file path=ppt/slideLayouts/slideLayout53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349880"/>
      </p:ext>
    </p:extLst>
  </p:cSld>
  <p:clrMapOvr>
    <a:masterClrMapping/>
  </p:clrMapOvr>
</p:sldLayout>
</file>

<file path=ppt/slideLayouts/slideLayout53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2432714"/>
      </p:ext>
    </p:extLst>
  </p:cSld>
  <p:clrMapOvr>
    <a:masterClrMapping/>
  </p:clrMapOvr>
</p:sldLayout>
</file>

<file path=ppt/slideLayouts/slideLayout53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528995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715496"/>
      </p:ext>
    </p:extLst>
  </p:cSld>
  <p:clrMapOvr>
    <a:masterClrMapping/>
  </p:clrMapOvr>
</p:sldLayout>
</file>

<file path=ppt/slideLayouts/slideLayout53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5181151"/>
      </p:ext>
    </p:extLst>
  </p:cSld>
  <p:clrMapOvr>
    <a:masterClrMapping/>
  </p:clrMapOvr>
</p:sldLayout>
</file>

<file path=ppt/slideLayouts/slideLayout531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992087"/>
      </p:ext>
    </p:extLst>
  </p:cSld>
  <p:clrMapOvr>
    <a:masterClrMapping/>
  </p:clrMapOvr>
</p:sldLayout>
</file>

<file path=ppt/slideLayouts/slideLayout53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8248171"/>
      </p:ext>
    </p:extLst>
  </p:cSld>
  <p:clrMapOvr>
    <a:masterClrMapping/>
  </p:clrMapOvr>
</p:sldLayout>
</file>

<file path=ppt/slideLayouts/slideLayout53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0567120"/>
      </p:ext>
    </p:extLst>
  </p:cSld>
  <p:clrMapOvr>
    <a:masterClrMapping/>
  </p:clrMapOvr>
</p:sldLayout>
</file>

<file path=ppt/slideLayouts/slideLayout53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2126886"/>
      </p:ext>
    </p:extLst>
  </p:cSld>
  <p:clrMapOvr>
    <a:masterClrMapping/>
  </p:clrMapOvr>
</p:sldLayout>
</file>

<file path=ppt/slideLayouts/slideLayout5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3359859"/>
      </p:ext>
    </p:extLst>
  </p:cSld>
  <p:clrMapOvr>
    <a:masterClrMapping/>
  </p:clrMapOvr>
</p:sldLayout>
</file>

<file path=ppt/slideLayouts/slideLayout53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8253189"/>
      </p:ext>
    </p:extLst>
  </p:cSld>
  <p:clrMapOvr>
    <a:masterClrMapping/>
  </p:clrMapOvr>
</p:sldLayout>
</file>

<file path=ppt/slideLayouts/slideLayout53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431397"/>
      </p:ext>
    </p:extLst>
  </p:cSld>
  <p:clrMapOvr>
    <a:masterClrMapping/>
  </p:clrMapOvr>
</p:sldLayout>
</file>

<file path=ppt/slideLayouts/slideLayout53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003875"/>
      </p:ext>
    </p:extLst>
  </p:cSld>
  <p:clrMapOvr>
    <a:masterClrMapping/>
  </p:clrMapOvr>
</p:sldLayout>
</file>

<file path=ppt/slideLayouts/slideLayout53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1581987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808359"/>
      </p:ext>
    </p:extLst>
  </p:cSld>
  <p:clrMapOvr>
    <a:masterClrMapping/>
  </p:clrMapOvr>
</p:sldLayout>
</file>

<file path=ppt/slideLayouts/slideLayout53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179523"/>
      </p:ext>
    </p:extLst>
  </p:cSld>
  <p:clrMapOvr>
    <a:masterClrMapping/>
  </p:clrMapOvr>
</p:sldLayout>
</file>

<file path=ppt/slideLayouts/slideLayout53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783722"/>
      </p:ext>
    </p:extLst>
  </p:cSld>
  <p:clrMapOvr>
    <a:masterClrMapping/>
  </p:clrMapOvr>
</p:sldLayout>
</file>

<file path=ppt/slideLayouts/slideLayout532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318092"/>
      </p:ext>
    </p:extLst>
  </p:cSld>
  <p:clrMapOvr>
    <a:masterClrMapping/>
  </p:clrMapOvr>
</p:sldLayout>
</file>

<file path=ppt/slideLayouts/slideLayout532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5352923"/>
      </p:ext>
    </p:extLst>
  </p:cSld>
  <p:clrMapOvr>
    <a:masterClrMapping/>
  </p:clrMapOvr>
</p:sldLayout>
</file>

<file path=ppt/slideLayouts/slideLayout532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8207934"/>
      </p:ext>
    </p:extLst>
  </p:cSld>
  <p:clrMapOvr>
    <a:masterClrMapping/>
  </p:clrMapOvr>
</p:sldLayout>
</file>

<file path=ppt/slideLayouts/slideLayout532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6415255"/>
      </p:ext>
    </p:extLst>
  </p:cSld>
  <p:clrMapOvr>
    <a:masterClrMapping/>
  </p:clrMapOvr>
</p:sldLayout>
</file>

<file path=ppt/slideLayouts/slideLayout53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3960681"/>
      </p:ext>
    </p:extLst>
  </p:cSld>
  <p:clrMapOvr>
    <a:masterClrMapping/>
  </p:clrMapOvr>
</p:sldLayout>
</file>

<file path=ppt/slideLayouts/slideLayout5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546385"/>
      </p:ext>
    </p:extLst>
  </p:cSld>
  <p:clrMapOvr>
    <a:masterClrMapping/>
  </p:clrMapOvr>
</p:sldLayout>
</file>

<file path=ppt/slideLayouts/slideLayout53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3786668"/>
      </p:ext>
    </p:extLst>
  </p:cSld>
  <p:clrMapOvr>
    <a:masterClrMapping/>
  </p:clrMapOvr>
</p:sldLayout>
</file>

<file path=ppt/slideLayouts/slideLayout5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0332727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288552"/>
      </p:ext>
    </p:extLst>
  </p:cSld>
  <p:clrMapOvr>
    <a:masterClrMapping/>
  </p:clrMapOvr>
</p:sldLayout>
</file>

<file path=ppt/slideLayouts/slideLayout53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309097"/>
      </p:ext>
    </p:extLst>
  </p:cSld>
  <p:clrMapOvr>
    <a:masterClrMapping/>
  </p:clrMapOvr>
</p:sldLayout>
</file>

<file path=ppt/slideLayouts/slideLayout53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1374759"/>
      </p:ext>
    </p:extLst>
  </p:cSld>
  <p:clrMapOvr>
    <a:masterClrMapping/>
  </p:clrMapOvr>
</p:sldLayout>
</file>

<file path=ppt/slideLayouts/slideLayout53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1783865"/>
      </p:ext>
    </p:extLst>
  </p:cSld>
  <p:clrMapOvr>
    <a:masterClrMapping/>
  </p:clrMapOvr>
</p:sldLayout>
</file>

<file path=ppt/slideLayouts/slideLayout5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5615957"/>
      </p:ext>
    </p:extLst>
  </p:cSld>
  <p:clrMapOvr>
    <a:masterClrMapping/>
  </p:clrMapOvr>
</p:sldLayout>
</file>

<file path=ppt/slideLayouts/slideLayout53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4708562"/>
      </p:ext>
    </p:extLst>
  </p:cSld>
  <p:clrMapOvr>
    <a:masterClrMapping/>
  </p:clrMapOvr>
</p:sldLayout>
</file>

<file path=ppt/slideLayouts/slideLayout53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508052"/>
      </p:ext>
    </p:extLst>
  </p:cSld>
  <p:clrMapOvr>
    <a:masterClrMapping/>
  </p:clrMapOvr>
</p:sldLayout>
</file>

<file path=ppt/slideLayouts/slideLayout53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3359163"/>
      </p:ext>
    </p:extLst>
  </p:cSld>
  <p:clrMapOvr>
    <a:masterClrMapping/>
  </p:clrMapOvr>
</p:sldLayout>
</file>

<file path=ppt/slideLayouts/slideLayout533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5602878"/>
      </p:ext>
    </p:extLst>
  </p:cSld>
  <p:clrMapOvr>
    <a:masterClrMapping/>
  </p:clrMapOvr>
</p:sldLayout>
</file>

<file path=ppt/slideLayouts/slideLayout533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5474341"/>
      </p:ext>
    </p:extLst>
  </p:cSld>
  <p:clrMapOvr>
    <a:masterClrMapping/>
  </p:clrMapOvr>
</p:sldLayout>
</file>

<file path=ppt/slideLayouts/slideLayout533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0274923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162115"/>
      </p:ext>
    </p:extLst>
  </p:cSld>
  <p:clrMapOvr>
    <a:masterClrMapping/>
  </p:clrMapOvr>
</p:sldLayout>
</file>

<file path=ppt/slideLayouts/slideLayout53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D12B1E-7C79-4EF6-8718-4994B8164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3727241"/>
      </p:ext>
    </p:extLst>
  </p:cSld>
  <p:clrMapOvr>
    <a:masterClrMapping/>
  </p:clrMapOvr>
</p:sldLayout>
</file>

<file path=ppt/slideLayouts/slideLayout5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2E0674-A54B-408B-A3A1-C1E2FD6EFB8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9297353"/>
      </p:ext>
    </p:extLst>
  </p:cSld>
  <p:clrMapOvr>
    <a:masterClrMapping/>
  </p:clrMapOvr>
</p:sldLayout>
</file>

<file path=ppt/slideLayouts/slideLayout53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934FEC-DCDE-4EF5-92B6-BF15B9763DE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946735"/>
      </p:ext>
    </p:extLst>
  </p:cSld>
  <p:clrMapOvr>
    <a:masterClrMapping/>
  </p:clrMapOvr>
</p:sldLayout>
</file>

<file path=ppt/slideLayouts/slideLayout53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AB3998-06B9-49F0-9136-5C5F200CDEE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6583331"/>
      </p:ext>
    </p:extLst>
  </p:cSld>
  <p:clrMapOvr>
    <a:masterClrMapping/>
  </p:clrMapOvr>
</p:sldLayout>
</file>

<file path=ppt/slideLayouts/slideLayout53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497CF8-5516-44E3-A746-3D56637417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276170"/>
      </p:ext>
    </p:extLst>
  </p:cSld>
  <p:clrMapOvr>
    <a:masterClrMapping/>
  </p:clrMapOvr>
</p:sldLayout>
</file>

<file path=ppt/slideLayouts/slideLayout53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25FC22-2898-4F23-9E14-8C661C01A04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418181"/>
      </p:ext>
    </p:extLst>
  </p:cSld>
  <p:clrMapOvr>
    <a:masterClrMapping/>
  </p:clrMapOvr>
</p:sldLayout>
</file>

<file path=ppt/slideLayouts/slideLayout53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878A50-007F-4E45-BACC-153743C233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4198795"/>
      </p:ext>
    </p:extLst>
  </p:cSld>
  <p:clrMapOvr>
    <a:masterClrMapping/>
  </p:clrMapOvr>
</p:sldLayout>
</file>

<file path=ppt/slideLayouts/slideLayout53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DBEAE0-26F5-4863-BF99-784A197D06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684264"/>
      </p:ext>
    </p:extLst>
  </p:cSld>
  <p:clrMapOvr>
    <a:masterClrMapping/>
  </p:clrMapOvr>
</p:sldLayout>
</file>

<file path=ppt/slideLayouts/slideLayout53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9A8AEA-EAF4-4FB9-A7A4-BCE9A25FC69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1646436"/>
      </p:ext>
    </p:extLst>
  </p:cSld>
  <p:clrMapOvr>
    <a:masterClrMapping/>
  </p:clrMapOvr>
</p:sldLayout>
</file>

<file path=ppt/slideLayouts/slideLayout53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2284A7-BC3B-4874-8E37-58B5ED48E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5201456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0538806"/>
      </p:ext>
    </p:extLst>
  </p:cSld>
  <p:clrMapOvr>
    <a:masterClrMapping/>
  </p:clrMapOvr>
</p:sldLayout>
</file>

<file path=ppt/slideLayouts/slideLayout53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8FAD87-5DA6-4CA4-B660-D1CC1969B3A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538076"/>
      </p:ext>
    </p:extLst>
  </p:cSld>
  <p:clrMapOvr>
    <a:masterClrMapping/>
  </p:clrMapOvr>
</p:sldLayout>
</file>

<file path=ppt/slideLayouts/slideLayout53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A1A3B6-7651-43BF-9D7F-8977B8DE57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55033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3EE538-E4BC-4318-AAA6-F0D9985FDE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33568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C957F-5B69-466E-98D4-6F6C4C659A3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8881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FEAEFC-A3DA-4256-9F61-8910627C376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6101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9F961D-9DA1-4F3E-813E-9FB2C37B312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317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16531" indent="0" algn="ctr">
              <a:buNone/>
              <a:defRPr/>
            </a:lvl2pPr>
            <a:lvl3pPr marL="633062" indent="0" algn="ctr">
              <a:buNone/>
              <a:defRPr/>
            </a:lvl3pPr>
            <a:lvl4pPr marL="949593" indent="0" algn="ctr">
              <a:buNone/>
              <a:defRPr/>
            </a:lvl4pPr>
            <a:lvl5pPr marL="1266124" indent="0" algn="ctr">
              <a:buNone/>
              <a:defRPr/>
            </a:lvl5pPr>
            <a:lvl6pPr marL="1582655" indent="0" algn="ctr">
              <a:buNone/>
              <a:defRPr/>
            </a:lvl6pPr>
            <a:lvl7pPr marL="1899186" indent="0" algn="ctr">
              <a:buNone/>
              <a:defRPr/>
            </a:lvl7pPr>
            <a:lvl8pPr marL="2215717" indent="0" algn="ctr">
              <a:buNone/>
              <a:defRPr/>
            </a:lvl8pPr>
            <a:lvl9pPr marL="2532248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0896432"/>
      </p:ext>
    </p:extLst>
  </p:cSld>
  <p:clrMapOvr>
    <a:masterClrMapping/>
  </p:clrMapOvr>
</p:sldLayout>
</file>

<file path=ppt/slideLayouts/slideLayout53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177731"/>
      </p:ext>
    </p:extLst>
  </p:cSld>
  <p:clrMapOvr>
    <a:masterClrMapping/>
  </p:clrMapOvr>
</p:sldLayout>
</file>

<file path=ppt/slideLayouts/slideLayout53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2769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385"/>
            </a:lvl1pPr>
            <a:lvl2pPr marL="316531" indent="0">
              <a:buNone/>
              <a:defRPr sz="1247"/>
            </a:lvl2pPr>
            <a:lvl3pPr marL="633062" indent="0">
              <a:buNone/>
              <a:defRPr sz="1108"/>
            </a:lvl3pPr>
            <a:lvl4pPr marL="949593" indent="0">
              <a:buNone/>
              <a:defRPr sz="969"/>
            </a:lvl4pPr>
            <a:lvl5pPr marL="1266124" indent="0">
              <a:buNone/>
              <a:defRPr sz="969"/>
            </a:lvl5pPr>
            <a:lvl6pPr marL="1582655" indent="0">
              <a:buNone/>
              <a:defRPr sz="969"/>
            </a:lvl6pPr>
            <a:lvl7pPr marL="1899186" indent="0">
              <a:buNone/>
              <a:defRPr sz="969"/>
            </a:lvl7pPr>
            <a:lvl8pPr marL="2215717" indent="0">
              <a:buNone/>
              <a:defRPr sz="969"/>
            </a:lvl8pPr>
            <a:lvl9pPr marL="2532248" indent="0">
              <a:buNone/>
              <a:defRPr sz="969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031869"/>
      </p:ext>
    </p:extLst>
  </p:cSld>
  <p:clrMapOvr>
    <a:masterClrMapping/>
  </p:clrMapOvr>
</p:sldLayout>
</file>

<file path=ppt/slideLayouts/slideLayout53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1939"/>
            </a:lvl1pPr>
            <a:lvl2pPr>
              <a:defRPr sz="1661"/>
            </a:lvl2pPr>
            <a:lvl3pPr>
              <a:defRPr sz="1385"/>
            </a:lvl3pPr>
            <a:lvl4pPr>
              <a:defRPr sz="1247"/>
            </a:lvl4pPr>
            <a:lvl5pPr>
              <a:defRPr sz="1247"/>
            </a:lvl5pPr>
            <a:lvl6pPr>
              <a:defRPr sz="1247"/>
            </a:lvl6pPr>
            <a:lvl7pPr>
              <a:defRPr sz="1247"/>
            </a:lvl7pPr>
            <a:lvl8pPr>
              <a:defRPr sz="1247"/>
            </a:lvl8pPr>
            <a:lvl9pPr>
              <a:defRPr sz="124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1939"/>
            </a:lvl1pPr>
            <a:lvl2pPr>
              <a:defRPr sz="1661"/>
            </a:lvl2pPr>
            <a:lvl3pPr>
              <a:defRPr sz="1385"/>
            </a:lvl3pPr>
            <a:lvl4pPr>
              <a:defRPr sz="1247"/>
            </a:lvl4pPr>
            <a:lvl5pPr>
              <a:defRPr sz="1247"/>
            </a:lvl5pPr>
            <a:lvl6pPr>
              <a:defRPr sz="1247"/>
            </a:lvl6pPr>
            <a:lvl7pPr>
              <a:defRPr sz="1247"/>
            </a:lvl7pPr>
            <a:lvl8pPr>
              <a:defRPr sz="1247"/>
            </a:lvl8pPr>
            <a:lvl9pPr>
              <a:defRPr sz="124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3908519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544122"/>
      </p:ext>
    </p:extLst>
  </p:cSld>
  <p:clrMapOvr>
    <a:masterClrMapping/>
  </p:clrMapOvr>
</p:sldLayout>
</file>

<file path=ppt/slideLayouts/slideLayout53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1661" b="1"/>
            </a:lvl1pPr>
            <a:lvl2pPr marL="316531" indent="0">
              <a:buNone/>
              <a:defRPr sz="1385" b="1"/>
            </a:lvl2pPr>
            <a:lvl3pPr marL="633062" indent="0">
              <a:buNone/>
              <a:defRPr sz="1247" b="1"/>
            </a:lvl3pPr>
            <a:lvl4pPr marL="949593" indent="0">
              <a:buNone/>
              <a:defRPr sz="1108" b="1"/>
            </a:lvl4pPr>
            <a:lvl5pPr marL="1266124" indent="0">
              <a:buNone/>
              <a:defRPr sz="1108" b="1"/>
            </a:lvl5pPr>
            <a:lvl6pPr marL="1582655" indent="0">
              <a:buNone/>
              <a:defRPr sz="1108" b="1"/>
            </a:lvl6pPr>
            <a:lvl7pPr marL="1899186" indent="0">
              <a:buNone/>
              <a:defRPr sz="1108" b="1"/>
            </a:lvl7pPr>
            <a:lvl8pPr marL="2215717" indent="0">
              <a:buNone/>
              <a:defRPr sz="1108" b="1"/>
            </a:lvl8pPr>
            <a:lvl9pPr marL="2532248" indent="0">
              <a:buNone/>
              <a:defRPr sz="1108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1661"/>
            </a:lvl1pPr>
            <a:lvl2pPr>
              <a:defRPr sz="1385"/>
            </a:lvl2pPr>
            <a:lvl3pPr>
              <a:defRPr sz="1247"/>
            </a:lvl3pPr>
            <a:lvl4pPr>
              <a:defRPr sz="1108"/>
            </a:lvl4pPr>
            <a:lvl5pPr>
              <a:defRPr sz="1108"/>
            </a:lvl5pPr>
            <a:lvl6pPr>
              <a:defRPr sz="1108"/>
            </a:lvl6pPr>
            <a:lvl7pPr>
              <a:defRPr sz="1108"/>
            </a:lvl7pPr>
            <a:lvl8pPr>
              <a:defRPr sz="1108"/>
            </a:lvl8pPr>
            <a:lvl9pPr>
              <a:defRPr sz="1108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1661" b="1"/>
            </a:lvl1pPr>
            <a:lvl2pPr marL="316531" indent="0">
              <a:buNone/>
              <a:defRPr sz="1385" b="1"/>
            </a:lvl2pPr>
            <a:lvl3pPr marL="633062" indent="0">
              <a:buNone/>
              <a:defRPr sz="1247" b="1"/>
            </a:lvl3pPr>
            <a:lvl4pPr marL="949593" indent="0">
              <a:buNone/>
              <a:defRPr sz="1108" b="1"/>
            </a:lvl4pPr>
            <a:lvl5pPr marL="1266124" indent="0">
              <a:buNone/>
              <a:defRPr sz="1108" b="1"/>
            </a:lvl5pPr>
            <a:lvl6pPr marL="1582655" indent="0">
              <a:buNone/>
              <a:defRPr sz="1108" b="1"/>
            </a:lvl6pPr>
            <a:lvl7pPr marL="1899186" indent="0">
              <a:buNone/>
              <a:defRPr sz="1108" b="1"/>
            </a:lvl7pPr>
            <a:lvl8pPr marL="2215717" indent="0">
              <a:buNone/>
              <a:defRPr sz="1108" b="1"/>
            </a:lvl8pPr>
            <a:lvl9pPr marL="2532248" indent="0">
              <a:buNone/>
              <a:defRPr sz="1108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1661"/>
            </a:lvl1pPr>
            <a:lvl2pPr>
              <a:defRPr sz="1385"/>
            </a:lvl2pPr>
            <a:lvl3pPr>
              <a:defRPr sz="1247"/>
            </a:lvl3pPr>
            <a:lvl4pPr>
              <a:defRPr sz="1108"/>
            </a:lvl4pPr>
            <a:lvl5pPr>
              <a:defRPr sz="1108"/>
            </a:lvl5pPr>
            <a:lvl6pPr>
              <a:defRPr sz="1108"/>
            </a:lvl6pPr>
            <a:lvl7pPr>
              <a:defRPr sz="1108"/>
            </a:lvl7pPr>
            <a:lvl8pPr>
              <a:defRPr sz="1108"/>
            </a:lvl8pPr>
            <a:lvl9pPr>
              <a:defRPr sz="1108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927640"/>
      </p:ext>
    </p:extLst>
  </p:cSld>
  <p:clrMapOvr>
    <a:masterClrMapping/>
  </p:clrMapOvr>
</p:sldLayout>
</file>

<file path=ppt/slideLayouts/slideLayout53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0335797"/>
      </p:ext>
    </p:extLst>
  </p:cSld>
  <p:clrMapOvr>
    <a:masterClrMapping/>
  </p:clrMapOvr>
</p:sldLayout>
</file>

<file path=ppt/slideLayouts/slideLayout53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367766"/>
      </p:ext>
    </p:extLst>
  </p:cSld>
  <p:clrMapOvr>
    <a:masterClrMapping/>
  </p:clrMapOvr>
</p:sldLayout>
</file>

<file path=ppt/slideLayouts/slideLayout53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1385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2" y="273054"/>
            <a:ext cx="5111750" cy="5853113"/>
          </a:xfrm>
        </p:spPr>
        <p:txBody>
          <a:bodyPr/>
          <a:lstStyle>
            <a:lvl1pPr>
              <a:defRPr sz="2216"/>
            </a:lvl1pPr>
            <a:lvl2pPr>
              <a:defRPr sz="1939"/>
            </a:lvl2pPr>
            <a:lvl3pPr>
              <a:defRPr sz="1661"/>
            </a:lvl3pPr>
            <a:lvl4pPr>
              <a:defRPr sz="1385"/>
            </a:lvl4pPr>
            <a:lvl5pPr>
              <a:defRPr sz="1385"/>
            </a:lvl5pPr>
            <a:lvl6pPr>
              <a:defRPr sz="1385"/>
            </a:lvl6pPr>
            <a:lvl7pPr>
              <a:defRPr sz="1385"/>
            </a:lvl7pPr>
            <a:lvl8pPr>
              <a:defRPr sz="1385"/>
            </a:lvl8pPr>
            <a:lvl9pPr>
              <a:defRPr sz="1385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435103"/>
            <a:ext cx="3008313" cy="4691063"/>
          </a:xfrm>
        </p:spPr>
        <p:txBody>
          <a:bodyPr/>
          <a:lstStyle>
            <a:lvl1pPr marL="0" indent="0">
              <a:buNone/>
              <a:defRPr sz="969"/>
            </a:lvl1pPr>
            <a:lvl2pPr marL="316531" indent="0">
              <a:buNone/>
              <a:defRPr sz="831"/>
            </a:lvl2pPr>
            <a:lvl3pPr marL="633062" indent="0">
              <a:buNone/>
              <a:defRPr sz="692"/>
            </a:lvl3pPr>
            <a:lvl4pPr marL="949593" indent="0">
              <a:buNone/>
              <a:defRPr sz="623"/>
            </a:lvl4pPr>
            <a:lvl5pPr marL="1266124" indent="0">
              <a:buNone/>
              <a:defRPr sz="623"/>
            </a:lvl5pPr>
            <a:lvl6pPr marL="1582655" indent="0">
              <a:buNone/>
              <a:defRPr sz="623"/>
            </a:lvl6pPr>
            <a:lvl7pPr marL="1899186" indent="0">
              <a:buNone/>
              <a:defRPr sz="623"/>
            </a:lvl7pPr>
            <a:lvl8pPr marL="2215717" indent="0">
              <a:buNone/>
              <a:defRPr sz="623"/>
            </a:lvl8pPr>
            <a:lvl9pPr marL="2532248" indent="0">
              <a:buNone/>
              <a:defRPr sz="62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6588518"/>
      </p:ext>
    </p:extLst>
  </p:cSld>
  <p:clrMapOvr>
    <a:masterClrMapping/>
  </p:clrMapOvr>
</p:sldLayout>
</file>

<file path=ppt/slideLayouts/slideLayout53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385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216"/>
            </a:lvl1pPr>
            <a:lvl2pPr marL="316531" indent="0">
              <a:buNone/>
              <a:defRPr sz="1939"/>
            </a:lvl2pPr>
            <a:lvl3pPr marL="633062" indent="0">
              <a:buNone/>
              <a:defRPr sz="1661"/>
            </a:lvl3pPr>
            <a:lvl4pPr marL="949593" indent="0">
              <a:buNone/>
              <a:defRPr sz="1385"/>
            </a:lvl4pPr>
            <a:lvl5pPr marL="1266124" indent="0">
              <a:buNone/>
              <a:defRPr sz="1385"/>
            </a:lvl5pPr>
            <a:lvl6pPr marL="1582655" indent="0">
              <a:buNone/>
              <a:defRPr sz="1385"/>
            </a:lvl6pPr>
            <a:lvl7pPr marL="1899186" indent="0">
              <a:buNone/>
              <a:defRPr sz="1385"/>
            </a:lvl7pPr>
            <a:lvl8pPr marL="2215717" indent="0">
              <a:buNone/>
              <a:defRPr sz="1385"/>
            </a:lvl8pPr>
            <a:lvl9pPr marL="2532248" indent="0">
              <a:buNone/>
              <a:defRPr sz="1385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969"/>
            </a:lvl1pPr>
            <a:lvl2pPr marL="316531" indent="0">
              <a:buNone/>
              <a:defRPr sz="831"/>
            </a:lvl2pPr>
            <a:lvl3pPr marL="633062" indent="0">
              <a:buNone/>
              <a:defRPr sz="692"/>
            </a:lvl3pPr>
            <a:lvl4pPr marL="949593" indent="0">
              <a:buNone/>
              <a:defRPr sz="623"/>
            </a:lvl4pPr>
            <a:lvl5pPr marL="1266124" indent="0">
              <a:buNone/>
              <a:defRPr sz="623"/>
            </a:lvl5pPr>
            <a:lvl6pPr marL="1582655" indent="0">
              <a:buNone/>
              <a:defRPr sz="623"/>
            </a:lvl6pPr>
            <a:lvl7pPr marL="1899186" indent="0">
              <a:buNone/>
              <a:defRPr sz="623"/>
            </a:lvl7pPr>
            <a:lvl8pPr marL="2215717" indent="0">
              <a:buNone/>
              <a:defRPr sz="623"/>
            </a:lvl8pPr>
            <a:lvl9pPr marL="2532248" indent="0">
              <a:buNone/>
              <a:defRPr sz="623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222405"/>
      </p:ext>
    </p:extLst>
  </p:cSld>
  <p:clrMapOvr>
    <a:masterClrMapping/>
  </p:clrMapOvr>
</p:sldLayout>
</file>

<file path=ppt/slideLayouts/slideLayout53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1644225"/>
      </p:ext>
    </p:extLst>
  </p:cSld>
  <p:clrMapOvr>
    <a:masterClrMapping/>
  </p:clrMapOvr>
</p:sldLayout>
</file>

<file path=ppt/slideLayouts/slideLayout53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1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93307"/>
      </p:ext>
    </p:extLst>
  </p:cSld>
  <p:clrMapOvr>
    <a:masterClrMapping/>
  </p:clrMapOvr>
</p:sldLayout>
</file>

<file path=ppt/slideLayouts/slideLayout53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37398" marR="0" indent="-237398" algn="l" defTabSz="633062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226141"/>
      </p:ext>
    </p:extLst>
  </p:cSld>
  <p:clrMapOvr>
    <a:masterClrMapping/>
  </p:clrMapOvr>
</p:sldLayout>
</file>

<file path=ppt/slideLayouts/slideLayout536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695653"/>
      </p:ext>
    </p:extLst>
  </p:cSld>
  <p:clrMapOvr>
    <a:masterClrMapping/>
  </p:clrMapOvr>
</p:sldLayout>
</file>

<file path=ppt/slideLayouts/slideLayout53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216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9555826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092649"/>
      </p:ext>
    </p:extLst>
  </p:cSld>
  <p:clrMapOvr>
    <a:masterClrMapping/>
  </p:clrMapOvr>
</p:sldLayout>
</file>

<file path=ppt/slideLayouts/slideLayout53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969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905873"/>
      </p:ext>
    </p:extLst>
  </p:cSld>
  <p:clrMapOvr>
    <a:masterClrMapping/>
  </p:clrMapOvr>
</p:sldLayout>
</file>

<file path=ppt/slideLayouts/slideLayout53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237398" marR="0" indent="-237398" algn="l" defTabSz="633062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383572"/>
      </p:ext>
    </p:extLst>
  </p:cSld>
  <p:clrMapOvr>
    <a:masterClrMapping/>
  </p:clrMapOvr>
</p:sldLayout>
</file>

<file path=ppt/slideLayouts/slideLayout53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216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0202684"/>
      </p:ext>
    </p:extLst>
  </p:cSld>
  <p:clrMapOvr>
    <a:masterClrMapping/>
  </p:clrMapOvr>
</p:sldLayout>
</file>

<file path=ppt/slideLayouts/slideLayout53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3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22041" indent="0" algn="ctr">
              <a:buNone/>
              <a:defRPr/>
            </a:lvl2pPr>
            <a:lvl3pPr marL="844083" indent="0" algn="ctr">
              <a:buNone/>
              <a:defRPr/>
            </a:lvl3pPr>
            <a:lvl4pPr marL="1266124" indent="0" algn="ctr">
              <a:buNone/>
              <a:defRPr/>
            </a:lvl4pPr>
            <a:lvl5pPr marL="1688165" indent="0" algn="ctr">
              <a:buNone/>
              <a:defRPr/>
            </a:lvl5pPr>
            <a:lvl6pPr marL="2110207" indent="0" algn="ctr">
              <a:buNone/>
              <a:defRPr/>
            </a:lvl6pPr>
            <a:lvl7pPr marL="2532248" indent="0" algn="ctr">
              <a:buNone/>
              <a:defRPr/>
            </a:lvl7pPr>
            <a:lvl8pPr marL="2954289" indent="0" algn="ctr">
              <a:buNone/>
              <a:defRPr/>
            </a:lvl8pPr>
            <a:lvl9pPr marL="337633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244662"/>
      </p:ext>
    </p:extLst>
  </p:cSld>
  <p:clrMapOvr>
    <a:masterClrMapping/>
  </p:clrMapOvr>
</p:sldLayout>
</file>

<file path=ppt/slideLayouts/slideLayout53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729025"/>
      </p:ext>
    </p:extLst>
  </p:cSld>
  <p:clrMapOvr>
    <a:masterClrMapping/>
  </p:clrMapOvr>
</p:sldLayout>
</file>

<file path=ppt/slideLayouts/slideLayout53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8"/>
            <a:ext cx="7772400" cy="1362075"/>
          </a:xfrm>
        </p:spPr>
        <p:txBody>
          <a:bodyPr anchor="t"/>
          <a:lstStyle>
            <a:lvl1pPr algn="l">
              <a:defRPr sz="3692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846"/>
            </a:lvl1pPr>
            <a:lvl2pPr marL="422041" indent="0">
              <a:buNone/>
              <a:defRPr sz="1662"/>
            </a:lvl2pPr>
            <a:lvl3pPr marL="844083" indent="0">
              <a:buNone/>
              <a:defRPr sz="1477"/>
            </a:lvl3pPr>
            <a:lvl4pPr marL="1266124" indent="0">
              <a:buNone/>
              <a:defRPr sz="1292"/>
            </a:lvl4pPr>
            <a:lvl5pPr marL="1688165" indent="0">
              <a:buNone/>
              <a:defRPr sz="1292"/>
            </a:lvl5pPr>
            <a:lvl6pPr marL="2110207" indent="0">
              <a:buNone/>
              <a:defRPr sz="1292"/>
            </a:lvl6pPr>
            <a:lvl7pPr marL="2532248" indent="0">
              <a:buNone/>
              <a:defRPr sz="1292"/>
            </a:lvl7pPr>
            <a:lvl8pPr marL="2954289" indent="0">
              <a:buNone/>
              <a:defRPr sz="1292"/>
            </a:lvl8pPr>
            <a:lvl9pPr marL="3376331" indent="0">
              <a:buNone/>
              <a:defRPr sz="1292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2602523"/>
      </p:ext>
    </p:extLst>
  </p:cSld>
  <p:clrMapOvr>
    <a:masterClrMapping/>
  </p:clrMapOvr>
</p:sldLayout>
</file>

<file path=ppt/slideLayouts/slideLayout53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802106"/>
      </p:ext>
    </p:extLst>
  </p:cSld>
  <p:clrMapOvr>
    <a:masterClrMapping/>
  </p:clrMapOvr>
</p:sldLayout>
</file>

<file path=ppt/slideLayouts/slideLayout53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4471514"/>
      </p:ext>
    </p:extLst>
  </p:cSld>
  <p:clrMapOvr>
    <a:masterClrMapping/>
  </p:clrMapOvr>
</p:sldLayout>
</file>

<file path=ppt/slideLayouts/slideLayout53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1616117"/>
      </p:ext>
    </p:extLst>
  </p:cSld>
  <p:clrMapOvr>
    <a:masterClrMapping/>
  </p:clrMapOvr>
</p:sldLayout>
</file>

<file path=ppt/slideLayouts/slideLayout53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7148244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1614051"/>
      </p:ext>
    </p:extLst>
  </p:cSld>
  <p:clrMapOvr>
    <a:masterClrMapping/>
  </p:clrMapOvr>
</p:sldLayout>
</file>

<file path=ppt/slideLayouts/slideLayout53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8"/>
            <a:ext cx="5111750" cy="5853113"/>
          </a:xfrm>
        </p:spPr>
        <p:txBody>
          <a:bodyPr/>
          <a:lstStyle>
            <a:lvl1pPr>
              <a:defRPr sz="2954"/>
            </a:lvl1pPr>
            <a:lvl2pPr>
              <a:defRPr sz="2585"/>
            </a:lvl2pPr>
            <a:lvl3pPr>
              <a:defRPr sz="2215"/>
            </a:lvl3pPr>
            <a:lvl4pPr>
              <a:defRPr sz="1846"/>
            </a:lvl4pPr>
            <a:lvl5pPr>
              <a:defRPr sz="1846"/>
            </a:lvl5pPr>
            <a:lvl6pPr>
              <a:defRPr sz="1846"/>
            </a:lvl6pPr>
            <a:lvl7pPr>
              <a:defRPr sz="1846"/>
            </a:lvl7pPr>
            <a:lvl8pPr>
              <a:defRPr sz="1846"/>
            </a:lvl8pPr>
            <a:lvl9pPr>
              <a:defRPr sz="1846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5523784"/>
      </p:ext>
    </p:extLst>
  </p:cSld>
  <p:clrMapOvr>
    <a:masterClrMapping/>
  </p:clrMapOvr>
</p:sldLayout>
</file>

<file path=ppt/slideLayouts/slideLayout53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954"/>
            </a:lvl1pPr>
            <a:lvl2pPr marL="422041" indent="0">
              <a:buNone/>
              <a:defRPr sz="2585"/>
            </a:lvl2pPr>
            <a:lvl3pPr marL="844083" indent="0">
              <a:buNone/>
              <a:defRPr sz="2215"/>
            </a:lvl3pPr>
            <a:lvl4pPr marL="1266124" indent="0">
              <a:buNone/>
              <a:defRPr sz="1846"/>
            </a:lvl4pPr>
            <a:lvl5pPr marL="1688165" indent="0">
              <a:buNone/>
              <a:defRPr sz="1846"/>
            </a:lvl5pPr>
            <a:lvl6pPr marL="2110207" indent="0">
              <a:buNone/>
              <a:defRPr sz="1846"/>
            </a:lvl6pPr>
            <a:lvl7pPr marL="2532248" indent="0">
              <a:buNone/>
              <a:defRPr sz="1846"/>
            </a:lvl7pPr>
            <a:lvl8pPr marL="2954289" indent="0">
              <a:buNone/>
              <a:defRPr sz="1846"/>
            </a:lvl8pPr>
            <a:lvl9pPr marL="3376331" indent="0">
              <a:buNone/>
              <a:defRPr sz="1846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0686702"/>
      </p:ext>
    </p:extLst>
  </p:cSld>
  <p:clrMapOvr>
    <a:masterClrMapping/>
  </p:clrMapOvr>
</p:sldLayout>
</file>

<file path=ppt/slideLayouts/slideLayout53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8049020"/>
      </p:ext>
    </p:extLst>
  </p:cSld>
  <p:clrMapOvr>
    <a:masterClrMapping/>
  </p:clrMapOvr>
</p:sldLayout>
</file>

<file path=ppt/slideLayouts/slideLayout53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218773"/>
      </p:ext>
    </p:extLst>
  </p:cSld>
  <p:clrMapOvr>
    <a:masterClrMapping/>
  </p:clrMapOvr>
</p:sldLayout>
</file>

<file path=ppt/slideLayouts/slideLayout53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7607055"/>
      </p:ext>
    </p:extLst>
  </p:cSld>
  <p:clrMapOvr>
    <a:masterClrMapping/>
  </p:clrMapOvr>
</p:sldLayout>
</file>

<file path=ppt/slideLayouts/slideLayout538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7696259"/>
      </p:ext>
    </p:extLst>
  </p:cSld>
  <p:clrMapOvr>
    <a:masterClrMapping/>
  </p:clrMapOvr>
</p:sldLayout>
</file>

<file path=ppt/slideLayouts/slideLayout53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292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625954"/>
      </p:ext>
    </p:extLst>
  </p:cSld>
  <p:clrMapOvr>
    <a:masterClrMapping/>
  </p:clrMapOvr>
</p:sldLayout>
</file>

<file path=ppt/slideLayouts/slideLayout53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417079"/>
      </p:ext>
    </p:extLst>
  </p:cSld>
  <p:clrMapOvr>
    <a:masterClrMapping/>
  </p:clrMapOvr>
</p:sldLayout>
</file>

<file path=ppt/slideLayouts/slideLayout53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F06DFE-EA29-41F2-8208-919B6E5F2A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6676394"/>
      </p:ext>
    </p:extLst>
  </p:cSld>
  <p:clrMapOvr>
    <a:masterClrMapping/>
  </p:clrMapOvr>
</p:sldLayout>
</file>

<file path=ppt/slideLayouts/slideLayout5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9CC9C5-047D-4DFA-94D4-22CC5E7F75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225284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5446736"/>
      </p:ext>
    </p:extLst>
  </p:cSld>
  <p:clrMapOvr>
    <a:masterClrMapping/>
  </p:clrMapOvr>
</p:sldLayout>
</file>

<file path=ppt/slideLayouts/slideLayout53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59D781-0975-47CB-96DA-07352CFF2C8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724817"/>
      </p:ext>
    </p:extLst>
  </p:cSld>
  <p:clrMapOvr>
    <a:masterClrMapping/>
  </p:clrMapOvr>
</p:sldLayout>
</file>

<file path=ppt/slideLayouts/slideLayout5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22BD66-CEC9-4B46-B081-5860B2F8B6D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1209508"/>
      </p:ext>
    </p:extLst>
  </p:cSld>
  <p:clrMapOvr>
    <a:masterClrMapping/>
  </p:clrMapOvr>
</p:sldLayout>
</file>

<file path=ppt/slideLayouts/slideLayout53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F51CAC-4276-4F63-83C5-9621E98FA9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2396304"/>
      </p:ext>
    </p:extLst>
  </p:cSld>
  <p:clrMapOvr>
    <a:masterClrMapping/>
  </p:clrMapOvr>
</p:sldLayout>
</file>

<file path=ppt/slideLayouts/slideLayout53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D9E4E1-091C-4CDD-9A94-5D440C5E667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3717123"/>
      </p:ext>
    </p:extLst>
  </p:cSld>
  <p:clrMapOvr>
    <a:masterClrMapping/>
  </p:clrMapOvr>
</p:sldLayout>
</file>

<file path=ppt/slideLayouts/slideLayout53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9B7B07-4924-4B46-9376-B386CCF711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600595"/>
      </p:ext>
    </p:extLst>
  </p:cSld>
  <p:clrMapOvr>
    <a:masterClrMapping/>
  </p:clrMapOvr>
</p:sldLayout>
</file>

<file path=ppt/slideLayouts/slideLayout53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9F9709-21DA-4C7A-B458-8CD74778235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0918523"/>
      </p:ext>
    </p:extLst>
  </p:cSld>
  <p:clrMapOvr>
    <a:masterClrMapping/>
  </p:clrMapOvr>
</p:sldLayout>
</file>

<file path=ppt/slideLayouts/slideLayout53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E51A0-B0A9-4383-AAFD-1AAFE4EC3AE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0906336"/>
      </p:ext>
    </p:extLst>
  </p:cSld>
  <p:clrMapOvr>
    <a:masterClrMapping/>
  </p:clrMapOvr>
</p:sldLayout>
</file>

<file path=ppt/slideLayouts/slideLayout53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C32E6E-C2AB-431D-8D25-0452E63B4AE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0433186"/>
      </p:ext>
    </p:extLst>
  </p:cSld>
  <p:clrMapOvr>
    <a:masterClrMapping/>
  </p:clrMapOvr>
</p:sldLayout>
</file>

<file path=ppt/slideLayouts/slideLayout53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FF3604-F0FB-49A9-9EFB-D5A015ECFEF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5579197"/>
      </p:ext>
    </p:extLst>
  </p:cSld>
  <p:clrMapOvr>
    <a:masterClrMapping/>
  </p:clrMapOvr>
</p:sldLayout>
</file>

<file path=ppt/slideLayouts/slideLayout5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E664D2-55C2-4C17-AC3C-F0914A445CB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46904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175514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062357"/>
      </p:ext>
    </p:extLst>
  </p:cSld>
  <p:clrMapOvr>
    <a:masterClrMapping/>
  </p:clrMapOvr>
</p:sldLayout>
</file>

<file path=ppt/slideLayouts/slideLayout540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96F31C-783A-479A-86B7-5CC25B1AE2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1654624"/>
      </p:ext>
    </p:extLst>
  </p:cSld>
  <p:clrMapOvr>
    <a:masterClrMapping/>
  </p:clrMapOvr>
</p:sldLayout>
</file>

<file path=ppt/slideLayouts/slideLayout540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BB5BEC-A304-4775-8C93-80351C43FB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963304"/>
      </p:ext>
    </p:extLst>
  </p:cSld>
  <p:clrMapOvr>
    <a:masterClrMapping/>
  </p:clrMapOvr>
</p:sldLayout>
</file>

<file path=ppt/slideLayouts/slideLayout540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73E9EC-B7E6-4635-B408-C2CFD1B8A35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3823511"/>
      </p:ext>
    </p:extLst>
  </p:cSld>
  <p:clrMapOvr>
    <a:masterClrMapping/>
  </p:clrMapOvr>
</p:sldLayout>
</file>

<file path=ppt/slideLayouts/slideLayout540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FAE32C-E937-41E1-8C7F-81089D10AF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8085463"/>
      </p:ext>
    </p:extLst>
  </p:cSld>
  <p:clrMapOvr>
    <a:masterClrMapping/>
  </p:clrMapOvr>
</p:sldLayout>
</file>

<file path=ppt/slideLayouts/slideLayout54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69A313-6E02-4CF3-A7C3-1A047EB45A7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4003517"/>
      </p:ext>
    </p:extLst>
  </p:cSld>
  <p:clrMapOvr>
    <a:masterClrMapping/>
  </p:clrMapOvr>
</p:sldLayout>
</file>

<file path=ppt/slideLayouts/slideLayout54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DA78B87A-162B-49B6-BB59-7390BAD60EF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568711"/>
      </p:ext>
    </p:extLst>
  </p:cSld>
  <p:clrMapOvr>
    <a:masterClrMapping/>
  </p:clrMapOvr>
</p:sldLayout>
</file>

<file path=ppt/slideLayouts/slideLayout54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D0ABEF-9DC7-4007-A092-46DA947179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3058354"/>
      </p:ext>
    </p:extLst>
  </p:cSld>
  <p:clrMapOvr>
    <a:masterClrMapping/>
  </p:clrMapOvr>
</p:sldLayout>
</file>

<file path=ppt/slideLayouts/slideLayout54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04B83C4-E7E0-473C-9B24-5B36A2D0B7A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0380851"/>
      </p:ext>
    </p:extLst>
  </p:cSld>
  <p:clrMapOvr>
    <a:masterClrMapping/>
  </p:clrMapOvr>
</p:sldLayout>
</file>

<file path=ppt/slideLayouts/slideLayout54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A013B3-A539-4F2B-9821-1321007E39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513134"/>
      </p:ext>
    </p:extLst>
  </p:cSld>
  <p:clrMapOvr>
    <a:masterClrMapping/>
  </p:clrMapOvr>
</p:sldLayout>
</file>

<file path=ppt/slideLayouts/slideLayout54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9820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3630274"/>
      </p:ext>
    </p:extLst>
  </p:cSld>
  <p:clrMapOvr>
    <a:masterClrMapping/>
  </p:clrMapOvr>
</p:sldLayout>
</file>

<file path=ppt/slideLayouts/slideLayout5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54203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58551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7242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14158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93481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40152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79735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21325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1250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31895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19996"/>
      </p:ext>
    </p:extLst>
  </p:cSld>
  <p:clrMapOvr>
    <a:masterClrMapping/>
  </p:clrMapOvr>
</p:sldLayout>
</file>

<file path=ppt/slideLayouts/slideLayout54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1286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45091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6023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85514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01654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7323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6617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620827"/>
      </p:ext>
    </p:extLst>
  </p:cSld>
  <p:clrMapOvr>
    <a:masterClrMapping/>
  </p:clrMapOvr>
</p:sldLayout>
</file>

<file path=ppt/slideLayouts/slideLayout54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9763813"/>
      </p:ext>
    </p:extLst>
  </p:cSld>
  <p:clrMapOvr>
    <a:masterClrMapping/>
  </p:clrMapOvr>
</p:sldLayout>
</file>

<file path=ppt/slideLayouts/slideLayout54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2769165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1701833"/>
      </p:ext>
    </p:extLst>
  </p:cSld>
  <p:clrMapOvr>
    <a:masterClrMapping/>
  </p:clrMapOvr>
</p:sldLayout>
</file>

<file path=ppt/slideLayouts/slideLayout54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173320"/>
      </p:ext>
    </p:extLst>
  </p:cSld>
  <p:clrMapOvr>
    <a:masterClrMapping/>
  </p:clrMapOvr>
</p:sldLayout>
</file>

<file path=ppt/slideLayouts/slideLayout5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3267305"/>
      </p:ext>
    </p:extLst>
  </p:cSld>
  <p:clrMapOvr>
    <a:masterClrMapping/>
  </p:clrMapOvr>
</p:sldLayout>
</file>

<file path=ppt/slideLayouts/slideLayout54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309496"/>
      </p:ext>
    </p:extLst>
  </p:cSld>
  <p:clrMapOvr>
    <a:masterClrMapping/>
  </p:clrMapOvr>
</p:sldLayout>
</file>

<file path=ppt/slideLayouts/slideLayout5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5753703"/>
      </p:ext>
    </p:extLst>
  </p:cSld>
  <p:clrMapOvr>
    <a:masterClrMapping/>
  </p:clrMapOvr>
</p:sldLayout>
</file>

<file path=ppt/slideLayouts/slideLayout54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629849"/>
      </p:ext>
    </p:extLst>
  </p:cSld>
  <p:clrMapOvr>
    <a:masterClrMapping/>
  </p:clrMapOvr>
</p:sldLayout>
</file>

<file path=ppt/slideLayouts/slideLayout5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4198661"/>
      </p:ext>
    </p:extLst>
  </p:cSld>
  <p:clrMapOvr>
    <a:masterClrMapping/>
  </p:clrMapOvr>
</p:sldLayout>
</file>

<file path=ppt/slideLayouts/slideLayout5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872770"/>
      </p:ext>
    </p:extLst>
  </p:cSld>
  <p:clrMapOvr>
    <a:masterClrMapping/>
  </p:clrMapOvr>
</p:sldLayout>
</file>

<file path=ppt/slideLayouts/slideLayout54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15069"/>
      </p:ext>
    </p:extLst>
  </p:cSld>
  <p:clrMapOvr>
    <a:masterClrMapping/>
  </p:clrMapOvr>
</p:sldLayout>
</file>

<file path=ppt/slideLayouts/slideLayout54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357332"/>
      </p:ext>
    </p:extLst>
  </p:cSld>
  <p:clrMapOvr>
    <a:masterClrMapping/>
  </p:clrMapOvr>
</p:sldLayout>
</file>

<file path=ppt/slideLayouts/slideLayout54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3760259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875853"/>
      </p:ext>
    </p:extLst>
  </p:cSld>
  <p:clrMapOvr>
    <a:masterClrMapping/>
  </p:clrMapOvr>
</p:sldLayout>
</file>

<file path=ppt/slideLayouts/slideLayout54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6943127"/>
      </p:ext>
    </p:extLst>
  </p:cSld>
  <p:clrMapOvr>
    <a:masterClrMapping/>
  </p:clrMapOvr>
</p:sldLayout>
</file>

<file path=ppt/slideLayouts/slideLayout54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7496079"/>
      </p:ext>
    </p:extLst>
  </p:cSld>
  <p:clrMapOvr>
    <a:masterClrMapping/>
  </p:clrMapOvr>
</p:sldLayout>
</file>

<file path=ppt/slideLayouts/slideLayout544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8836063"/>
      </p:ext>
    </p:extLst>
  </p:cSld>
  <p:clrMapOvr>
    <a:masterClrMapping/>
  </p:clrMapOvr>
</p:sldLayout>
</file>

<file path=ppt/slideLayouts/slideLayout544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5783905"/>
      </p:ext>
    </p:extLst>
  </p:cSld>
  <p:clrMapOvr>
    <a:masterClrMapping/>
  </p:clrMapOvr>
</p:sldLayout>
</file>

<file path=ppt/slideLayouts/slideLayout54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47304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64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0544268"/>
      </p:ext>
    </p:extLst>
  </p:cSld>
  <p:clrMapOvr>
    <a:masterClrMapping/>
  </p:clrMapOvr>
</p:sldLayout>
</file>

<file path=ppt/slideLayouts/slideLayout54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2898853"/>
      </p:ext>
    </p:extLst>
  </p:cSld>
  <p:clrMapOvr>
    <a:masterClrMapping/>
  </p:clrMapOvr>
</p:sldLayout>
</file>

<file path=ppt/slideLayouts/slideLayout54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812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5299316"/>
      </p:ext>
    </p:extLst>
  </p:cSld>
  <p:clrMapOvr>
    <a:masterClrMapping/>
  </p:clrMapOvr>
</p:sldLayout>
</file>

<file path=ppt/slideLayouts/slideLayout54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3078299"/>
      </p:ext>
    </p:extLst>
  </p:cSld>
  <p:clrMapOvr>
    <a:masterClrMapping/>
  </p:clrMapOvr>
</p:sldLayout>
</file>

<file path=ppt/slideLayouts/slideLayout54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9364329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3986883"/>
      </p:ext>
    </p:extLst>
  </p:cSld>
  <p:clrMapOvr>
    <a:masterClrMapping/>
  </p:clrMapOvr>
</p:sldLayout>
</file>

<file path=ppt/slideLayouts/slideLayout54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1527686"/>
      </p:ext>
    </p:extLst>
  </p:cSld>
  <p:clrMapOvr>
    <a:masterClrMapping/>
  </p:clrMapOvr>
</p:sldLayout>
</file>

<file path=ppt/slideLayouts/slideLayout54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879834"/>
      </p:ext>
    </p:extLst>
  </p:cSld>
  <p:clrMapOvr>
    <a:masterClrMapping/>
  </p:clrMapOvr>
</p:sldLayout>
</file>

<file path=ppt/slideLayouts/slideLayout54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983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4313240"/>
      </p:ext>
    </p:extLst>
  </p:cSld>
  <p:clrMapOvr>
    <a:masterClrMapping/>
  </p:clrMapOvr>
</p:sldLayout>
</file>

<file path=ppt/slideLayouts/slideLayout54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9564555"/>
      </p:ext>
    </p:extLst>
  </p:cSld>
  <p:clrMapOvr>
    <a:masterClrMapping/>
  </p:clrMapOvr>
</p:sldLayout>
</file>

<file path=ppt/slideLayouts/slideLayout54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3581321"/>
      </p:ext>
    </p:extLst>
  </p:cSld>
  <p:clrMapOvr>
    <a:masterClrMapping/>
  </p:clrMapOvr>
</p:sldLayout>
</file>

<file path=ppt/slideLayouts/slideLayout54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2302174"/>
      </p:ext>
    </p:extLst>
  </p:cSld>
  <p:clrMapOvr>
    <a:masterClrMapping/>
  </p:clrMapOvr>
</p:sldLayout>
</file>

<file path=ppt/slideLayouts/slideLayout5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5059377"/>
      </p:ext>
    </p:extLst>
  </p:cSld>
  <p:clrMapOvr>
    <a:masterClrMapping/>
  </p:clrMapOvr>
</p:sldLayout>
</file>

<file path=ppt/slideLayouts/slideLayout54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6131936"/>
      </p:ext>
    </p:extLst>
  </p:cSld>
  <p:clrMapOvr>
    <a:masterClrMapping/>
  </p:clrMapOvr>
</p:sldLayout>
</file>

<file path=ppt/slideLayouts/slideLayout54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8766079"/>
      </p:ext>
    </p:extLst>
  </p:cSld>
  <p:clrMapOvr>
    <a:masterClrMapping/>
  </p:clrMapOvr>
</p:sldLayout>
</file>

<file path=ppt/slideLayouts/slideLayout54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8849664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9206492"/>
      </p:ext>
    </p:extLst>
  </p:cSld>
  <p:clrMapOvr>
    <a:masterClrMapping/>
  </p:clrMapOvr>
</p:sldLayout>
</file>

<file path=ppt/slideLayouts/slideLayout54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5880590"/>
      </p:ext>
    </p:extLst>
  </p:cSld>
  <p:clrMapOvr>
    <a:masterClrMapping/>
  </p:clrMapOvr>
</p:sldLayout>
</file>

<file path=ppt/slideLayouts/slideLayout54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7500020"/>
      </p:ext>
    </p:extLst>
  </p:cSld>
  <p:clrMapOvr>
    <a:masterClrMapping/>
  </p:clrMapOvr>
</p:sldLayout>
</file>

<file path=ppt/slideLayouts/slideLayout54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0887820"/>
      </p:ext>
    </p:extLst>
  </p:cSld>
  <p:clrMapOvr>
    <a:masterClrMapping/>
  </p:clrMapOvr>
</p:sldLayout>
</file>

<file path=ppt/slideLayouts/slideLayout54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4463116"/>
      </p:ext>
    </p:extLst>
  </p:cSld>
  <p:clrMapOvr>
    <a:masterClrMapping/>
  </p:clrMapOvr>
</p:sldLayout>
</file>

<file path=ppt/slideLayouts/slideLayout54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3276398"/>
      </p:ext>
    </p:extLst>
  </p:cSld>
  <p:clrMapOvr>
    <a:masterClrMapping/>
  </p:clrMapOvr>
</p:sldLayout>
</file>

<file path=ppt/slideLayouts/slideLayout5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8712144"/>
      </p:ext>
    </p:extLst>
  </p:cSld>
  <p:clrMapOvr>
    <a:masterClrMapping/>
  </p:clrMapOvr>
</p:sldLayout>
</file>

<file path=ppt/slideLayouts/slideLayout54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8718895"/>
      </p:ext>
    </p:extLst>
  </p:cSld>
  <p:clrMapOvr>
    <a:masterClrMapping/>
  </p:clrMapOvr>
</p:sldLayout>
</file>

<file path=ppt/slideLayouts/slideLayout54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9420096"/>
      </p:ext>
    </p:extLst>
  </p:cSld>
  <p:clrMapOvr>
    <a:masterClrMapping/>
  </p:clrMapOvr>
</p:sldLayout>
</file>

<file path=ppt/slideLayouts/slideLayout54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6254"/>
      </p:ext>
    </p:extLst>
  </p:cSld>
  <p:clrMapOvr>
    <a:masterClrMapping/>
  </p:clrMapOvr>
</p:sldLayout>
</file>

<file path=ppt/slideLayouts/slideLayout54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039224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486620"/>
      </p:ext>
    </p:extLst>
  </p:cSld>
  <p:clrMapOvr>
    <a:masterClrMapping/>
  </p:clrMapOvr>
</p:sldLayout>
</file>

<file path=ppt/slideLayouts/slideLayout54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108229"/>
      </p:ext>
    </p:extLst>
  </p:cSld>
  <p:clrMapOvr>
    <a:masterClrMapping/>
  </p:clrMapOvr>
</p:sldLayout>
</file>

<file path=ppt/slideLayouts/slideLayout54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8283536"/>
      </p:ext>
    </p:extLst>
  </p:cSld>
  <p:clrMapOvr>
    <a:masterClrMapping/>
  </p:clrMapOvr>
</p:sldLayout>
</file>

<file path=ppt/slideLayouts/slideLayout54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0667271"/>
      </p:ext>
    </p:extLst>
  </p:cSld>
  <p:clrMapOvr>
    <a:masterClrMapping/>
  </p:clrMapOvr>
</p:sldLayout>
</file>

<file path=ppt/slideLayouts/slideLayout54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3B2F1A-045E-4AFB-A025-72518F72F2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7751535"/>
      </p:ext>
    </p:extLst>
  </p:cSld>
  <p:clrMapOvr>
    <a:masterClrMapping/>
  </p:clrMapOvr>
</p:sldLayout>
</file>

<file path=ppt/slideLayouts/slideLayout5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A34331-0D41-4C18-8568-7E2A3DB4314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603506"/>
      </p:ext>
    </p:extLst>
  </p:cSld>
  <p:clrMapOvr>
    <a:masterClrMapping/>
  </p:clrMapOvr>
</p:sldLayout>
</file>

<file path=ppt/slideLayouts/slideLayout547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B85ECF-BE5A-405D-A25A-390D6AB4591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99106"/>
      </p:ext>
    </p:extLst>
  </p:cSld>
  <p:clrMapOvr>
    <a:masterClrMapping/>
  </p:clrMapOvr>
</p:sldLayout>
</file>

<file path=ppt/slideLayouts/slideLayout54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41910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6F7953-F3FA-4337-8B69-ADD69F9897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9481858"/>
      </p:ext>
    </p:extLst>
  </p:cSld>
  <p:clrMapOvr>
    <a:masterClrMapping/>
  </p:clrMapOvr>
</p:sldLayout>
</file>

<file path=ppt/slideLayouts/slideLayout54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776A1D-5630-4A0F-A464-1AE9F113D3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4516369"/>
      </p:ext>
    </p:extLst>
  </p:cSld>
  <p:clrMapOvr>
    <a:masterClrMapping/>
  </p:clrMapOvr>
</p:sldLayout>
</file>

<file path=ppt/slideLayouts/slideLayout54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FC5E84-7695-44F0-8A65-77A705F7B3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8123891"/>
      </p:ext>
    </p:extLst>
  </p:cSld>
  <p:clrMapOvr>
    <a:masterClrMapping/>
  </p:clrMapOvr>
</p:sldLayout>
</file>

<file path=ppt/slideLayouts/slideLayout547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FDFC84-0081-4A5D-A414-EE00C92B78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5140739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7923777"/>
      </p:ext>
    </p:extLst>
  </p:cSld>
  <p:clrMapOvr>
    <a:masterClrMapping/>
  </p:clrMapOvr>
</p:sldLayout>
</file>

<file path=ppt/slideLayouts/slideLayout5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65C624-3D10-4EC3-A394-D632EE9E5E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8402241"/>
      </p:ext>
    </p:extLst>
  </p:cSld>
  <p:clrMapOvr>
    <a:masterClrMapping/>
  </p:clrMapOvr>
</p:sldLayout>
</file>

<file path=ppt/slideLayouts/slideLayout548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DB660E-536C-4AAF-A214-2F9C5CD4E2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6583243"/>
      </p:ext>
    </p:extLst>
  </p:cSld>
  <p:clrMapOvr>
    <a:masterClrMapping/>
  </p:clrMapOvr>
</p:sldLayout>
</file>

<file path=ppt/slideLayouts/slideLayout54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26DF47-3DA2-4E5C-85FD-99A0B56FC4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538124"/>
      </p:ext>
    </p:extLst>
  </p:cSld>
  <p:clrMapOvr>
    <a:masterClrMapping/>
  </p:clrMapOvr>
</p:sldLayout>
</file>

<file path=ppt/slideLayouts/slideLayout54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05600" y="228600"/>
            <a:ext cx="213360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24840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0A0CC9-4CD0-4E7B-B60D-696B879152F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4292801"/>
      </p:ext>
    </p:extLst>
  </p:cSld>
  <p:clrMapOvr>
    <a:masterClrMapping/>
  </p:clrMapOvr>
</p:sldLayout>
</file>

<file path=ppt/slideLayouts/slideLayout5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152EC-4600-4789-98CB-D824323EF7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5187942"/>
      </p:ext>
    </p:extLst>
  </p:cSld>
  <p:clrMapOvr>
    <a:masterClrMapping/>
  </p:clrMapOvr>
</p:sldLayout>
</file>

<file path=ppt/slideLayouts/slideLayout54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1D2F2D-404A-4C35-AEE6-3CFA38A3D7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7487516"/>
      </p:ext>
    </p:extLst>
  </p:cSld>
  <p:clrMapOvr>
    <a:masterClrMapping/>
  </p:clrMapOvr>
</p:sldLayout>
</file>

<file path=ppt/slideLayouts/slideLayout548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5344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47B80A-0566-46B9-82E5-8F6AB8D574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365849"/>
      </p:ext>
    </p:extLst>
  </p:cSld>
  <p:clrMapOvr>
    <a:masterClrMapping/>
  </p:clrMapOvr>
</p:sldLayout>
</file>

<file path=ppt/slideLayouts/slideLayout548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608A0E-1FD8-4598-9888-4D06278FDA7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9890662"/>
      </p:ext>
    </p:extLst>
  </p:cSld>
  <p:clrMapOvr>
    <a:masterClrMapping/>
  </p:clrMapOvr>
</p:sldLayout>
</file>

<file path=ppt/slideLayouts/slideLayout54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1910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1430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62400"/>
            <a:ext cx="41910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77C93D-8BB1-464C-A9A0-DFD5127E4D9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053773"/>
      </p:ext>
    </p:extLst>
  </p:cSld>
  <p:clrMapOvr>
    <a:masterClrMapping/>
  </p:clrMapOvr>
</p:sldLayout>
</file>

<file path=ppt/slideLayouts/slideLayout54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2456030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0213540"/>
      </p:ext>
    </p:extLst>
  </p:cSld>
  <p:clrMapOvr>
    <a:masterClrMapping/>
  </p:clrMapOvr>
</p:sldLayout>
</file>

<file path=ppt/slideLayouts/slideLayout54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5508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35177"/>
      </p:ext>
    </p:extLst>
  </p:cSld>
  <p:clrMapOvr>
    <a:masterClrMapping/>
  </p:clrMapOvr>
</p:sldLayout>
</file>

<file path=ppt/slideLayouts/slideLayout54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429463"/>
      </p:ext>
    </p:extLst>
  </p:cSld>
  <p:clrMapOvr>
    <a:masterClrMapping/>
  </p:clrMapOvr>
</p:sldLayout>
</file>

<file path=ppt/slideLayouts/slideLayout54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151240"/>
      </p:ext>
    </p:extLst>
  </p:cSld>
  <p:clrMapOvr>
    <a:masterClrMapping/>
  </p:clrMapOvr>
</p:sldLayout>
</file>

<file path=ppt/slideLayouts/slideLayout54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0387951"/>
      </p:ext>
    </p:extLst>
  </p:cSld>
  <p:clrMapOvr>
    <a:masterClrMapping/>
  </p:clrMapOvr>
</p:sldLayout>
</file>

<file path=ppt/slideLayouts/slideLayout54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6040916"/>
      </p:ext>
    </p:extLst>
  </p:cSld>
  <p:clrMapOvr>
    <a:masterClrMapping/>
  </p:clrMapOvr>
</p:sldLayout>
</file>

<file path=ppt/slideLayouts/slideLayout54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4906751"/>
      </p:ext>
    </p:extLst>
  </p:cSld>
  <p:clrMapOvr>
    <a:masterClrMapping/>
  </p:clrMapOvr>
</p:sldLayout>
</file>

<file path=ppt/slideLayouts/slideLayout54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472266"/>
      </p:ext>
    </p:extLst>
  </p:cSld>
  <p:clrMapOvr>
    <a:masterClrMapping/>
  </p:clrMapOvr>
</p:sldLayout>
</file>

<file path=ppt/slideLayouts/slideLayout54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924722"/>
      </p:ext>
    </p:extLst>
  </p:cSld>
  <p:clrMapOvr>
    <a:masterClrMapping/>
  </p:clrMapOvr>
</p:sldLayout>
</file>

<file path=ppt/slideLayouts/slideLayout54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17613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129528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066356"/>
      </p:ext>
    </p:extLst>
  </p:cSld>
  <p:clrMapOvr>
    <a:masterClrMapping/>
  </p:clrMapOvr>
</p:sldLayout>
</file>

<file path=ppt/slideLayouts/slideLayout55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8422625"/>
      </p:ext>
    </p:extLst>
  </p:cSld>
  <p:clrMapOvr>
    <a:masterClrMapping/>
  </p:clrMapOvr>
</p:sldLayout>
</file>

<file path=ppt/slideLayouts/slideLayout550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2516960"/>
      </p:ext>
    </p:extLst>
  </p:cSld>
  <p:clrMapOvr>
    <a:masterClrMapping/>
  </p:clrMapOvr>
</p:sldLayout>
</file>

<file path=ppt/slideLayouts/slideLayout55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013497"/>
      </p:ext>
    </p:extLst>
  </p:cSld>
  <p:clrMapOvr>
    <a:masterClrMapping/>
  </p:clrMapOvr>
</p:sldLayout>
</file>

<file path=ppt/slideLayouts/slideLayout55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8268526"/>
      </p:ext>
    </p:extLst>
  </p:cSld>
  <p:clrMapOvr>
    <a:masterClrMapping/>
  </p:clrMapOvr>
</p:sldLayout>
</file>

<file path=ppt/slideLayouts/slideLayout5504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633689"/>
      </p:ext>
    </p:extLst>
  </p:cSld>
  <p:clrMapOvr>
    <a:masterClrMapping/>
  </p:clrMapOvr>
</p:sldLayout>
</file>

<file path=ppt/slideLayouts/slideLayout55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2606939"/>
      </p:ext>
    </p:extLst>
  </p:cSld>
  <p:clrMapOvr>
    <a:masterClrMapping/>
  </p:clrMapOvr>
</p:sldLayout>
</file>

<file path=ppt/slideLayouts/slideLayout55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800894"/>
      </p:ext>
    </p:extLst>
  </p:cSld>
  <p:clrMapOvr>
    <a:masterClrMapping/>
  </p:clrMapOvr>
</p:sldLayout>
</file>

<file path=ppt/slideLayouts/slideLayout55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0171191"/>
      </p:ext>
    </p:extLst>
  </p:cSld>
  <p:clrMapOvr>
    <a:masterClrMapping/>
  </p:clrMapOvr>
</p:sldLayout>
</file>

<file path=ppt/slideLayouts/slideLayout55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522559"/>
      </p:ext>
    </p:extLst>
  </p:cSld>
  <p:clrMapOvr>
    <a:masterClrMapping/>
  </p:clrMapOvr>
</p:sldLayout>
</file>

<file path=ppt/slideLayouts/slideLayout55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67657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686607"/>
      </p:ext>
    </p:extLst>
  </p:cSld>
  <p:clrMapOvr>
    <a:masterClrMapping/>
  </p:clrMapOvr>
</p:sldLayout>
</file>

<file path=ppt/slideLayouts/slideLayout55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2569755"/>
      </p:ext>
    </p:extLst>
  </p:cSld>
  <p:clrMapOvr>
    <a:masterClrMapping/>
  </p:clrMapOvr>
</p:sldLayout>
</file>

<file path=ppt/slideLayouts/slideLayout55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809976"/>
      </p:ext>
    </p:extLst>
  </p:cSld>
  <p:clrMapOvr>
    <a:masterClrMapping/>
  </p:clrMapOvr>
</p:sldLayout>
</file>

<file path=ppt/slideLayouts/slideLayout5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8805142"/>
      </p:ext>
    </p:extLst>
  </p:cSld>
  <p:clrMapOvr>
    <a:masterClrMapping/>
  </p:clrMapOvr>
</p:sldLayout>
</file>

<file path=ppt/slideLayouts/slideLayout55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4743859"/>
      </p:ext>
    </p:extLst>
  </p:cSld>
  <p:clrMapOvr>
    <a:masterClrMapping/>
  </p:clrMapOvr>
</p:sldLayout>
</file>

<file path=ppt/slideLayouts/slideLayout55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798571"/>
      </p:ext>
    </p:extLst>
  </p:cSld>
  <p:clrMapOvr>
    <a:masterClrMapping/>
  </p:clrMapOvr>
</p:sldLayout>
</file>

<file path=ppt/slideLayouts/slideLayout55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2278499"/>
      </p:ext>
    </p:extLst>
  </p:cSld>
  <p:clrMapOvr>
    <a:masterClrMapping/>
  </p:clrMapOvr>
</p:sldLayout>
</file>

<file path=ppt/slideLayouts/slideLayout55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1443181"/>
      </p:ext>
    </p:extLst>
  </p:cSld>
  <p:clrMapOvr>
    <a:masterClrMapping/>
  </p:clrMapOvr>
</p:sldLayout>
</file>

<file path=ppt/slideLayouts/slideLayout55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864205"/>
      </p:ext>
    </p:extLst>
  </p:cSld>
  <p:clrMapOvr>
    <a:masterClrMapping/>
  </p:clrMapOvr>
</p:sldLayout>
</file>

<file path=ppt/slideLayouts/slideLayout5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1607831"/>
      </p:ext>
    </p:extLst>
  </p:cSld>
  <p:clrMapOvr>
    <a:masterClrMapping/>
  </p:clrMapOvr>
</p:sldLayout>
</file>

<file path=ppt/slideLayouts/slideLayout5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682774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6747650"/>
      </p:ext>
    </p:extLst>
  </p:cSld>
  <p:clrMapOvr>
    <a:masterClrMapping/>
  </p:clrMapOvr>
</p:sldLayout>
</file>

<file path=ppt/slideLayouts/slideLayout55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5258588"/>
      </p:ext>
    </p:extLst>
  </p:cSld>
  <p:clrMapOvr>
    <a:masterClrMapping/>
  </p:clrMapOvr>
</p:sldLayout>
</file>

<file path=ppt/slideLayouts/slideLayout5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502580"/>
      </p:ext>
    </p:extLst>
  </p:cSld>
  <p:clrMapOvr>
    <a:masterClrMapping/>
  </p:clrMapOvr>
</p:sldLayout>
</file>

<file path=ppt/slideLayouts/slideLayout55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3308720"/>
      </p:ext>
    </p:extLst>
  </p:cSld>
  <p:clrMapOvr>
    <a:masterClrMapping/>
  </p:clrMapOvr>
</p:sldLayout>
</file>

<file path=ppt/slideLayouts/slideLayout55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111030"/>
      </p:ext>
    </p:extLst>
  </p:cSld>
  <p:clrMapOvr>
    <a:masterClrMapping/>
  </p:clrMapOvr>
</p:sldLayout>
</file>

<file path=ppt/slideLayouts/slideLayout55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2458919"/>
      </p:ext>
    </p:extLst>
  </p:cSld>
  <p:clrMapOvr>
    <a:masterClrMapping/>
  </p:clrMapOvr>
</p:sldLayout>
</file>

<file path=ppt/slideLayouts/slideLayout55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4560792"/>
      </p:ext>
    </p:extLst>
  </p:cSld>
  <p:clrMapOvr>
    <a:masterClrMapping/>
  </p:clrMapOvr>
</p:sldLayout>
</file>

<file path=ppt/slideLayouts/slideLayout55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853319"/>
      </p:ext>
    </p:extLst>
  </p:cSld>
  <p:clrMapOvr>
    <a:masterClrMapping/>
  </p:clrMapOvr>
</p:sldLayout>
</file>

<file path=ppt/slideLayouts/slideLayout55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3834124"/>
      </p:ext>
    </p:extLst>
  </p:cSld>
  <p:clrMapOvr>
    <a:masterClrMapping/>
  </p:clrMapOvr>
</p:sldLayout>
</file>

<file path=ppt/slideLayouts/slideLayout55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905716"/>
      </p:ext>
    </p:extLst>
  </p:cSld>
  <p:clrMapOvr>
    <a:masterClrMapping/>
  </p:clrMapOvr>
</p:sldLayout>
</file>

<file path=ppt/slideLayouts/slideLayout55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5903162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0751042"/>
      </p:ext>
    </p:extLst>
  </p:cSld>
  <p:clrMapOvr>
    <a:masterClrMapping/>
  </p:clrMapOvr>
</p:sldLayout>
</file>

<file path=ppt/slideLayouts/slideLayout553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447417"/>
      </p:ext>
    </p:extLst>
  </p:cSld>
  <p:clrMapOvr>
    <a:masterClrMapping/>
  </p:clrMapOvr>
</p:sldLayout>
</file>

<file path=ppt/slideLayouts/slideLayout5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815228"/>
      </p:ext>
    </p:extLst>
  </p:cSld>
  <p:clrMapOvr>
    <a:masterClrMapping/>
  </p:clrMapOvr>
</p:sldLayout>
</file>

<file path=ppt/slideLayouts/slideLayout553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3600142"/>
      </p:ext>
    </p:extLst>
  </p:cSld>
  <p:clrMapOvr>
    <a:masterClrMapping/>
  </p:clrMapOvr>
</p:sldLayout>
</file>

<file path=ppt/slideLayouts/slideLayout553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8627261"/>
      </p:ext>
    </p:extLst>
  </p:cSld>
  <p:clrMapOvr>
    <a:masterClrMapping/>
  </p:clrMapOvr>
</p:sldLayout>
</file>

<file path=ppt/slideLayouts/slideLayout55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8085623"/>
      </p:ext>
    </p:extLst>
  </p:cSld>
  <p:clrMapOvr>
    <a:masterClrMapping/>
  </p:clrMapOvr>
</p:sldLayout>
</file>

<file path=ppt/slideLayouts/slideLayout55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63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2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938262"/>
      </p:ext>
    </p:extLst>
  </p:cSld>
  <p:clrMapOvr>
    <a:masterClrMapping/>
  </p:clrMapOvr>
</p:sldLayout>
</file>

<file path=ppt/slideLayouts/slideLayout55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9119765"/>
      </p:ext>
    </p:extLst>
  </p:cSld>
  <p:clrMapOvr>
    <a:masterClrMapping/>
  </p:clrMapOvr>
</p:sldLayout>
</file>

<file path=ppt/slideLayouts/slideLayout55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1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1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167421"/>
      </p:ext>
    </p:extLst>
  </p:cSld>
  <p:clrMapOvr>
    <a:masterClrMapping/>
  </p:clrMapOvr>
</p:sldLayout>
</file>

<file path=ppt/slideLayouts/slideLayout55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950341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4843827"/>
      </p:ext>
    </p:extLst>
  </p:cSld>
  <p:clrMapOvr>
    <a:masterClrMapping/>
  </p:clrMapOvr>
</p:sldLayout>
</file>

<file path=ppt/slideLayouts/slideLayout55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818941"/>
      </p:ext>
    </p:extLst>
  </p:cSld>
  <p:clrMapOvr>
    <a:masterClrMapping/>
  </p:clrMapOvr>
</p:sldLayout>
</file>

<file path=ppt/slideLayouts/slideLayout55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3" y="27307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175376"/>
      </p:ext>
    </p:extLst>
  </p:cSld>
  <p:clrMapOvr>
    <a:masterClrMapping/>
  </p:clrMapOvr>
</p:sldLayout>
</file>

<file path=ppt/slideLayouts/slideLayout55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691575"/>
      </p:ext>
    </p:extLst>
  </p:cSld>
  <p:clrMapOvr>
    <a:masterClrMapping/>
  </p:clrMapOvr>
</p:sldLayout>
</file>

<file path=ppt/slideLayouts/slideLayout55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2186253"/>
      </p:ext>
    </p:extLst>
  </p:cSld>
  <p:clrMapOvr>
    <a:masterClrMapping/>
  </p:clrMapOvr>
</p:sldLayout>
</file>

<file path=ppt/slideLayouts/slideLayout55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0857877"/>
      </p:ext>
    </p:extLst>
  </p:cSld>
  <p:clrMapOvr>
    <a:masterClrMapping/>
  </p:clrMapOvr>
</p:sldLayout>
</file>

<file path=ppt/slideLayouts/slideLayout55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891" marR="0" indent="-342891" algn="l" defTabSz="914377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008822"/>
      </p:ext>
    </p:extLst>
  </p:cSld>
  <p:clrMapOvr>
    <a:masterClrMapping/>
  </p:clrMapOvr>
</p:sldLayout>
</file>

<file path=ppt/slideLayouts/slideLayout554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366122"/>
      </p:ext>
    </p:extLst>
  </p:cSld>
  <p:clrMapOvr>
    <a:masterClrMapping/>
  </p:clrMapOvr>
</p:sldLayout>
</file>

<file path=ppt/slideLayouts/slideLayout55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6844821"/>
      </p:ext>
    </p:extLst>
  </p:cSld>
  <p:clrMapOvr>
    <a:masterClrMapping/>
  </p:clrMapOvr>
</p:sldLayout>
</file>

<file path=ppt/slideLayouts/slideLayout55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2916029"/>
      </p:ext>
    </p:extLst>
  </p:cSld>
  <p:clrMapOvr>
    <a:masterClrMapping/>
  </p:clrMapOvr>
</p:sldLayout>
</file>

<file path=ppt/slideLayouts/slideLayout55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891" marR="0" indent="-342891" algn="l" defTabSz="914377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3215171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2951984"/>
      </p:ext>
    </p:extLst>
  </p:cSld>
  <p:clrMapOvr>
    <a:masterClrMapping/>
  </p:clrMapOvr>
</p:sldLayout>
</file>

<file path=ppt/slideLayouts/slideLayout55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6101391"/>
      </p:ext>
    </p:extLst>
  </p:cSld>
  <p:clrMapOvr>
    <a:masterClrMapping/>
  </p:clrMapOvr>
</p:sldLayout>
</file>

<file path=ppt/slideLayouts/slideLayout55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3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22041" indent="0" algn="ctr">
              <a:buNone/>
              <a:defRPr/>
            </a:lvl2pPr>
            <a:lvl3pPr marL="844083" indent="0" algn="ctr">
              <a:buNone/>
              <a:defRPr/>
            </a:lvl3pPr>
            <a:lvl4pPr marL="1266124" indent="0" algn="ctr">
              <a:buNone/>
              <a:defRPr/>
            </a:lvl4pPr>
            <a:lvl5pPr marL="1688165" indent="0" algn="ctr">
              <a:buNone/>
              <a:defRPr/>
            </a:lvl5pPr>
            <a:lvl6pPr marL="2110207" indent="0" algn="ctr">
              <a:buNone/>
              <a:defRPr/>
            </a:lvl6pPr>
            <a:lvl7pPr marL="2532248" indent="0" algn="ctr">
              <a:buNone/>
              <a:defRPr/>
            </a:lvl7pPr>
            <a:lvl8pPr marL="2954289" indent="0" algn="ctr">
              <a:buNone/>
              <a:defRPr/>
            </a:lvl8pPr>
            <a:lvl9pPr marL="3376331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400882"/>
      </p:ext>
    </p:extLst>
  </p:cSld>
  <p:clrMapOvr>
    <a:masterClrMapping/>
  </p:clrMapOvr>
</p:sldLayout>
</file>

<file path=ppt/slideLayouts/slideLayout55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1208655"/>
      </p:ext>
    </p:extLst>
  </p:cSld>
  <p:clrMapOvr>
    <a:masterClrMapping/>
  </p:clrMapOvr>
</p:sldLayout>
</file>

<file path=ppt/slideLayouts/slideLayout55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9904"/>
            <a:ext cx="7772400" cy="1362075"/>
          </a:xfrm>
        </p:spPr>
        <p:txBody>
          <a:bodyPr anchor="t"/>
          <a:lstStyle>
            <a:lvl1pPr algn="l">
              <a:defRPr sz="3692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1846"/>
            </a:lvl1pPr>
            <a:lvl2pPr marL="422041" indent="0">
              <a:buNone/>
              <a:defRPr sz="1662"/>
            </a:lvl2pPr>
            <a:lvl3pPr marL="844083" indent="0">
              <a:buNone/>
              <a:defRPr sz="1477"/>
            </a:lvl3pPr>
            <a:lvl4pPr marL="1266124" indent="0">
              <a:buNone/>
              <a:defRPr sz="1292"/>
            </a:lvl4pPr>
            <a:lvl5pPr marL="1688165" indent="0">
              <a:buNone/>
              <a:defRPr sz="1292"/>
            </a:lvl5pPr>
            <a:lvl6pPr marL="2110207" indent="0">
              <a:buNone/>
              <a:defRPr sz="1292"/>
            </a:lvl6pPr>
            <a:lvl7pPr marL="2532248" indent="0">
              <a:buNone/>
              <a:defRPr sz="1292"/>
            </a:lvl7pPr>
            <a:lvl8pPr marL="2954289" indent="0">
              <a:buNone/>
              <a:defRPr sz="1292"/>
            </a:lvl8pPr>
            <a:lvl9pPr marL="3376331" indent="0">
              <a:buNone/>
              <a:defRPr sz="1292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3980700"/>
      </p:ext>
    </p:extLst>
  </p:cSld>
  <p:clrMapOvr>
    <a:masterClrMapping/>
  </p:clrMapOvr>
</p:sldLayout>
</file>

<file path=ppt/slideLayouts/slideLayout55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585"/>
            </a:lvl1pPr>
            <a:lvl2pPr>
              <a:defRPr sz="2215"/>
            </a:lvl2pPr>
            <a:lvl3pPr>
              <a:defRPr sz="1846"/>
            </a:lvl3pPr>
            <a:lvl4pPr>
              <a:defRPr sz="1662"/>
            </a:lvl4pPr>
            <a:lvl5pPr>
              <a:defRPr sz="1662"/>
            </a:lvl5pPr>
            <a:lvl6pPr>
              <a:defRPr sz="1662"/>
            </a:lvl6pPr>
            <a:lvl7pPr>
              <a:defRPr sz="1662"/>
            </a:lvl7pPr>
            <a:lvl8pPr>
              <a:defRPr sz="1662"/>
            </a:lvl8pPr>
            <a:lvl9pPr>
              <a:defRPr sz="1662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908167"/>
      </p:ext>
    </p:extLst>
  </p:cSld>
  <p:clrMapOvr>
    <a:masterClrMapping/>
  </p:clrMapOvr>
</p:sldLayout>
</file>

<file path=ppt/slideLayouts/slideLayout55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215" b="1"/>
            </a:lvl1pPr>
            <a:lvl2pPr marL="422041" indent="0">
              <a:buNone/>
              <a:defRPr sz="1846" b="1"/>
            </a:lvl2pPr>
            <a:lvl3pPr marL="844083" indent="0">
              <a:buNone/>
              <a:defRPr sz="1662" b="1"/>
            </a:lvl3pPr>
            <a:lvl4pPr marL="1266124" indent="0">
              <a:buNone/>
              <a:defRPr sz="1477" b="1"/>
            </a:lvl4pPr>
            <a:lvl5pPr marL="1688165" indent="0">
              <a:buNone/>
              <a:defRPr sz="1477" b="1"/>
            </a:lvl5pPr>
            <a:lvl6pPr marL="2110207" indent="0">
              <a:buNone/>
              <a:defRPr sz="1477" b="1"/>
            </a:lvl6pPr>
            <a:lvl7pPr marL="2532248" indent="0">
              <a:buNone/>
              <a:defRPr sz="1477" b="1"/>
            </a:lvl7pPr>
            <a:lvl8pPr marL="2954289" indent="0">
              <a:buNone/>
              <a:defRPr sz="1477" b="1"/>
            </a:lvl8pPr>
            <a:lvl9pPr marL="3376331" indent="0">
              <a:buNone/>
              <a:defRPr sz="1477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215"/>
            </a:lvl1pPr>
            <a:lvl2pPr>
              <a:defRPr sz="1846"/>
            </a:lvl2pPr>
            <a:lvl3pPr>
              <a:defRPr sz="1662"/>
            </a:lvl3pPr>
            <a:lvl4pPr>
              <a:defRPr sz="1477"/>
            </a:lvl4pPr>
            <a:lvl5pPr>
              <a:defRPr sz="1477"/>
            </a:lvl5pPr>
            <a:lvl6pPr>
              <a:defRPr sz="1477"/>
            </a:lvl6pPr>
            <a:lvl7pPr>
              <a:defRPr sz="1477"/>
            </a:lvl7pPr>
            <a:lvl8pPr>
              <a:defRPr sz="1477"/>
            </a:lvl8pPr>
            <a:lvl9pPr>
              <a:defRPr sz="1477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7474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sz="32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8871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15537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5174"/>
            <a:ext cx="5111750" cy="5853113"/>
          </a:xfrm>
        </p:spPr>
        <p:txBody>
          <a:bodyPr/>
          <a:lstStyle>
            <a:lvl1pPr>
              <a:defRPr sz="2954"/>
            </a:lvl1pPr>
            <a:lvl2pPr>
              <a:defRPr sz="2585"/>
            </a:lvl2pPr>
            <a:lvl3pPr>
              <a:defRPr sz="2215"/>
            </a:lvl3pPr>
            <a:lvl4pPr>
              <a:defRPr sz="1846"/>
            </a:lvl4pPr>
            <a:lvl5pPr>
              <a:defRPr sz="1846"/>
            </a:lvl5pPr>
            <a:lvl6pPr>
              <a:defRPr sz="1846"/>
            </a:lvl6pPr>
            <a:lvl7pPr>
              <a:defRPr sz="1846"/>
            </a:lvl7pPr>
            <a:lvl8pPr>
              <a:defRPr sz="1846"/>
            </a:lvl8pPr>
            <a:lvl9pPr>
              <a:defRPr sz="1846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75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1846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2954"/>
            </a:lvl1pPr>
            <a:lvl2pPr marL="422041" indent="0">
              <a:buNone/>
              <a:defRPr sz="2585"/>
            </a:lvl2pPr>
            <a:lvl3pPr marL="844083" indent="0">
              <a:buNone/>
              <a:defRPr sz="2215"/>
            </a:lvl3pPr>
            <a:lvl4pPr marL="1266124" indent="0">
              <a:buNone/>
              <a:defRPr sz="1846"/>
            </a:lvl4pPr>
            <a:lvl5pPr marL="1688165" indent="0">
              <a:buNone/>
              <a:defRPr sz="1846"/>
            </a:lvl5pPr>
            <a:lvl6pPr marL="2110207" indent="0">
              <a:buNone/>
              <a:defRPr sz="1846"/>
            </a:lvl6pPr>
            <a:lvl7pPr marL="2532248" indent="0">
              <a:buNone/>
              <a:defRPr sz="1846"/>
            </a:lvl7pPr>
            <a:lvl8pPr marL="2954289" indent="0">
              <a:buNone/>
              <a:defRPr sz="1846"/>
            </a:lvl8pPr>
            <a:lvl9pPr marL="3376331" indent="0">
              <a:buNone/>
              <a:defRPr sz="1846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292"/>
            </a:lvl1pPr>
            <a:lvl2pPr marL="422041" indent="0">
              <a:buNone/>
              <a:defRPr sz="1108"/>
            </a:lvl2pPr>
            <a:lvl3pPr marL="844083" indent="0">
              <a:buNone/>
              <a:defRPr sz="923"/>
            </a:lvl3pPr>
            <a:lvl4pPr marL="1266124" indent="0">
              <a:buNone/>
              <a:defRPr sz="831"/>
            </a:lvl4pPr>
            <a:lvl5pPr marL="1688165" indent="0">
              <a:buNone/>
              <a:defRPr sz="831"/>
            </a:lvl5pPr>
            <a:lvl6pPr marL="2110207" indent="0">
              <a:buNone/>
              <a:defRPr sz="831"/>
            </a:lvl6pPr>
            <a:lvl7pPr marL="2532248" indent="0">
              <a:buNone/>
              <a:defRPr sz="831"/>
            </a:lvl7pPr>
            <a:lvl8pPr marL="2954289" indent="0">
              <a:buNone/>
              <a:defRPr sz="831"/>
            </a:lvl8pPr>
            <a:lvl9pPr marL="3376331" indent="0">
              <a:buNone/>
              <a:defRPr sz="83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598073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1122704"/>
      </p:ext>
    </p:extLst>
  </p:cSld>
  <p:clrMapOvr>
    <a:masterClrMapping/>
  </p:clrMapOvr>
</p:sldLayout>
</file>

<file path=ppt/slideLayouts/slideLayout55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109110"/>
      </p:ext>
    </p:extLst>
  </p:cSld>
  <p:clrMapOvr>
    <a:masterClrMapping/>
  </p:clrMapOvr>
</p:sldLayout>
</file>

<file path=ppt/slideLayouts/slideLayout55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2621861"/>
      </p:ext>
    </p:extLst>
  </p:cSld>
  <p:clrMapOvr>
    <a:masterClrMapping/>
  </p:clrMapOvr>
</p:sldLayout>
</file>

<file path=ppt/slideLayouts/slideLayout556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7319742"/>
      </p:ext>
    </p:extLst>
  </p:cSld>
  <p:clrMapOvr>
    <a:masterClrMapping/>
  </p:clrMapOvr>
</p:sldLayout>
</file>

<file path=ppt/slideLayouts/slideLayout556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3833003"/>
      </p:ext>
    </p:extLst>
  </p:cSld>
  <p:clrMapOvr>
    <a:masterClrMapping/>
  </p:clrMapOvr>
</p:sldLayout>
</file>

<file path=ppt/slideLayouts/slideLayout556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1079881"/>
      </p:ext>
    </p:extLst>
  </p:cSld>
  <p:clrMapOvr>
    <a:masterClrMapping/>
  </p:clrMapOvr>
</p:sldLayout>
</file>

<file path=ppt/slideLayouts/slideLayout55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2954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3120639"/>
      </p:ext>
    </p:extLst>
  </p:cSld>
  <p:clrMapOvr>
    <a:masterClrMapping/>
  </p:clrMapOvr>
</p:sldLayout>
</file>

<file path=ppt/slideLayouts/slideLayout55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363687"/>
      </p:ext>
    </p:extLst>
  </p:cSld>
  <p:clrMapOvr>
    <a:masterClrMapping/>
  </p:clrMapOvr>
</p:sldLayout>
</file>

<file path=ppt/slideLayouts/slideLayout55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292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8858925"/>
      </p:ext>
    </p:extLst>
  </p:cSld>
  <p:clrMapOvr>
    <a:masterClrMapping/>
  </p:clrMapOvr>
</p:sldLayout>
</file>

<file path=ppt/slideLayouts/slideLayout55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292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8643665"/>
      </p:ext>
    </p:extLst>
  </p:cSld>
  <p:clrMapOvr>
    <a:masterClrMapping/>
  </p:clrMapOvr>
</p:sldLayout>
</file>

<file path=ppt/slideLayouts/slideLayout556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2695333"/>
      </p:ext>
    </p:extLst>
  </p:cSld>
  <p:clrMapOvr>
    <a:masterClrMapping/>
  </p:clrMapOvr>
  <p:transition/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0920502"/>
      </p:ext>
    </p:extLst>
  </p:cSld>
  <p:clrMapOvr>
    <a:masterClrMapping/>
  </p:clrMapOvr>
</p:sldLayout>
</file>

<file path=ppt/slideLayouts/slideLayout55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16531" marR="0" indent="-316531" algn="l" defTabSz="84408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6153543"/>
      </p:ext>
    </p:extLst>
  </p:cSld>
  <p:clrMapOvr>
    <a:masterClrMapping/>
  </p:clrMapOvr>
</p:sldLayout>
</file>

<file path=ppt/slideLayouts/slideLayout55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5089272"/>
      </p:ext>
    </p:extLst>
  </p:cSld>
  <p:clrMapOvr>
    <a:masterClrMapping/>
  </p:clrMapOvr>
</p:sldLayout>
</file>

<file path=ppt/slideLayouts/slideLayout55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51217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0044862"/>
      </p:ext>
    </p:extLst>
  </p:cSld>
  <p:clrMapOvr>
    <a:masterClrMapping/>
  </p:clrMapOvr>
</p:sldLayout>
</file>

<file path=ppt/slideLayouts/slideLayout55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5393365"/>
      </p:ext>
    </p:extLst>
  </p:cSld>
  <p:clrMapOvr>
    <a:masterClrMapping/>
  </p:clrMapOvr>
</p:sldLayout>
</file>

<file path=ppt/slideLayouts/slideLayout55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832241"/>
      </p:ext>
    </p:extLst>
  </p:cSld>
  <p:clrMapOvr>
    <a:masterClrMapping/>
  </p:clrMapOvr>
</p:sldLayout>
</file>

<file path=ppt/slideLayouts/slideLayout55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7867012"/>
      </p:ext>
    </p:extLst>
  </p:cSld>
  <p:clrMapOvr>
    <a:masterClrMapping/>
  </p:clrMapOvr>
</p:sldLayout>
</file>

<file path=ppt/slideLayouts/slideLayout55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4181871"/>
      </p:ext>
    </p:extLst>
  </p:cSld>
  <p:clrMapOvr>
    <a:masterClrMapping/>
  </p:clrMapOvr>
</p:sldLayout>
</file>

<file path=ppt/slideLayouts/slideLayout55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6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1029499"/>
      </p:ext>
    </p:extLst>
  </p:cSld>
  <p:clrMapOvr>
    <a:masterClrMapping/>
  </p:clrMapOvr>
</p:sldLayout>
</file>

<file path=ppt/slideLayouts/slideLayout55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7646749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87997"/>
      </p:ext>
    </p:extLst>
  </p:cSld>
  <p:clrMapOvr>
    <a:masterClrMapping/>
  </p:clrMapOvr>
</p:sldLayout>
</file>

<file path=ppt/slideLayouts/slideLayout55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3303915"/>
      </p:ext>
    </p:extLst>
  </p:cSld>
  <p:clrMapOvr>
    <a:masterClrMapping/>
  </p:clrMapOvr>
</p:sldLayout>
</file>

<file path=ppt/slideLayouts/slideLayout55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9684527"/>
      </p:ext>
    </p:extLst>
  </p:cSld>
  <p:clrMapOvr>
    <a:masterClrMapping/>
  </p:clrMapOvr>
</p:sldLayout>
</file>

<file path=ppt/slideLayouts/slideLayout55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78022"/>
      </p:ext>
    </p:extLst>
  </p:cSld>
  <p:clrMapOvr>
    <a:masterClrMapping/>
  </p:clrMapOvr>
</p:sldLayout>
</file>

<file path=ppt/slideLayouts/slideLayout558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573262"/>
      </p:ext>
    </p:extLst>
  </p:cSld>
  <p:clrMapOvr>
    <a:masterClrMapping/>
  </p:clrMapOvr>
</p:sldLayout>
</file>

<file path=ppt/slideLayouts/slideLayout55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6344023"/>
      </p:ext>
    </p:extLst>
  </p:cSld>
  <p:clrMapOvr>
    <a:masterClrMapping/>
  </p:clrMapOvr>
</p:sldLayout>
</file>

<file path=ppt/slideLayouts/slideLayout55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2025655"/>
      </p:ext>
    </p:extLst>
  </p:cSld>
  <p:clrMapOvr>
    <a:masterClrMapping/>
  </p:clrMapOvr>
</p:sldLayout>
</file>

<file path=ppt/slideLayouts/slideLayout55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072624"/>
      </p:ext>
    </p:extLst>
  </p:cSld>
  <p:clrMapOvr>
    <a:masterClrMapping/>
  </p:clrMapOvr>
</p:sldLayout>
</file>

<file path=ppt/slideLayouts/slideLayout55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9843626"/>
      </p:ext>
    </p:extLst>
  </p:cSld>
  <p:clrMapOvr>
    <a:masterClrMapping/>
  </p:clrMapOvr>
</p:sldLayout>
</file>

<file path=ppt/slideLayouts/slideLayout55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3773"/>
      </p:ext>
    </p:extLst>
  </p:cSld>
  <p:clrMapOvr>
    <a:masterClrMapping/>
  </p:clrMapOvr>
</p:sldLayout>
</file>

<file path=ppt/slideLayouts/slideLayout55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5000357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0987503"/>
      </p:ext>
    </p:extLst>
  </p:cSld>
  <p:clrMapOvr>
    <a:masterClrMapping/>
  </p:clrMapOvr>
</p:sldLayout>
</file>

<file path=ppt/slideLayouts/slideLayout55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1461792"/>
      </p:ext>
    </p:extLst>
  </p:cSld>
  <p:clrMapOvr>
    <a:masterClrMapping/>
  </p:clrMapOvr>
</p:sldLayout>
</file>

<file path=ppt/slideLayouts/slideLayout55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3430610"/>
      </p:ext>
    </p:extLst>
  </p:cSld>
  <p:clrMapOvr>
    <a:masterClrMapping/>
  </p:clrMapOvr>
</p:sldLayout>
</file>

<file path=ppt/slideLayouts/slideLayout55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8127546"/>
      </p:ext>
    </p:extLst>
  </p:cSld>
  <p:clrMapOvr>
    <a:masterClrMapping/>
  </p:clrMapOvr>
</p:sldLayout>
</file>

<file path=ppt/slideLayouts/slideLayout55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5344806"/>
      </p:ext>
    </p:extLst>
  </p:cSld>
  <p:clrMapOvr>
    <a:masterClrMapping/>
  </p:clrMapOvr>
</p:sldLayout>
</file>

<file path=ppt/slideLayouts/slideLayout55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1194820"/>
      </p:ext>
    </p:extLst>
  </p:cSld>
  <p:clrMapOvr>
    <a:masterClrMapping/>
  </p:clrMapOvr>
</p:sldLayout>
</file>

<file path=ppt/slideLayouts/slideLayout559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4888070"/>
      </p:ext>
    </p:extLst>
  </p:cSld>
  <p:clrMapOvr>
    <a:masterClrMapping/>
  </p:clrMapOvr>
</p:sldLayout>
</file>

<file path=ppt/slideLayouts/slideLayout559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6928819"/>
      </p:ext>
    </p:extLst>
  </p:cSld>
  <p:clrMapOvr>
    <a:masterClrMapping/>
  </p:clrMapOvr>
</p:sldLayout>
</file>

<file path=ppt/slideLayouts/slideLayout55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8583543"/>
      </p:ext>
    </p:extLst>
  </p:cSld>
  <p:clrMapOvr>
    <a:masterClrMapping/>
  </p:clrMapOvr>
</p:sldLayout>
</file>

<file path=ppt/slideLayouts/slideLayout55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431818"/>
      </p:ext>
    </p:extLst>
  </p:cSld>
  <p:clrMapOvr>
    <a:masterClrMapping/>
  </p:clrMapOvr>
</p:sldLayout>
</file>

<file path=ppt/slideLayouts/slideLayout55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202484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968982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6304157"/>
      </p:ext>
    </p:extLst>
  </p:cSld>
  <p:clrMapOvr>
    <a:masterClrMapping/>
  </p:clrMapOvr>
</p:sldLayout>
</file>

<file path=ppt/slideLayouts/slideLayout56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033033"/>
      </p:ext>
    </p:extLst>
  </p:cSld>
  <p:clrMapOvr>
    <a:masterClrMapping/>
  </p:clrMapOvr>
</p:sldLayout>
</file>

<file path=ppt/slideLayouts/slideLayout560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774200"/>
      </p:ext>
    </p:extLst>
  </p:cSld>
  <p:clrMapOvr>
    <a:masterClrMapping/>
  </p:clrMapOvr>
</p:sldLayout>
</file>

<file path=ppt/slideLayouts/slideLayout56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655320"/>
      </p:ext>
    </p:extLst>
  </p:cSld>
  <p:clrMapOvr>
    <a:masterClrMapping/>
  </p:clrMapOvr>
</p:sldLayout>
</file>

<file path=ppt/slideLayouts/slideLayout56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6606255"/>
      </p:ext>
    </p:extLst>
  </p:cSld>
  <p:clrMapOvr>
    <a:masterClrMapping/>
  </p:clrMapOvr>
</p:sldLayout>
</file>

<file path=ppt/slideLayouts/slideLayout56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547342"/>
      </p:ext>
    </p:extLst>
  </p:cSld>
  <p:clrMapOvr>
    <a:masterClrMapping/>
  </p:clrMapOvr>
</p:sldLayout>
</file>

<file path=ppt/slideLayouts/slideLayout56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5103688"/>
      </p:ext>
    </p:extLst>
  </p:cSld>
  <p:clrMapOvr>
    <a:masterClrMapping/>
  </p:clrMapOvr>
</p:sldLayout>
</file>

<file path=ppt/slideLayouts/slideLayout560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4990066"/>
      </p:ext>
    </p:extLst>
  </p:cSld>
  <p:clrMapOvr>
    <a:masterClrMapping/>
  </p:clrMapOvr>
</p:sldLayout>
</file>

<file path=ppt/slideLayouts/slideLayout560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685590"/>
      </p:ext>
    </p:extLst>
  </p:cSld>
  <p:clrMapOvr>
    <a:masterClrMapping/>
  </p:clrMapOvr>
</p:sldLayout>
</file>

<file path=ppt/slideLayouts/slideLayout56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2156619"/>
      </p:ext>
    </p:extLst>
  </p:cSld>
  <p:clrMapOvr>
    <a:masterClrMapping/>
  </p:clrMapOvr>
</p:sldLayout>
</file>

<file path=ppt/slideLayouts/slideLayout56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9719950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361216"/>
      </p:ext>
    </p:extLst>
  </p:cSld>
  <p:clrMapOvr>
    <a:masterClrMapping/>
  </p:clrMapOvr>
</p:sldLayout>
</file>

<file path=ppt/slideLayouts/slideLayout561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273840"/>
      </p:ext>
    </p:extLst>
  </p:cSld>
  <p:clrMapOvr>
    <a:masterClrMapping/>
  </p:clrMapOvr>
</p:sldLayout>
</file>

<file path=ppt/slideLayouts/slideLayout5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4630692"/>
      </p:ext>
    </p:extLst>
  </p:cSld>
  <p:clrMapOvr>
    <a:masterClrMapping/>
  </p:clrMapOvr>
</p:sldLayout>
</file>

<file path=ppt/slideLayouts/slideLayout56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7590621"/>
      </p:ext>
    </p:extLst>
  </p:cSld>
  <p:clrMapOvr>
    <a:masterClrMapping/>
  </p:clrMapOvr>
</p:sldLayout>
</file>

<file path=ppt/slideLayouts/slideLayout56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0934974"/>
      </p:ext>
    </p:extLst>
  </p:cSld>
  <p:clrMapOvr>
    <a:masterClrMapping/>
  </p:clrMapOvr>
</p:sldLayout>
</file>

<file path=ppt/slideLayouts/slideLayout56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4067821"/>
      </p:ext>
    </p:extLst>
  </p:cSld>
  <p:clrMapOvr>
    <a:masterClrMapping/>
  </p:clrMapOvr>
</p:sldLayout>
</file>

<file path=ppt/slideLayouts/slideLayout56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4888404"/>
      </p:ext>
    </p:extLst>
  </p:cSld>
  <p:clrMapOvr>
    <a:masterClrMapping/>
  </p:clrMapOvr>
</p:sldLayout>
</file>

<file path=ppt/slideLayouts/slideLayout56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241545"/>
      </p:ext>
    </p:extLst>
  </p:cSld>
  <p:clrMapOvr>
    <a:masterClrMapping/>
  </p:clrMapOvr>
</p:sldLayout>
</file>

<file path=ppt/slideLayouts/slideLayout56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886591"/>
      </p:ext>
    </p:extLst>
  </p:cSld>
  <p:clrMapOvr>
    <a:masterClrMapping/>
  </p:clrMapOvr>
</p:sldLayout>
</file>

<file path=ppt/slideLayouts/slideLayout56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5525859"/>
      </p:ext>
    </p:extLst>
  </p:cSld>
  <p:clrMapOvr>
    <a:masterClrMapping/>
  </p:clrMapOvr>
</p:sldLayout>
</file>

<file path=ppt/slideLayouts/slideLayout56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8213120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7542068"/>
      </p:ext>
    </p:extLst>
  </p:cSld>
  <p:clrMapOvr>
    <a:masterClrMapping/>
  </p:clrMapOvr>
</p:sldLayout>
</file>

<file path=ppt/slideLayouts/slideLayout56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0379118"/>
      </p:ext>
    </p:extLst>
  </p:cSld>
  <p:clrMapOvr>
    <a:masterClrMapping/>
  </p:clrMapOvr>
</p:sldLayout>
</file>

<file path=ppt/slideLayouts/slideLayout56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4281570"/>
      </p:ext>
    </p:extLst>
  </p:cSld>
  <p:clrMapOvr>
    <a:masterClrMapping/>
  </p:clrMapOvr>
</p:sldLayout>
</file>

<file path=ppt/slideLayouts/slideLayout562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2351020"/>
      </p:ext>
    </p:extLst>
  </p:cSld>
  <p:clrMapOvr>
    <a:masterClrMapping/>
  </p:clrMapOvr>
</p:sldLayout>
</file>

<file path=ppt/slideLayouts/slideLayout56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9030224"/>
      </p:ext>
    </p:extLst>
  </p:cSld>
  <p:clrMapOvr>
    <a:masterClrMapping/>
  </p:clrMapOvr>
</p:sldLayout>
</file>

<file path=ppt/slideLayouts/slideLayout56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055642"/>
      </p:ext>
    </p:extLst>
  </p:cSld>
  <p:clrMapOvr>
    <a:masterClrMapping/>
  </p:clrMapOvr>
</p:sldLayout>
</file>

<file path=ppt/slideLayouts/slideLayout56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8626714"/>
      </p:ext>
    </p:extLst>
  </p:cSld>
  <p:clrMapOvr>
    <a:masterClrMapping/>
  </p:clrMapOvr>
</p:sldLayout>
</file>

<file path=ppt/slideLayouts/slideLayout56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9054882"/>
      </p:ext>
    </p:extLst>
  </p:cSld>
  <p:clrMapOvr>
    <a:masterClrMapping/>
  </p:clrMapOvr>
</p:sldLayout>
</file>

<file path=ppt/slideLayouts/slideLayout56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7572761"/>
      </p:ext>
    </p:extLst>
  </p:cSld>
  <p:clrMapOvr>
    <a:masterClrMapping/>
  </p:clrMapOvr>
</p:sldLayout>
</file>

<file path=ppt/slideLayouts/slideLayout56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8452502"/>
      </p:ext>
    </p:extLst>
  </p:cSld>
  <p:clrMapOvr>
    <a:masterClrMapping/>
  </p:clrMapOvr>
</p:sldLayout>
</file>

<file path=ppt/slideLayouts/slideLayout56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1450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10440"/>
      </p:ext>
    </p:extLst>
  </p:cSld>
  <p:clrMapOvr>
    <a:masterClrMapping/>
  </p:clrMapOvr>
</p:sldLayout>
</file>

<file path=ppt/slideLayouts/slideLayout563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5202813"/>
      </p:ext>
    </p:extLst>
  </p:cSld>
  <p:clrMapOvr>
    <a:masterClrMapping/>
  </p:clrMapOvr>
  <p:transition/>
</p:sldLayout>
</file>

<file path=ppt/slideLayouts/slideLayout56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6796511"/>
      </p:ext>
    </p:extLst>
  </p:cSld>
  <p:clrMapOvr>
    <a:masterClrMapping/>
  </p:clrMapOvr>
</p:sldLayout>
</file>

<file path=ppt/slideLayouts/slideLayout56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0215852"/>
      </p:ext>
    </p:extLst>
  </p:cSld>
  <p:clrMapOvr>
    <a:masterClrMapping/>
  </p:clrMapOvr>
</p:sldLayout>
</file>

<file path=ppt/slideLayouts/slideLayout56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7224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151754"/>
      </p:ext>
    </p:extLst>
  </p:cSld>
  <p:clrMapOvr>
    <a:masterClrMapping/>
  </p:clrMapOvr>
</p:sldLayout>
</file>

<file path=ppt/slideLayouts/slideLayout56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4878556"/>
      </p:ext>
    </p:extLst>
  </p:cSld>
  <p:clrMapOvr>
    <a:masterClrMapping/>
  </p:clrMapOvr>
</p:sldLayout>
</file>

<file path=ppt/slideLayouts/slideLayout56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8972849"/>
      </p:ext>
    </p:extLst>
  </p:cSld>
  <p:clrMapOvr>
    <a:masterClrMapping/>
  </p:clrMapOvr>
</p:sldLayout>
</file>

<file path=ppt/slideLayouts/slideLayout56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9129703"/>
      </p:ext>
    </p:extLst>
  </p:cSld>
  <p:clrMapOvr>
    <a:masterClrMapping/>
  </p:clrMapOvr>
</p:sldLayout>
</file>

<file path=ppt/slideLayouts/slideLayout56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7936835"/>
      </p:ext>
    </p:extLst>
  </p:cSld>
  <p:clrMapOvr>
    <a:masterClrMapping/>
  </p:clrMapOvr>
</p:sldLayout>
</file>

<file path=ppt/slideLayouts/slideLayout56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1043741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5455497"/>
      </p:ext>
    </p:extLst>
  </p:cSld>
  <p:clrMapOvr>
    <a:masterClrMapping/>
  </p:clrMapOvr>
</p:sldLayout>
</file>

<file path=ppt/slideLayouts/slideLayout56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3360604"/>
      </p:ext>
    </p:extLst>
  </p:cSld>
  <p:clrMapOvr>
    <a:masterClrMapping/>
  </p:clrMapOvr>
</p:sldLayout>
</file>

<file path=ppt/slideLayouts/slideLayout56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0649958"/>
      </p:ext>
    </p:extLst>
  </p:cSld>
  <p:clrMapOvr>
    <a:masterClrMapping/>
  </p:clrMapOvr>
</p:sldLayout>
</file>

<file path=ppt/slideLayouts/slideLayout56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435794"/>
      </p:ext>
    </p:extLst>
  </p:cSld>
  <p:clrMapOvr>
    <a:masterClrMapping/>
  </p:clrMapOvr>
</p:sldLayout>
</file>

<file path=ppt/slideLayouts/slideLayout56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5270561"/>
      </p:ext>
    </p:extLst>
  </p:cSld>
  <p:clrMapOvr>
    <a:masterClrMapping/>
  </p:clrMapOvr>
</p:sldLayout>
</file>

<file path=ppt/slideLayouts/slideLayout564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0034942"/>
      </p:ext>
    </p:extLst>
  </p:cSld>
  <p:clrMapOvr>
    <a:masterClrMapping/>
  </p:clrMapOvr>
</p:sldLayout>
</file>

<file path=ppt/slideLayouts/slideLayout56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0959585"/>
      </p:ext>
    </p:extLst>
  </p:cSld>
  <p:clrMapOvr>
    <a:masterClrMapping/>
  </p:clrMapOvr>
</p:sldLayout>
</file>

<file path=ppt/slideLayouts/slideLayout56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523320"/>
      </p:ext>
    </p:extLst>
  </p:cSld>
  <p:clrMapOvr>
    <a:masterClrMapping/>
  </p:clrMapOvr>
</p:sldLayout>
</file>

<file path=ppt/slideLayouts/slideLayout56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6146964"/>
      </p:ext>
    </p:extLst>
  </p:cSld>
  <p:clrMapOvr>
    <a:masterClrMapping/>
  </p:clrMapOvr>
</p:sldLayout>
</file>

<file path=ppt/slideLayouts/slideLayout56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6705359"/>
      </p:ext>
    </p:extLst>
  </p:cSld>
  <p:clrMapOvr>
    <a:masterClrMapping/>
  </p:clrMapOvr>
</p:sldLayout>
</file>

<file path=ppt/slideLayouts/slideLayout56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0615104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213473"/>
      </p:ext>
    </p:extLst>
  </p:cSld>
  <p:clrMapOvr>
    <a:masterClrMapping/>
  </p:clrMapOvr>
</p:sldLayout>
</file>

<file path=ppt/slideLayouts/slideLayout56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8387363"/>
      </p:ext>
    </p:extLst>
  </p:cSld>
  <p:clrMapOvr>
    <a:masterClrMapping/>
  </p:clrMapOvr>
</p:sldLayout>
</file>

<file path=ppt/slideLayouts/slideLayout56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7134641"/>
      </p:ext>
    </p:extLst>
  </p:cSld>
  <p:clrMapOvr>
    <a:masterClrMapping/>
  </p:clrMapOvr>
</p:sldLayout>
</file>

<file path=ppt/slideLayouts/slideLayout56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341414"/>
      </p:ext>
    </p:extLst>
  </p:cSld>
  <p:clrMapOvr>
    <a:masterClrMapping/>
  </p:clrMapOvr>
</p:sldLayout>
</file>

<file path=ppt/slideLayouts/slideLayout5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0002426"/>
      </p:ext>
    </p:extLst>
  </p:cSld>
  <p:clrMapOvr>
    <a:masterClrMapping/>
  </p:clrMapOvr>
</p:sldLayout>
</file>

<file path=ppt/slideLayouts/slideLayout5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7946732"/>
      </p:ext>
    </p:extLst>
  </p:cSld>
  <p:clrMapOvr>
    <a:masterClrMapping/>
  </p:clrMapOvr>
</p:sldLayout>
</file>

<file path=ppt/slideLayouts/slideLayout5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8013842"/>
      </p:ext>
    </p:extLst>
  </p:cSld>
  <p:clrMapOvr>
    <a:masterClrMapping/>
  </p:clrMapOvr>
</p:sldLayout>
</file>

<file path=ppt/slideLayouts/slideLayout56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6898369"/>
      </p:ext>
    </p:extLst>
  </p:cSld>
  <p:clrMapOvr>
    <a:masterClrMapping/>
  </p:clrMapOvr>
</p:sldLayout>
</file>

<file path=ppt/slideLayouts/slideLayout56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0769755"/>
      </p:ext>
    </p:extLst>
  </p:cSld>
  <p:clrMapOvr>
    <a:masterClrMapping/>
  </p:clrMapOvr>
</p:sldLayout>
</file>

<file path=ppt/slideLayouts/slideLayout56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334354"/>
      </p:ext>
    </p:extLst>
  </p:cSld>
  <p:clrMapOvr>
    <a:masterClrMapping/>
  </p:clrMapOvr>
</p:sldLayout>
</file>

<file path=ppt/slideLayouts/slideLayout56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6330307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7326354"/>
      </p:ext>
    </p:extLst>
  </p:cSld>
  <p:clrMapOvr>
    <a:masterClrMapping/>
  </p:clrMapOvr>
</p:sldLayout>
</file>

<file path=ppt/slideLayouts/slideLayout566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8410324"/>
      </p:ext>
    </p:extLst>
  </p:cSld>
  <p:clrMapOvr>
    <a:masterClrMapping/>
  </p:clrMapOvr>
</p:sldLayout>
</file>

<file path=ppt/slideLayouts/slideLayout56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216129"/>
      </p:ext>
    </p:extLst>
  </p:cSld>
  <p:clrMapOvr>
    <a:masterClrMapping/>
  </p:clrMapOvr>
</p:sldLayout>
</file>

<file path=ppt/slideLayouts/slideLayout56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6334583"/>
      </p:ext>
    </p:extLst>
  </p:cSld>
  <p:clrMapOvr>
    <a:masterClrMapping/>
  </p:clrMapOvr>
</p:sldLayout>
</file>

<file path=ppt/slideLayouts/slideLayout56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3436630"/>
      </p:ext>
    </p:extLst>
  </p:cSld>
  <p:clrMapOvr>
    <a:masterClrMapping/>
  </p:clrMapOvr>
</p:sldLayout>
</file>

<file path=ppt/slideLayouts/slideLayout56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7867850"/>
      </p:ext>
    </p:extLst>
  </p:cSld>
  <p:clrMapOvr>
    <a:masterClrMapping/>
  </p:clrMapOvr>
</p:sldLayout>
</file>

<file path=ppt/slideLayouts/slideLayout56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5606519"/>
      </p:ext>
    </p:extLst>
  </p:cSld>
  <p:clrMapOvr>
    <a:masterClrMapping/>
  </p:clrMapOvr>
</p:sldLayout>
</file>

<file path=ppt/slideLayouts/slideLayout56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482049"/>
      </p:ext>
    </p:extLst>
  </p:cSld>
  <p:clrMapOvr>
    <a:masterClrMapping/>
  </p:clrMapOvr>
</p:sldLayout>
</file>

<file path=ppt/slideLayouts/slideLayout56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7515969"/>
      </p:ext>
    </p:extLst>
  </p:cSld>
  <p:clrMapOvr>
    <a:masterClrMapping/>
  </p:clrMapOvr>
</p:sldLayout>
</file>

<file path=ppt/slideLayouts/slideLayout56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2709691"/>
      </p:ext>
    </p:extLst>
  </p:cSld>
  <p:clrMapOvr>
    <a:masterClrMapping/>
  </p:clrMapOvr>
</p:sldLayout>
</file>

<file path=ppt/slideLayouts/slideLayout56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1960245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6997096"/>
      </p:ext>
    </p:extLst>
  </p:cSld>
  <p:clrMapOvr>
    <a:masterClrMapping/>
  </p:clrMapOvr>
  <p:transition/>
</p:sldLayout>
</file>

<file path=ppt/slideLayouts/slideLayout56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5698125"/>
      </p:ext>
    </p:extLst>
  </p:cSld>
  <p:clrMapOvr>
    <a:masterClrMapping/>
  </p:clrMapOvr>
</p:sldLayout>
</file>

<file path=ppt/slideLayouts/slideLayout56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2368979"/>
      </p:ext>
    </p:extLst>
  </p:cSld>
  <p:clrMapOvr>
    <a:masterClrMapping/>
  </p:clrMapOvr>
</p:sldLayout>
</file>

<file path=ppt/slideLayouts/slideLayout567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751019"/>
      </p:ext>
    </p:extLst>
  </p:cSld>
  <p:clrMapOvr>
    <a:masterClrMapping/>
  </p:clrMapOvr>
</p:sldLayout>
</file>

<file path=ppt/slideLayouts/slideLayout5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911420"/>
      </p:ext>
    </p:extLst>
  </p:cSld>
  <p:clrMapOvr>
    <a:masterClrMapping/>
  </p:clrMapOvr>
</p:sldLayout>
</file>

<file path=ppt/slideLayouts/slideLayout567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4633781"/>
      </p:ext>
    </p:extLst>
  </p:cSld>
  <p:clrMapOvr>
    <a:masterClrMapping/>
  </p:clrMapOvr>
</p:sldLayout>
</file>

<file path=ppt/slideLayouts/slideLayout567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759919"/>
      </p:ext>
    </p:extLst>
  </p:cSld>
  <p:clrMapOvr>
    <a:masterClrMapping/>
  </p:clrMapOvr>
</p:sldLayout>
</file>

<file path=ppt/slideLayouts/slideLayout56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665561"/>
      </p:ext>
    </p:extLst>
  </p:cSld>
  <p:clrMapOvr>
    <a:masterClrMapping/>
  </p:clrMapOvr>
</p:sldLayout>
</file>

<file path=ppt/slideLayouts/slideLayout56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576322"/>
      </p:ext>
    </p:extLst>
  </p:cSld>
  <p:clrMapOvr>
    <a:masterClrMapping/>
  </p:clrMapOvr>
</p:sldLayout>
</file>

<file path=ppt/slideLayouts/slideLayout56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5192729"/>
      </p:ext>
    </p:extLst>
  </p:cSld>
  <p:clrMapOvr>
    <a:masterClrMapping/>
  </p:clrMapOvr>
</p:sldLayout>
</file>

<file path=ppt/slideLayouts/slideLayout56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8528756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7623360"/>
      </p:ext>
    </p:extLst>
  </p:cSld>
  <p:clrMapOvr>
    <a:masterClrMapping/>
  </p:clrMapOvr>
</p:sldLayout>
</file>

<file path=ppt/slideLayouts/slideLayout56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874110"/>
      </p:ext>
    </p:extLst>
  </p:cSld>
  <p:clrMapOvr>
    <a:masterClrMapping/>
  </p:clrMapOvr>
</p:sldLayout>
</file>

<file path=ppt/slideLayouts/slideLayout56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800221"/>
      </p:ext>
    </p:extLst>
  </p:cSld>
  <p:clrMapOvr>
    <a:masterClrMapping/>
  </p:clrMapOvr>
</p:sldLayout>
</file>

<file path=ppt/slideLayouts/slideLayout56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3095876"/>
      </p:ext>
    </p:extLst>
  </p:cSld>
  <p:clrMapOvr>
    <a:masterClrMapping/>
  </p:clrMapOvr>
</p:sldLayout>
</file>

<file path=ppt/slideLayouts/slideLayout56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84702"/>
      </p:ext>
    </p:extLst>
  </p:cSld>
  <p:clrMapOvr>
    <a:masterClrMapping/>
  </p:clrMapOvr>
</p:sldLayout>
</file>

<file path=ppt/slideLayouts/slideLayout56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5866400"/>
      </p:ext>
    </p:extLst>
  </p:cSld>
  <p:clrMapOvr>
    <a:masterClrMapping/>
  </p:clrMapOvr>
</p:sldLayout>
</file>

<file path=ppt/slideLayouts/slideLayout56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69349"/>
      </p:ext>
    </p:extLst>
  </p:cSld>
  <p:clrMapOvr>
    <a:masterClrMapping/>
  </p:clrMapOvr>
</p:sldLayout>
</file>

<file path=ppt/slideLayouts/slideLayout56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9068702"/>
      </p:ext>
    </p:extLst>
  </p:cSld>
  <p:clrMapOvr>
    <a:masterClrMapping/>
  </p:clrMapOvr>
</p:sldLayout>
</file>

<file path=ppt/slideLayouts/slideLayout568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1142204"/>
      </p:ext>
    </p:extLst>
  </p:cSld>
  <p:clrMapOvr>
    <a:masterClrMapping/>
  </p:clrMapOvr>
</p:sldLayout>
</file>

<file path=ppt/slideLayouts/slideLayout56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7478446"/>
      </p:ext>
    </p:extLst>
  </p:cSld>
  <p:clrMapOvr>
    <a:masterClrMapping/>
  </p:clrMapOvr>
</p:sldLayout>
</file>

<file path=ppt/slideLayouts/slideLayout568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9387561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7498382"/>
      </p:ext>
    </p:extLst>
  </p:cSld>
  <p:clrMapOvr>
    <a:masterClrMapping/>
  </p:clrMapOvr>
</p:sldLayout>
</file>

<file path=ppt/slideLayouts/slideLayout56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95744"/>
      </p:ext>
    </p:extLst>
  </p:cSld>
  <p:clrMapOvr>
    <a:masterClrMapping/>
  </p:clrMapOvr>
</p:sldLayout>
</file>

<file path=ppt/slideLayouts/slideLayout56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7355416"/>
      </p:ext>
    </p:extLst>
  </p:cSld>
  <p:clrMapOvr>
    <a:masterClrMapping/>
  </p:clrMapOvr>
</p:sldLayout>
</file>

<file path=ppt/slideLayouts/slideLayout56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5510537"/>
      </p:ext>
    </p:extLst>
  </p:cSld>
  <p:clrMapOvr>
    <a:masterClrMapping/>
  </p:clrMapOvr>
</p:sldLayout>
</file>

<file path=ppt/slideLayouts/slideLayout56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485156"/>
      </p:ext>
    </p:extLst>
  </p:cSld>
  <p:clrMapOvr>
    <a:masterClrMapping/>
  </p:clrMapOvr>
</p:sldLayout>
</file>

<file path=ppt/slideLayouts/slideLayout56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4533275"/>
      </p:ext>
    </p:extLst>
  </p:cSld>
  <p:clrMapOvr>
    <a:masterClrMapping/>
  </p:clrMapOvr>
</p:sldLayout>
</file>

<file path=ppt/slideLayouts/slideLayout56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14891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2214824"/>
      </p:ext>
    </p:extLst>
  </p:cSld>
  <p:clrMapOvr>
    <a:masterClrMapping/>
  </p:clrMapOvr>
</p:sldLayout>
</file>

<file path=ppt/slideLayouts/slideLayout56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304813"/>
      </p:ext>
    </p:extLst>
  </p:cSld>
  <p:clrMapOvr>
    <a:masterClrMapping/>
  </p:clrMapOvr>
</p:sldLayout>
</file>

<file path=ppt/slideLayouts/slideLayout56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6080036"/>
      </p:ext>
    </p:extLst>
  </p:cSld>
  <p:clrMapOvr>
    <a:masterClrMapping/>
  </p:clrMapOvr>
</p:sldLayout>
</file>

<file path=ppt/slideLayouts/slideLayout56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17674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748329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9543393"/>
      </p:ext>
    </p:extLst>
  </p:cSld>
  <p:clrMapOvr>
    <a:masterClrMapping/>
  </p:clrMapOvr>
</p:sldLayout>
</file>

<file path=ppt/slideLayouts/slideLayout57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378361"/>
      </p:ext>
    </p:extLst>
  </p:cSld>
  <p:clrMapOvr>
    <a:masterClrMapping/>
  </p:clrMapOvr>
</p:sldLayout>
</file>

<file path=ppt/slideLayouts/slideLayout57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3185644"/>
      </p:ext>
    </p:extLst>
  </p:cSld>
  <p:clrMapOvr>
    <a:masterClrMapping/>
  </p:clrMapOvr>
</p:sldLayout>
</file>

<file path=ppt/slideLayouts/slideLayout57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429214"/>
      </p:ext>
    </p:extLst>
  </p:cSld>
  <p:clrMapOvr>
    <a:masterClrMapping/>
  </p:clrMapOvr>
</p:sldLayout>
</file>

<file path=ppt/slideLayouts/slideLayout57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137524"/>
      </p:ext>
    </p:extLst>
  </p:cSld>
  <p:clrMapOvr>
    <a:masterClrMapping/>
  </p:clrMapOvr>
</p:sldLayout>
</file>

<file path=ppt/slideLayouts/slideLayout57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9937056"/>
      </p:ext>
    </p:extLst>
  </p:cSld>
  <p:clrMapOvr>
    <a:masterClrMapping/>
  </p:clrMapOvr>
</p:sldLayout>
</file>

<file path=ppt/slideLayouts/slideLayout57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8687202"/>
      </p:ext>
    </p:extLst>
  </p:cSld>
  <p:clrMapOvr>
    <a:masterClrMapping/>
  </p:clrMapOvr>
</p:sldLayout>
</file>

<file path=ppt/slideLayouts/slideLayout570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6701967"/>
      </p:ext>
    </p:extLst>
  </p:cSld>
  <p:clrMapOvr>
    <a:masterClrMapping/>
  </p:clrMapOvr>
</p:sldLayout>
</file>

<file path=ppt/slideLayouts/slideLayout57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185613"/>
      </p:ext>
    </p:extLst>
  </p:cSld>
  <p:clrMapOvr>
    <a:masterClrMapping/>
  </p:clrMapOvr>
</p:sldLayout>
</file>

<file path=ppt/slideLayouts/slideLayout57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705289"/>
      </p:ext>
    </p:extLst>
  </p:cSld>
  <p:clrMapOvr>
    <a:masterClrMapping/>
  </p:clrMapOvr>
</p:sldLayout>
</file>

<file path=ppt/slideLayouts/slideLayout570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4681623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1298166"/>
      </p:ext>
    </p:extLst>
  </p:cSld>
  <p:clrMapOvr>
    <a:masterClrMapping/>
  </p:clrMapOvr>
</p:sldLayout>
</file>

<file path=ppt/slideLayouts/slideLayout57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815266"/>
      </p:ext>
    </p:extLst>
  </p:cSld>
  <p:clrMapOvr>
    <a:masterClrMapping/>
  </p:clrMapOvr>
</p:sldLayout>
</file>

<file path=ppt/slideLayouts/slideLayout57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3762194"/>
      </p:ext>
    </p:extLst>
  </p:cSld>
  <p:clrMapOvr>
    <a:masterClrMapping/>
  </p:clrMapOvr>
</p:sldLayout>
</file>

<file path=ppt/slideLayouts/slideLayout57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069777"/>
      </p:ext>
    </p:extLst>
  </p:cSld>
  <p:clrMapOvr>
    <a:masterClrMapping/>
  </p:clrMapOvr>
</p:sldLayout>
</file>

<file path=ppt/slideLayouts/slideLayout57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356676"/>
      </p:ext>
    </p:extLst>
  </p:cSld>
  <p:clrMapOvr>
    <a:masterClrMapping/>
  </p:clrMapOvr>
</p:sldLayout>
</file>

<file path=ppt/slideLayouts/slideLayout57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4006894"/>
      </p:ext>
    </p:extLst>
  </p:cSld>
  <p:clrMapOvr>
    <a:masterClrMapping/>
  </p:clrMapOvr>
</p:sldLayout>
</file>

<file path=ppt/slideLayouts/slideLayout57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2316934"/>
      </p:ext>
    </p:extLst>
  </p:cSld>
  <p:clrMapOvr>
    <a:masterClrMapping/>
  </p:clrMapOvr>
</p:sldLayout>
</file>

<file path=ppt/slideLayouts/slideLayout57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9679349"/>
      </p:ext>
    </p:extLst>
  </p:cSld>
  <p:clrMapOvr>
    <a:masterClrMapping/>
  </p:clrMapOvr>
</p:sldLayout>
</file>

<file path=ppt/slideLayouts/slideLayout57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5991123"/>
      </p:ext>
    </p:extLst>
  </p:cSld>
  <p:clrMapOvr>
    <a:masterClrMapping/>
  </p:clrMapOvr>
</p:sldLayout>
</file>

<file path=ppt/slideLayouts/slideLayout57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4912892"/>
      </p:ext>
    </p:extLst>
  </p:cSld>
  <p:clrMapOvr>
    <a:masterClrMapping/>
  </p:clrMapOvr>
</p:sldLayout>
</file>

<file path=ppt/slideLayouts/slideLayout57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013661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7848417"/>
      </p:ext>
    </p:extLst>
  </p:cSld>
  <p:clrMapOvr>
    <a:masterClrMapping/>
  </p:clrMapOvr>
</p:sldLayout>
</file>

<file path=ppt/slideLayouts/slideLayout57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6423571"/>
      </p:ext>
    </p:extLst>
  </p:cSld>
  <p:clrMapOvr>
    <a:masterClrMapping/>
  </p:clrMapOvr>
</p:sldLayout>
</file>

<file path=ppt/slideLayouts/slideLayout57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6663422"/>
      </p:ext>
    </p:extLst>
  </p:cSld>
  <p:clrMapOvr>
    <a:masterClrMapping/>
  </p:clrMapOvr>
</p:sldLayout>
</file>

<file path=ppt/slideLayouts/slideLayout57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782890"/>
      </p:ext>
    </p:extLst>
  </p:cSld>
  <p:clrMapOvr>
    <a:masterClrMapping/>
  </p:clrMapOvr>
</p:sldLayout>
</file>

<file path=ppt/slideLayouts/slideLayout572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887032"/>
      </p:ext>
    </p:extLst>
  </p:cSld>
  <p:clrMapOvr>
    <a:masterClrMapping/>
  </p:clrMapOvr>
</p:sldLayout>
</file>

<file path=ppt/slideLayouts/slideLayout57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763943"/>
      </p:ext>
    </p:extLst>
  </p:cSld>
  <p:clrMapOvr>
    <a:masterClrMapping/>
  </p:clrMapOvr>
</p:sldLayout>
</file>

<file path=ppt/slideLayouts/slideLayout57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4742861"/>
      </p:ext>
    </p:extLst>
  </p:cSld>
  <p:clrMapOvr>
    <a:masterClrMapping/>
  </p:clrMapOvr>
</p:sldLayout>
</file>

<file path=ppt/slideLayouts/slideLayout57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5790364"/>
      </p:ext>
    </p:extLst>
  </p:cSld>
  <p:clrMapOvr>
    <a:masterClrMapping/>
  </p:clrMapOvr>
</p:sldLayout>
</file>

<file path=ppt/slideLayouts/slideLayout57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743886"/>
      </p:ext>
    </p:extLst>
  </p:cSld>
  <p:clrMapOvr>
    <a:masterClrMapping/>
  </p:clrMapOvr>
</p:sldLayout>
</file>

<file path=ppt/slideLayouts/slideLayout57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512612"/>
      </p:ext>
    </p:extLst>
  </p:cSld>
  <p:clrMapOvr>
    <a:masterClrMapping/>
  </p:clrMapOvr>
</p:sldLayout>
</file>

<file path=ppt/slideLayouts/slideLayout57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5200222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3951592"/>
      </p:ext>
    </p:extLst>
  </p:cSld>
  <p:clrMapOvr>
    <a:masterClrMapping/>
  </p:clrMapOvr>
</p:sldLayout>
</file>

<file path=ppt/slideLayouts/slideLayout57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4067213"/>
      </p:ext>
    </p:extLst>
  </p:cSld>
  <p:clrMapOvr>
    <a:masterClrMapping/>
  </p:clrMapOvr>
</p:sldLayout>
</file>

<file path=ppt/slideLayouts/slideLayout57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1139645"/>
      </p:ext>
    </p:extLst>
  </p:cSld>
  <p:clrMapOvr>
    <a:masterClrMapping/>
  </p:clrMapOvr>
</p:sldLayout>
</file>

<file path=ppt/slideLayouts/slideLayout57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5148235"/>
      </p:ext>
    </p:extLst>
  </p:cSld>
  <p:clrMapOvr>
    <a:masterClrMapping/>
  </p:clrMapOvr>
</p:sldLayout>
</file>

<file path=ppt/slideLayouts/slideLayout57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3455"/>
      </p:ext>
    </p:extLst>
  </p:cSld>
  <p:clrMapOvr>
    <a:masterClrMapping/>
  </p:clrMapOvr>
</p:sldLayout>
</file>

<file path=ppt/slideLayouts/slideLayout57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356412"/>
      </p:ext>
    </p:extLst>
  </p:cSld>
  <p:clrMapOvr>
    <a:masterClrMapping/>
  </p:clrMapOvr>
</p:sldLayout>
</file>

<file path=ppt/slideLayouts/slideLayout57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318062"/>
      </p:ext>
    </p:extLst>
  </p:cSld>
  <p:clrMapOvr>
    <a:masterClrMapping/>
  </p:clrMapOvr>
</p:sldLayout>
</file>

<file path=ppt/slideLayouts/slideLayout573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014844"/>
      </p:ext>
    </p:extLst>
  </p:cSld>
  <p:clrMapOvr>
    <a:masterClrMapping/>
  </p:clrMapOvr>
</p:sldLayout>
</file>

<file path=ppt/slideLayouts/slideLayout573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5774281"/>
      </p:ext>
    </p:extLst>
  </p:cSld>
  <p:clrMapOvr>
    <a:masterClrMapping/>
  </p:clrMapOvr>
</p:sldLayout>
</file>

<file path=ppt/slideLayouts/slideLayout5738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9790291"/>
      </p:ext>
    </p:extLst>
  </p:cSld>
  <p:clrMapOvr>
    <a:masterClrMapping/>
  </p:clrMapOvr>
</p:sldLayout>
</file>

<file path=ppt/slideLayouts/slideLayout573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1839691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9281816"/>
      </p:ext>
    </p:extLst>
  </p:cSld>
  <p:clrMapOvr>
    <a:masterClrMapping/>
  </p:clrMapOvr>
</p:sldLayout>
</file>

<file path=ppt/slideLayouts/slideLayout57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189" indent="0" algn="ctr">
              <a:buNone/>
              <a:defRPr/>
            </a:lvl2pPr>
            <a:lvl3pPr marL="914377" indent="0" algn="ctr">
              <a:buNone/>
              <a:defRPr/>
            </a:lvl3pPr>
            <a:lvl4pPr marL="1371566" indent="0" algn="ctr">
              <a:buNone/>
              <a:defRPr/>
            </a:lvl4pPr>
            <a:lvl5pPr marL="1828754" indent="0" algn="ctr">
              <a:buNone/>
              <a:defRPr/>
            </a:lvl5pPr>
            <a:lvl6pPr marL="2285943" indent="0" algn="ctr">
              <a:buNone/>
              <a:defRPr/>
            </a:lvl6pPr>
            <a:lvl7pPr marL="2743131" indent="0" algn="ctr">
              <a:buNone/>
              <a:defRPr/>
            </a:lvl7pPr>
            <a:lvl8pPr marL="3200320" indent="0" algn="ctr">
              <a:buNone/>
              <a:defRPr/>
            </a:lvl8pPr>
            <a:lvl9pPr marL="3657509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1411948"/>
      </p:ext>
    </p:extLst>
  </p:cSld>
  <p:clrMapOvr>
    <a:masterClrMapping/>
  </p:clrMapOvr>
</p:sldLayout>
</file>

<file path=ppt/slideLayouts/slideLayout57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5016019"/>
      </p:ext>
    </p:extLst>
  </p:cSld>
  <p:clrMapOvr>
    <a:masterClrMapping/>
  </p:clrMapOvr>
</p:sldLayout>
</file>

<file path=ppt/slideLayouts/slideLayout57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189" indent="0">
              <a:buNone/>
              <a:defRPr sz="1800"/>
            </a:lvl2pPr>
            <a:lvl3pPr marL="914377" indent="0">
              <a:buNone/>
              <a:defRPr sz="1600"/>
            </a:lvl3pPr>
            <a:lvl4pPr marL="1371566" indent="0">
              <a:buNone/>
              <a:defRPr sz="1400"/>
            </a:lvl4pPr>
            <a:lvl5pPr marL="1828754" indent="0">
              <a:buNone/>
              <a:defRPr sz="1400"/>
            </a:lvl5pPr>
            <a:lvl6pPr marL="2285943" indent="0">
              <a:buNone/>
              <a:defRPr sz="1400"/>
            </a:lvl6pPr>
            <a:lvl7pPr marL="2743131" indent="0">
              <a:buNone/>
              <a:defRPr sz="1400"/>
            </a:lvl7pPr>
            <a:lvl8pPr marL="3200320" indent="0">
              <a:buNone/>
              <a:defRPr sz="1400"/>
            </a:lvl8pPr>
            <a:lvl9pPr marL="3657509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77515"/>
      </p:ext>
    </p:extLst>
  </p:cSld>
  <p:clrMapOvr>
    <a:masterClrMapping/>
  </p:clrMapOvr>
</p:sldLayout>
</file>

<file path=ppt/slideLayouts/slideLayout5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9404153"/>
      </p:ext>
    </p:extLst>
  </p:cSld>
  <p:clrMapOvr>
    <a:masterClrMapping/>
  </p:clrMapOvr>
</p:sldLayout>
</file>

<file path=ppt/slideLayouts/slideLayout57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489141"/>
      </p:ext>
    </p:extLst>
  </p:cSld>
  <p:clrMapOvr>
    <a:masterClrMapping/>
  </p:clrMapOvr>
</p:sldLayout>
</file>

<file path=ppt/slideLayouts/slideLayout57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3041727"/>
      </p:ext>
    </p:extLst>
  </p:cSld>
  <p:clrMapOvr>
    <a:masterClrMapping/>
  </p:clrMapOvr>
</p:sldLayout>
</file>

<file path=ppt/slideLayouts/slideLayout57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7344796"/>
      </p:ext>
    </p:extLst>
  </p:cSld>
  <p:clrMapOvr>
    <a:masterClrMapping/>
  </p:clrMapOvr>
</p:sldLayout>
</file>

<file path=ppt/slideLayouts/slideLayout5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0123399"/>
      </p:ext>
    </p:extLst>
  </p:cSld>
  <p:clrMapOvr>
    <a:masterClrMapping/>
  </p:clrMapOvr>
</p:sldLayout>
</file>

<file path=ppt/slideLayouts/slideLayout574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7823616"/>
      </p:ext>
    </p:extLst>
  </p:cSld>
  <p:clrMapOvr>
    <a:masterClrMapping/>
  </p:clrMapOvr>
</p:sldLayout>
</file>

<file path=ppt/slideLayouts/slideLayout5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634473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663976"/>
      </p:ext>
    </p:extLst>
  </p:cSld>
  <p:clrMapOvr>
    <a:masterClrMapping/>
  </p:clrMapOvr>
</p:sldLayout>
</file>

<file path=ppt/slideLayouts/slideLayout57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989204"/>
      </p:ext>
    </p:extLst>
  </p:cSld>
  <p:clrMapOvr>
    <a:masterClrMapping/>
  </p:clrMapOvr>
</p:sldLayout>
</file>

<file path=ppt/slideLayouts/slideLayout57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9590123"/>
      </p:ext>
    </p:extLst>
  </p:cSld>
  <p:clrMapOvr>
    <a:masterClrMapping/>
  </p:clrMapOvr>
</p:sldLayout>
</file>

<file path=ppt/slideLayouts/slideLayout57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5730370"/>
      </p:ext>
    </p:extLst>
  </p:cSld>
  <p:clrMapOvr>
    <a:masterClrMapping/>
  </p:clrMapOvr>
</p:sldLayout>
</file>

<file path=ppt/slideLayouts/slideLayout57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7301735"/>
      </p:ext>
    </p:extLst>
  </p:cSld>
  <p:clrMapOvr>
    <a:masterClrMapping/>
  </p:clrMapOvr>
</p:sldLayout>
</file>

<file path=ppt/slideLayouts/slideLayout57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39961"/>
      </p:ext>
    </p:extLst>
  </p:cSld>
  <p:clrMapOvr>
    <a:masterClrMapping/>
  </p:clrMapOvr>
</p:sldLayout>
</file>

<file path=ppt/slideLayouts/slideLayout57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928563"/>
      </p:ext>
    </p:extLst>
  </p:cSld>
  <p:clrMapOvr>
    <a:masterClrMapping/>
  </p:clrMapOvr>
</p:sldLayout>
</file>

<file path=ppt/slideLayouts/slideLayout57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947816"/>
      </p:ext>
    </p:extLst>
  </p:cSld>
  <p:clrMapOvr>
    <a:masterClrMapping/>
  </p:clrMapOvr>
</p:sldLayout>
</file>

<file path=ppt/slideLayouts/slideLayout57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334864"/>
      </p:ext>
    </p:extLst>
  </p:cSld>
  <p:clrMapOvr>
    <a:masterClrMapping/>
  </p:clrMapOvr>
</p:sldLayout>
</file>

<file path=ppt/slideLayouts/slideLayout57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44408"/>
      </p:ext>
    </p:extLst>
  </p:cSld>
  <p:clrMapOvr>
    <a:masterClrMapping/>
  </p:clrMapOvr>
</p:sldLayout>
</file>

<file path=ppt/slideLayouts/slideLayout57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9031608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249885"/>
      </p:ext>
    </p:extLst>
  </p:cSld>
  <p:clrMapOvr>
    <a:masterClrMapping/>
  </p:clrMapOvr>
</p:sldLayout>
</file>

<file path=ppt/slideLayouts/slideLayout57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3795203"/>
      </p:ext>
    </p:extLst>
  </p:cSld>
  <p:clrMapOvr>
    <a:masterClrMapping/>
  </p:clrMapOvr>
</p:sldLayout>
</file>

<file path=ppt/slideLayouts/slideLayout57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546491"/>
      </p:ext>
    </p:extLst>
  </p:cSld>
  <p:clrMapOvr>
    <a:masterClrMapping/>
  </p:clrMapOvr>
</p:sldLayout>
</file>

<file path=ppt/slideLayouts/slideLayout576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2441262"/>
      </p:ext>
    </p:extLst>
  </p:cSld>
  <p:clrMapOvr>
    <a:masterClrMapping/>
  </p:clrMapOvr>
</p:sldLayout>
</file>

<file path=ppt/slideLayouts/slideLayout57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816941"/>
      </p:ext>
    </p:extLst>
  </p:cSld>
  <p:clrMapOvr>
    <a:masterClrMapping/>
  </p:clrMapOvr>
</p:sldLayout>
</file>

<file path=ppt/slideLayouts/slideLayout576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286553"/>
      </p:ext>
    </p:extLst>
  </p:cSld>
  <p:clrMapOvr>
    <a:masterClrMapping/>
  </p:clrMapOvr>
</p:sldLayout>
</file>

<file path=ppt/slideLayouts/slideLayout57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632003"/>
      </p:ext>
    </p:extLst>
  </p:cSld>
  <p:clrMapOvr>
    <a:masterClrMapping/>
  </p:clrMapOvr>
</p:sldLayout>
</file>

<file path=ppt/slideLayouts/slideLayout57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0815195"/>
      </p:ext>
    </p:extLst>
  </p:cSld>
  <p:clrMapOvr>
    <a:masterClrMapping/>
  </p:clrMapOvr>
</p:sldLayout>
</file>

<file path=ppt/slideLayouts/slideLayout57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789077"/>
      </p:ext>
    </p:extLst>
  </p:cSld>
  <p:clrMapOvr>
    <a:masterClrMapping/>
  </p:clrMapOvr>
</p:sldLayout>
</file>

<file path=ppt/slideLayouts/slideLayout57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7420555"/>
      </p:ext>
    </p:extLst>
  </p:cSld>
  <p:clrMapOvr>
    <a:masterClrMapping/>
  </p:clrMapOvr>
</p:sldLayout>
</file>

<file path=ppt/slideLayouts/slideLayout57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7559617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173131"/>
      </p:ext>
    </p:extLst>
  </p:cSld>
  <p:clrMapOvr>
    <a:masterClrMapping/>
  </p:clrMapOvr>
</p:sldLayout>
</file>

<file path=ppt/slideLayouts/slideLayout57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6013063"/>
      </p:ext>
    </p:extLst>
  </p:cSld>
  <p:clrMapOvr>
    <a:masterClrMapping/>
  </p:clrMapOvr>
</p:sldLayout>
</file>

<file path=ppt/slideLayouts/slideLayout57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7085"/>
      </p:ext>
    </p:extLst>
  </p:cSld>
  <p:clrMapOvr>
    <a:masterClrMapping/>
  </p:clrMapOvr>
</p:sldLayout>
</file>

<file path=ppt/slideLayouts/slideLayout57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7062560"/>
      </p:ext>
    </p:extLst>
  </p:cSld>
  <p:clrMapOvr>
    <a:masterClrMapping/>
  </p:clrMapOvr>
</p:sldLayout>
</file>

<file path=ppt/slideLayouts/slideLayout57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4656626"/>
      </p:ext>
    </p:extLst>
  </p:cSld>
  <p:clrMapOvr>
    <a:masterClrMapping/>
  </p:clrMapOvr>
</p:sldLayout>
</file>

<file path=ppt/slideLayouts/slideLayout57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3528850"/>
      </p:ext>
    </p:extLst>
  </p:cSld>
  <p:clrMapOvr>
    <a:masterClrMapping/>
  </p:clrMapOvr>
</p:sldLayout>
</file>

<file path=ppt/slideLayouts/slideLayout57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5153431"/>
      </p:ext>
    </p:extLst>
  </p:cSld>
  <p:clrMapOvr>
    <a:masterClrMapping/>
  </p:clrMapOvr>
</p:sldLayout>
</file>

<file path=ppt/slideLayouts/slideLayout57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193701"/>
      </p:ext>
    </p:extLst>
  </p:cSld>
  <p:clrMapOvr>
    <a:masterClrMapping/>
  </p:clrMapOvr>
</p:sldLayout>
</file>

<file path=ppt/slideLayouts/slideLayout57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220565"/>
      </p:ext>
    </p:extLst>
  </p:cSld>
  <p:clrMapOvr>
    <a:masterClrMapping/>
  </p:clrMapOvr>
</p:sldLayout>
</file>

<file path=ppt/slideLayouts/slideLayout57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1806865"/>
      </p:ext>
    </p:extLst>
  </p:cSld>
  <p:clrMapOvr>
    <a:masterClrMapping/>
  </p:clrMapOvr>
</p:sldLayout>
</file>

<file path=ppt/slideLayouts/slideLayout57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3602307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0858903"/>
      </p:ext>
    </p:extLst>
  </p:cSld>
  <p:clrMapOvr>
    <a:masterClrMapping/>
  </p:clrMapOvr>
</p:sldLayout>
</file>

<file path=ppt/slideLayouts/slideLayout5780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0901069"/>
      </p:ext>
    </p:extLst>
  </p:cSld>
  <p:clrMapOvr>
    <a:masterClrMapping/>
  </p:clrMapOvr>
</p:sldLayout>
</file>

<file path=ppt/slideLayouts/slideLayout57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4328199"/>
      </p:ext>
    </p:extLst>
  </p:cSld>
  <p:clrMapOvr>
    <a:masterClrMapping/>
  </p:clrMapOvr>
</p:sldLayout>
</file>

<file path=ppt/slideLayouts/slideLayout578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0435856"/>
      </p:ext>
    </p:extLst>
  </p:cSld>
  <p:clrMapOvr>
    <a:masterClrMapping/>
  </p:clrMapOvr>
</p:sldLayout>
</file>

<file path=ppt/slideLayouts/slideLayout57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0645241"/>
      </p:ext>
    </p:extLst>
  </p:cSld>
  <p:clrMapOvr>
    <a:masterClrMapping/>
  </p:clrMapOvr>
</p:sldLayout>
</file>

<file path=ppt/slideLayouts/slideLayout57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1558294"/>
      </p:ext>
    </p:extLst>
  </p:cSld>
  <p:clrMapOvr>
    <a:masterClrMapping/>
  </p:clrMapOvr>
</p:sldLayout>
</file>

<file path=ppt/slideLayouts/slideLayout57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6652902"/>
      </p:ext>
    </p:extLst>
  </p:cSld>
  <p:clrMapOvr>
    <a:masterClrMapping/>
  </p:clrMapOvr>
</p:sldLayout>
</file>

<file path=ppt/slideLayouts/slideLayout57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9631050"/>
      </p:ext>
    </p:extLst>
  </p:cSld>
  <p:clrMapOvr>
    <a:masterClrMapping/>
  </p:clrMapOvr>
</p:sldLayout>
</file>

<file path=ppt/slideLayouts/slideLayout57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9574750"/>
      </p:ext>
    </p:extLst>
  </p:cSld>
  <p:clrMapOvr>
    <a:masterClrMapping/>
  </p:clrMapOvr>
</p:sldLayout>
</file>

<file path=ppt/slideLayouts/slideLayout57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62796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26528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0341290"/>
      </p:ext>
    </p:extLst>
  </p:cSld>
  <p:clrMapOvr>
    <a:masterClrMapping/>
  </p:clrMapOvr>
</p:sldLayout>
</file>

<file path=ppt/slideLayouts/slideLayout57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8143937"/>
      </p:ext>
    </p:extLst>
  </p:cSld>
  <p:clrMapOvr>
    <a:masterClrMapping/>
  </p:clrMapOvr>
</p:sldLayout>
</file>

<file path=ppt/slideLayouts/slideLayout57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9059933"/>
      </p:ext>
    </p:extLst>
  </p:cSld>
  <p:clrMapOvr>
    <a:masterClrMapping/>
  </p:clrMapOvr>
</p:sldLayout>
</file>

<file path=ppt/slideLayouts/slideLayout57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262863"/>
      </p:ext>
    </p:extLst>
  </p:cSld>
  <p:clrMapOvr>
    <a:masterClrMapping/>
  </p:clrMapOvr>
</p:sldLayout>
</file>

<file path=ppt/slideLayouts/slideLayout57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5456558"/>
      </p:ext>
    </p:extLst>
  </p:cSld>
  <p:clrMapOvr>
    <a:masterClrMapping/>
  </p:clrMapOvr>
</p:sldLayout>
</file>

<file path=ppt/slideLayouts/slideLayout57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358276"/>
      </p:ext>
    </p:extLst>
  </p:cSld>
  <p:clrMapOvr>
    <a:masterClrMapping/>
  </p:clrMapOvr>
</p:sldLayout>
</file>

<file path=ppt/slideLayouts/slideLayout57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516693"/>
      </p:ext>
    </p:extLst>
  </p:cSld>
  <p:clrMapOvr>
    <a:masterClrMapping/>
  </p:clrMapOvr>
</p:sldLayout>
</file>

<file path=ppt/slideLayouts/slideLayout57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9658346"/>
      </p:ext>
    </p:extLst>
  </p:cSld>
  <p:clrMapOvr>
    <a:masterClrMapping/>
  </p:clrMapOvr>
</p:sldLayout>
</file>

<file path=ppt/slideLayouts/slideLayout57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702029"/>
      </p:ext>
    </p:extLst>
  </p:cSld>
  <p:clrMapOvr>
    <a:masterClrMapping/>
  </p:clrMapOvr>
</p:sldLayout>
</file>

<file path=ppt/slideLayouts/slideLayout57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931903"/>
      </p:ext>
    </p:extLst>
  </p:cSld>
  <p:clrMapOvr>
    <a:masterClrMapping/>
  </p:clrMapOvr>
</p:sldLayout>
</file>

<file path=ppt/slideLayouts/slideLayout579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493957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6959751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7556151"/>
      </p:ext>
    </p:extLst>
  </p:cSld>
  <p:clrMapOvr>
    <a:masterClrMapping/>
  </p:clrMapOvr>
</p:sldLayout>
</file>

<file path=ppt/slideLayouts/slideLayout58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663519"/>
      </p:ext>
    </p:extLst>
  </p:cSld>
  <p:clrMapOvr>
    <a:masterClrMapping/>
  </p:clrMapOvr>
</p:sldLayout>
</file>

<file path=ppt/slideLayouts/slideLayout58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8141003"/>
      </p:ext>
    </p:extLst>
  </p:cSld>
  <p:clrMapOvr>
    <a:masterClrMapping/>
  </p:clrMapOvr>
</p:sldLayout>
</file>

<file path=ppt/slideLayouts/slideLayout580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4184080"/>
      </p:ext>
    </p:extLst>
  </p:cSld>
  <p:clrMapOvr>
    <a:masterClrMapping/>
  </p:clrMapOvr>
</p:sldLayout>
</file>

<file path=ppt/slideLayouts/slideLayout58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321846"/>
      </p:ext>
    </p:extLst>
  </p:cSld>
  <p:clrMapOvr>
    <a:masterClrMapping/>
  </p:clrMapOvr>
</p:sldLayout>
</file>

<file path=ppt/slideLayouts/slideLayout58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9357496"/>
      </p:ext>
    </p:extLst>
  </p:cSld>
  <p:clrMapOvr>
    <a:masterClrMapping/>
  </p:clrMapOvr>
</p:sldLayout>
</file>

<file path=ppt/slideLayouts/slideLayout58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430838"/>
      </p:ext>
    </p:extLst>
  </p:cSld>
  <p:clrMapOvr>
    <a:masterClrMapping/>
  </p:clrMapOvr>
</p:sldLayout>
</file>

<file path=ppt/slideLayouts/slideLayout58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573210"/>
      </p:ext>
    </p:extLst>
  </p:cSld>
  <p:clrMapOvr>
    <a:masterClrMapping/>
  </p:clrMapOvr>
</p:sldLayout>
</file>

<file path=ppt/slideLayouts/slideLayout58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101184"/>
      </p:ext>
    </p:extLst>
  </p:cSld>
  <p:clrMapOvr>
    <a:masterClrMapping/>
  </p:clrMapOvr>
</p:sldLayout>
</file>

<file path=ppt/slideLayouts/slideLayout58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504235"/>
      </p:ext>
    </p:extLst>
  </p:cSld>
  <p:clrMapOvr>
    <a:masterClrMapping/>
  </p:clrMapOvr>
</p:sldLayout>
</file>

<file path=ppt/slideLayouts/slideLayout58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576055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754745"/>
      </p:ext>
    </p:extLst>
  </p:cSld>
  <p:clrMapOvr>
    <a:masterClrMapping/>
  </p:clrMapOvr>
</p:sldLayout>
</file>

<file path=ppt/slideLayouts/slideLayout58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766536"/>
      </p:ext>
    </p:extLst>
  </p:cSld>
  <p:clrMapOvr>
    <a:masterClrMapping/>
  </p:clrMapOvr>
</p:sldLayout>
</file>

<file path=ppt/slideLayouts/slideLayout58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6103682"/>
      </p:ext>
    </p:extLst>
  </p:cSld>
  <p:clrMapOvr>
    <a:masterClrMapping/>
  </p:clrMapOvr>
</p:sldLayout>
</file>

<file path=ppt/slideLayouts/slideLayout58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85082"/>
      </p:ext>
    </p:extLst>
  </p:cSld>
  <p:clrMapOvr>
    <a:masterClrMapping/>
  </p:clrMapOvr>
</p:sldLayout>
</file>

<file path=ppt/slideLayouts/slideLayout58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3623699"/>
      </p:ext>
    </p:extLst>
  </p:cSld>
  <p:clrMapOvr>
    <a:masterClrMapping/>
  </p:clrMapOvr>
</p:sldLayout>
</file>

<file path=ppt/slideLayouts/slideLayout58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5925150"/>
      </p:ext>
    </p:extLst>
  </p:cSld>
  <p:clrMapOvr>
    <a:masterClrMapping/>
  </p:clrMapOvr>
</p:sldLayout>
</file>

<file path=ppt/slideLayouts/slideLayout581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2373993"/>
      </p:ext>
    </p:extLst>
  </p:cSld>
  <p:clrMapOvr>
    <a:masterClrMapping/>
  </p:clrMapOvr>
</p:sldLayout>
</file>

<file path=ppt/slideLayouts/slideLayout58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0211001"/>
      </p:ext>
    </p:extLst>
  </p:cSld>
  <p:clrMapOvr>
    <a:masterClrMapping/>
  </p:clrMapOvr>
</p:sldLayout>
</file>

<file path=ppt/slideLayouts/slideLayout58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0538495"/>
      </p:ext>
    </p:extLst>
  </p:cSld>
  <p:clrMapOvr>
    <a:masterClrMapping/>
  </p:clrMapOvr>
</p:sldLayout>
</file>

<file path=ppt/slideLayouts/slideLayout58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876262"/>
      </p:ext>
    </p:extLst>
  </p:cSld>
  <p:clrMapOvr>
    <a:masterClrMapping/>
  </p:clrMapOvr>
</p:sldLayout>
</file>

<file path=ppt/slideLayouts/slideLayout58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716975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9363299"/>
      </p:ext>
    </p:extLst>
  </p:cSld>
  <p:clrMapOvr>
    <a:masterClrMapping/>
  </p:clrMapOvr>
</p:sldLayout>
</file>

<file path=ppt/slideLayouts/slideLayout58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338393"/>
      </p:ext>
    </p:extLst>
  </p:cSld>
  <p:clrMapOvr>
    <a:masterClrMapping/>
  </p:clrMapOvr>
</p:sldLayout>
</file>

<file path=ppt/slideLayouts/slideLayout58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3826011"/>
      </p:ext>
    </p:extLst>
  </p:cSld>
  <p:clrMapOvr>
    <a:masterClrMapping/>
  </p:clrMapOvr>
</p:sldLayout>
</file>

<file path=ppt/slideLayouts/slideLayout58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2199357"/>
      </p:ext>
    </p:extLst>
  </p:cSld>
  <p:clrMapOvr>
    <a:masterClrMapping/>
  </p:clrMapOvr>
</p:sldLayout>
</file>

<file path=ppt/slideLayouts/slideLayout58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2130749"/>
      </p:ext>
    </p:extLst>
  </p:cSld>
  <p:clrMapOvr>
    <a:masterClrMapping/>
  </p:clrMapOvr>
</p:sldLayout>
</file>

<file path=ppt/slideLayouts/slideLayout58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001355"/>
      </p:ext>
    </p:extLst>
  </p:cSld>
  <p:clrMapOvr>
    <a:masterClrMapping/>
  </p:clrMapOvr>
</p:sldLayout>
</file>

<file path=ppt/slideLayouts/slideLayout58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138091"/>
      </p:ext>
    </p:extLst>
  </p:cSld>
  <p:clrMapOvr>
    <a:masterClrMapping/>
  </p:clrMapOvr>
</p:sldLayout>
</file>

<file path=ppt/slideLayouts/slideLayout58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836923"/>
      </p:ext>
    </p:extLst>
  </p:cSld>
  <p:clrMapOvr>
    <a:masterClrMapping/>
  </p:clrMapOvr>
</p:sldLayout>
</file>

<file path=ppt/slideLayouts/slideLayout58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0102258"/>
      </p:ext>
    </p:extLst>
  </p:cSld>
  <p:clrMapOvr>
    <a:masterClrMapping/>
  </p:clrMapOvr>
</p:sldLayout>
</file>

<file path=ppt/slideLayouts/slideLayout5828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1883281"/>
      </p:ext>
    </p:extLst>
  </p:cSld>
  <p:clrMapOvr>
    <a:masterClrMapping/>
  </p:clrMapOvr>
</p:sldLayout>
</file>

<file path=ppt/slideLayouts/slideLayout582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2269801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5418557"/>
      </p:ext>
    </p:extLst>
  </p:cSld>
  <p:clrMapOvr>
    <a:masterClrMapping/>
  </p:clrMapOvr>
</p:sldLayout>
</file>

<file path=ppt/slideLayouts/slideLayout5830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6440055"/>
      </p:ext>
    </p:extLst>
  </p:cSld>
  <p:clrMapOvr>
    <a:masterClrMapping/>
  </p:clrMapOvr>
</p:sldLayout>
</file>

<file path=ppt/slideLayouts/slideLayout583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7927868"/>
      </p:ext>
    </p:extLst>
  </p:cSld>
  <p:clrMapOvr>
    <a:masterClrMapping/>
  </p:clrMapOvr>
</p:sldLayout>
</file>

<file path=ppt/slideLayouts/slideLayout58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948894"/>
      </p:ext>
    </p:extLst>
  </p:cSld>
  <p:clrMapOvr>
    <a:masterClrMapping/>
  </p:clrMapOvr>
</p:sldLayout>
</file>

<file path=ppt/slideLayouts/slideLayout58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716232"/>
      </p:ext>
    </p:extLst>
  </p:cSld>
  <p:clrMapOvr>
    <a:masterClrMapping/>
  </p:clrMapOvr>
</p:sldLayout>
</file>

<file path=ppt/slideLayouts/slideLayout58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4209213"/>
      </p:ext>
    </p:extLst>
  </p:cSld>
  <p:clrMapOvr>
    <a:masterClrMapping/>
  </p:clrMapOvr>
</p:sldLayout>
</file>

<file path=ppt/slideLayouts/slideLayout58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284105"/>
      </p:ext>
    </p:extLst>
  </p:cSld>
  <p:clrMapOvr>
    <a:masterClrMapping/>
  </p:clrMapOvr>
</p:sldLayout>
</file>

<file path=ppt/slideLayouts/slideLayout58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5421366"/>
      </p:ext>
    </p:extLst>
  </p:cSld>
  <p:clrMapOvr>
    <a:masterClrMapping/>
  </p:clrMapOvr>
</p:sldLayout>
</file>

<file path=ppt/slideLayouts/slideLayout58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5275120"/>
      </p:ext>
    </p:extLst>
  </p:cSld>
  <p:clrMapOvr>
    <a:masterClrMapping/>
  </p:clrMapOvr>
</p:sldLayout>
</file>

<file path=ppt/slideLayouts/slideLayout58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8880336"/>
      </p:ext>
    </p:extLst>
  </p:cSld>
  <p:clrMapOvr>
    <a:masterClrMapping/>
  </p:clrMapOvr>
</p:sldLayout>
</file>

<file path=ppt/slideLayouts/slideLayout58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6743578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59905"/>
      </p:ext>
    </p:extLst>
  </p:cSld>
  <p:clrMapOvr>
    <a:masterClrMapping/>
  </p:clrMapOvr>
</p:sldLayout>
</file>

<file path=ppt/slideLayouts/slideLayout58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7019908"/>
      </p:ext>
    </p:extLst>
  </p:cSld>
  <p:clrMapOvr>
    <a:masterClrMapping/>
  </p:clrMapOvr>
</p:sldLayout>
</file>

<file path=ppt/slideLayouts/slideLayout58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7366862"/>
      </p:ext>
    </p:extLst>
  </p:cSld>
  <p:clrMapOvr>
    <a:masterClrMapping/>
  </p:clrMapOvr>
</p:sldLayout>
</file>

<file path=ppt/slideLayouts/slideLayout58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9885018"/>
      </p:ext>
    </p:extLst>
  </p:cSld>
  <p:clrMapOvr>
    <a:masterClrMapping/>
  </p:clrMapOvr>
</p:sldLayout>
</file>

<file path=ppt/slideLayouts/slideLayout584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3449554"/>
      </p:ext>
    </p:extLst>
  </p:cSld>
  <p:clrMapOvr>
    <a:masterClrMapping/>
  </p:clrMapOvr>
</p:sldLayout>
</file>

<file path=ppt/slideLayouts/slideLayout58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1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9381075"/>
      </p:ext>
    </p:extLst>
  </p:cSld>
  <p:clrMapOvr>
    <a:masterClrMapping/>
  </p:clrMapOvr>
</p:sldLayout>
</file>

<file path=ppt/slideLayouts/slideLayout58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5286115"/>
      </p:ext>
    </p:extLst>
  </p:cSld>
  <p:clrMapOvr>
    <a:masterClrMapping/>
  </p:clrMapOvr>
</p:sldLayout>
</file>

<file path=ppt/slideLayouts/slideLayout58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527458"/>
      </p:ext>
    </p:extLst>
  </p:cSld>
  <p:clrMapOvr>
    <a:masterClrMapping/>
  </p:clrMapOvr>
</p:sldLayout>
</file>

<file path=ppt/slideLayouts/slideLayout58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853631"/>
      </p:ext>
    </p:extLst>
  </p:cSld>
  <p:clrMapOvr>
    <a:masterClrMapping/>
  </p:clrMapOvr>
</p:sldLayout>
</file>

<file path=ppt/slideLayouts/slideLayout58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990790"/>
      </p:ext>
    </p:extLst>
  </p:cSld>
  <p:clrMapOvr>
    <a:masterClrMapping/>
  </p:clrMapOvr>
</p:sldLayout>
</file>

<file path=ppt/slideLayouts/slideLayout58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7778644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2487003"/>
      </p:ext>
    </p:extLst>
  </p:cSld>
  <p:clrMapOvr>
    <a:masterClrMapping/>
  </p:clrMapOvr>
</p:sldLayout>
</file>

<file path=ppt/slideLayouts/slideLayout58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9731211"/>
      </p:ext>
    </p:extLst>
  </p:cSld>
  <p:clrMapOvr>
    <a:masterClrMapping/>
  </p:clrMapOvr>
</p:sldLayout>
</file>

<file path=ppt/slideLayouts/slideLayout58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40011"/>
      </p:ext>
    </p:extLst>
  </p:cSld>
  <p:clrMapOvr>
    <a:masterClrMapping/>
  </p:clrMapOvr>
</p:sldLayout>
</file>

<file path=ppt/slideLayouts/slideLayout58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1108632"/>
      </p:ext>
    </p:extLst>
  </p:cSld>
  <p:clrMapOvr>
    <a:masterClrMapping/>
  </p:clrMapOvr>
</p:sldLayout>
</file>

<file path=ppt/slideLayouts/slideLayout58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7949625"/>
      </p:ext>
    </p:extLst>
  </p:cSld>
  <p:clrMapOvr>
    <a:masterClrMapping/>
  </p:clrMapOvr>
</p:sldLayout>
</file>

<file path=ppt/slideLayouts/slideLayout58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2232281"/>
      </p:ext>
    </p:extLst>
  </p:cSld>
  <p:clrMapOvr>
    <a:masterClrMapping/>
  </p:clrMapOvr>
</p:sldLayout>
</file>

<file path=ppt/slideLayouts/slideLayout58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60109"/>
      </p:ext>
    </p:extLst>
  </p:cSld>
  <p:clrMapOvr>
    <a:masterClrMapping/>
  </p:clrMapOvr>
</p:sldLayout>
</file>

<file path=ppt/slideLayouts/slideLayout58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ts val="384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09012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4905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1625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09716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891958"/>
      </p:ext>
    </p:extLst>
  </p:cSld>
  <p:clrMapOvr>
    <a:masterClrMapping/>
  </p:clrMapOvr>
</p:sldLayout>
</file>

<file path=ppt/slideLayouts/slideLayout58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 userDrawn="1"/>
        </p:nvSpPr>
        <p:spPr>
          <a:xfrm>
            <a:off x="609600" y="1447800"/>
            <a:ext cx="2872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cs typeface="+mn-cs"/>
              </a:rPr>
              <a:t> </a:t>
            </a: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42493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0355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6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16669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6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665824"/>
      </p:ext>
    </p:extLst>
  </p:cSld>
  <p:clrMapOvr>
    <a:masterClrMapping/>
  </p:clrMapOvr>
</p:sldLayout>
</file>

<file path=ppt/slideLayouts/slideLayout58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1418680"/>
      </p:ext>
    </p:extLst>
  </p:cSld>
  <p:clrMapOvr>
    <a:masterClrMapping/>
  </p:clrMapOvr>
</p:sldLayout>
</file>

<file path=ppt/slideLayouts/slideLayout58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9820677"/>
      </p:ext>
    </p:extLst>
  </p:cSld>
  <p:clrMapOvr>
    <a:masterClrMapping/>
  </p:clrMapOvr>
</p:sldLayout>
</file>

<file path=ppt/slideLayouts/slideLayout586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4935009"/>
      </p:ext>
    </p:extLst>
  </p:cSld>
  <p:clrMapOvr>
    <a:masterClrMapping/>
  </p:clrMapOvr>
</p:sldLayout>
</file>

<file path=ppt/slideLayouts/slideLayout586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9124477"/>
      </p:ext>
    </p:extLst>
  </p:cSld>
  <p:clrMapOvr>
    <a:masterClrMapping/>
  </p:clrMapOvr>
</p:sldLayout>
</file>

<file path=ppt/slideLayouts/slideLayout586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041489"/>
      </p:ext>
    </p:extLst>
  </p:cSld>
  <p:clrMapOvr>
    <a:masterClrMapping/>
  </p:clrMapOvr>
</p:sldLayout>
</file>

<file path=ppt/slideLayouts/slideLayout58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8562539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4894042"/>
      </p:ext>
    </p:extLst>
  </p:cSld>
  <p:clrMapOvr>
    <a:masterClrMapping/>
  </p:clrMapOvr>
</p:sldLayout>
</file>

<file path=ppt/slideLayouts/slideLayout58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2688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431860"/>
      </p:ext>
    </p:extLst>
  </p:cSld>
  <p:clrMapOvr>
    <a:masterClrMapping/>
  </p:clrMapOvr>
</p:sldLayout>
</file>

<file path=ppt/slideLayouts/slideLayout58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6562788"/>
      </p:ext>
    </p:extLst>
  </p:cSld>
  <p:clrMapOvr>
    <a:masterClrMapping/>
  </p:clrMapOvr>
</p:sldLayout>
</file>

<file path=ppt/slideLayouts/slideLayout58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7983713"/>
      </p:ext>
    </p:extLst>
  </p:cSld>
  <p:clrMapOvr>
    <a:masterClrMapping/>
  </p:clrMapOvr>
</p:sldLayout>
</file>

<file path=ppt/slideLayouts/slideLayout58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969490"/>
      </p:ext>
    </p:extLst>
  </p:cSld>
  <p:clrMapOvr>
    <a:masterClrMapping/>
  </p:clrMapOvr>
</p:sldLayout>
</file>

<file path=ppt/slideLayouts/slideLayout58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5969920"/>
      </p:ext>
    </p:extLst>
  </p:cSld>
  <p:clrMapOvr>
    <a:masterClrMapping/>
  </p:clrMapOvr>
</p:sldLayout>
</file>

<file path=ppt/slideLayouts/slideLayout58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3508893"/>
      </p:ext>
    </p:extLst>
  </p:cSld>
  <p:clrMapOvr>
    <a:masterClrMapping/>
  </p:clrMapOvr>
</p:sldLayout>
</file>

<file path=ppt/slideLayouts/slideLayout58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6873195"/>
      </p:ext>
    </p:extLst>
  </p:cSld>
  <p:clrMapOvr>
    <a:masterClrMapping/>
  </p:clrMapOvr>
</p:sldLayout>
</file>

<file path=ppt/slideLayouts/slideLayout58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866425"/>
      </p:ext>
    </p:extLst>
  </p:cSld>
  <p:clrMapOvr>
    <a:masterClrMapping/>
  </p:clrMapOvr>
</p:sldLayout>
</file>

<file path=ppt/slideLayouts/slideLayout58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5161599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246741"/>
      </p:ext>
    </p:extLst>
  </p:cSld>
  <p:clrMapOvr>
    <a:masterClrMapping/>
  </p:clrMapOvr>
</p:sldLayout>
</file>

<file path=ppt/slideLayouts/slideLayout58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025788"/>
      </p:ext>
    </p:extLst>
  </p:cSld>
  <p:clrMapOvr>
    <a:masterClrMapping/>
  </p:clrMapOvr>
</p:sldLayout>
</file>

<file path=ppt/slideLayouts/slideLayout58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620856"/>
      </p:ext>
    </p:extLst>
  </p:cSld>
  <p:clrMapOvr>
    <a:masterClrMapping/>
  </p:clrMapOvr>
</p:sldLayout>
</file>

<file path=ppt/slideLayouts/slideLayout5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829486"/>
      </p:ext>
    </p:extLst>
  </p:cSld>
  <p:clrMapOvr>
    <a:masterClrMapping/>
  </p:clrMapOvr>
</p:sldLayout>
</file>

<file path=ppt/slideLayouts/slideLayout58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2564947"/>
      </p:ext>
    </p:extLst>
  </p:cSld>
  <p:clrMapOvr>
    <a:masterClrMapping/>
  </p:clrMapOvr>
</p:sldLayout>
</file>

<file path=ppt/slideLayouts/slideLayout58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4203467"/>
      </p:ext>
    </p:extLst>
  </p:cSld>
  <p:clrMapOvr>
    <a:masterClrMapping/>
  </p:clrMapOvr>
</p:sldLayout>
</file>

<file path=ppt/slideLayouts/slideLayout58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5005970"/>
      </p:ext>
    </p:extLst>
  </p:cSld>
  <p:clrMapOvr>
    <a:masterClrMapping/>
  </p:clrMapOvr>
</p:sldLayout>
</file>

<file path=ppt/slideLayouts/slideLayout58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0800320"/>
      </p:ext>
    </p:extLst>
  </p:cSld>
  <p:clrMapOvr>
    <a:masterClrMapping/>
  </p:clrMapOvr>
</p:sldLayout>
</file>

<file path=ppt/slideLayouts/slideLayout58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095321"/>
      </p:ext>
    </p:extLst>
  </p:cSld>
  <p:clrMapOvr>
    <a:masterClrMapping/>
  </p:clrMapOvr>
</p:sldLayout>
</file>

<file path=ppt/slideLayouts/slideLayout58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8245646"/>
      </p:ext>
    </p:extLst>
  </p:cSld>
  <p:clrMapOvr>
    <a:masterClrMapping/>
  </p:clrMapOvr>
</p:sldLayout>
</file>

<file path=ppt/slideLayouts/slideLayout58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0189901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238239"/>
      </p:ext>
    </p:extLst>
  </p:cSld>
  <p:clrMapOvr>
    <a:masterClrMapping/>
  </p:clrMapOvr>
  <p:transition/>
</p:sldLayout>
</file>

<file path=ppt/slideLayouts/slideLayout58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3675058"/>
      </p:ext>
    </p:extLst>
  </p:cSld>
  <p:clrMapOvr>
    <a:masterClrMapping/>
  </p:clrMapOvr>
</p:sldLayout>
</file>

<file path=ppt/slideLayouts/slideLayout58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2360483"/>
      </p:ext>
    </p:extLst>
  </p:cSld>
  <p:clrMapOvr>
    <a:masterClrMapping/>
  </p:clrMapOvr>
</p:sldLayout>
</file>

<file path=ppt/slideLayouts/slideLayout58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3147815"/>
      </p:ext>
    </p:extLst>
  </p:cSld>
  <p:clrMapOvr>
    <a:masterClrMapping/>
  </p:clrMapOvr>
</p:sldLayout>
</file>

<file path=ppt/slideLayouts/slideLayout58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7490735"/>
      </p:ext>
    </p:extLst>
  </p:cSld>
  <p:clrMapOvr>
    <a:masterClrMapping/>
  </p:clrMapOvr>
</p:sldLayout>
</file>

<file path=ppt/slideLayouts/slideLayout58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3825571"/>
      </p:ext>
    </p:extLst>
  </p:cSld>
  <p:clrMapOvr>
    <a:masterClrMapping/>
  </p:clrMapOvr>
</p:sldLayout>
</file>

<file path=ppt/slideLayouts/slideLayout58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8599093"/>
      </p:ext>
    </p:extLst>
  </p:cSld>
  <p:clrMapOvr>
    <a:masterClrMapping/>
  </p:clrMapOvr>
</p:sldLayout>
</file>

<file path=ppt/slideLayouts/slideLayout58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219095"/>
      </p:ext>
    </p:extLst>
  </p:cSld>
  <p:clrMapOvr>
    <a:masterClrMapping/>
  </p:clrMapOvr>
</p:sldLayout>
</file>

<file path=ppt/slideLayouts/slideLayout589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483763"/>
      </p:ext>
    </p:extLst>
  </p:cSld>
  <p:clrMapOvr>
    <a:masterClrMapping/>
  </p:clrMapOvr>
</p:sldLayout>
</file>

<file path=ppt/slideLayouts/slideLayout58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3726724"/>
      </p:ext>
    </p:extLst>
  </p:cSld>
  <p:clrMapOvr>
    <a:masterClrMapping/>
  </p:clrMapOvr>
</p:sldLayout>
</file>

<file path=ppt/slideLayouts/slideLayout58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490859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4655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373590"/>
      </p:ext>
    </p:extLst>
  </p:cSld>
  <p:clrMapOvr>
    <a:masterClrMapping/>
  </p:clrMapOvr>
</p:sldLayout>
</file>

<file path=ppt/slideLayouts/slideLayout59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5331340"/>
      </p:ext>
    </p:extLst>
  </p:cSld>
  <p:clrMapOvr>
    <a:masterClrMapping/>
  </p:clrMapOvr>
</p:sldLayout>
</file>

<file path=ppt/slideLayouts/slideLayout59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7108419"/>
      </p:ext>
    </p:extLst>
  </p:cSld>
  <p:clrMapOvr>
    <a:masterClrMapping/>
  </p:clrMapOvr>
</p:sldLayout>
</file>

<file path=ppt/slideLayouts/slideLayout59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0683169"/>
      </p:ext>
    </p:extLst>
  </p:cSld>
  <p:clrMapOvr>
    <a:masterClrMapping/>
  </p:clrMapOvr>
</p:sldLayout>
</file>

<file path=ppt/slideLayouts/slideLayout59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456712"/>
      </p:ext>
    </p:extLst>
  </p:cSld>
  <p:clrMapOvr>
    <a:masterClrMapping/>
  </p:clrMapOvr>
</p:sldLayout>
</file>

<file path=ppt/slideLayouts/slideLayout59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863183"/>
      </p:ext>
    </p:extLst>
  </p:cSld>
  <p:clrMapOvr>
    <a:masterClrMapping/>
  </p:clrMapOvr>
</p:sldLayout>
</file>

<file path=ppt/slideLayouts/slideLayout59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14007"/>
      </p:ext>
    </p:extLst>
  </p:cSld>
  <p:clrMapOvr>
    <a:masterClrMapping/>
  </p:clrMapOvr>
</p:sldLayout>
</file>

<file path=ppt/slideLayouts/slideLayout59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5443848"/>
      </p:ext>
    </p:extLst>
  </p:cSld>
  <p:clrMapOvr>
    <a:masterClrMapping/>
  </p:clrMapOvr>
</p:sldLayout>
</file>

<file path=ppt/slideLayouts/slideLayout59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4744479"/>
      </p:ext>
    </p:extLst>
  </p:cSld>
  <p:clrMapOvr>
    <a:masterClrMapping/>
  </p:clrMapOvr>
</p:sldLayout>
</file>

<file path=ppt/slideLayouts/slideLayout59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557810"/>
      </p:ext>
    </p:extLst>
  </p:cSld>
  <p:clrMapOvr>
    <a:masterClrMapping/>
  </p:clrMapOvr>
</p:sldLayout>
</file>

<file path=ppt/slideLayouts/slideLayout59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836686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7240644"/>
      </p:ext>
    </p:extLst>
  </p:cSld>
  <p:clrMapOvr>
    <a:masterClrMapping/>
  </p:clrMapOvr>
</p:sldLayout>
</file>

<file path=ppt/slideLayouts/slideLayout591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623297"/>
      </p:ext>
    </p:extLst>
  </p:cSld>
  <p:clrMapOvr>
    <a:masterClrMapping/>
  </p:clrMapOvr>
</p:sldLayout>
</file>

<file path=ppt/slideLayouts/slideLayout591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197764"/>
      </p:ext>
    </p:extLst>
  </p:cSld>
  <p:clrMapOvr>
    <a:masterClrMapping/>
  </p:clrMapOvr>
</p:sldLayout>
</file>

<file path=ppt/slideLayouts/slideLayout591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5156292"/>
      </p:ext>
    </p:extLst>
  </p:cSld>
  <p:clrMapOvr>
    <a:masterClrMapping/>
  </p:clrMapOvr>
</p:sldLayout>
</file>

<file path=ppt/slideLayouts/slideLayout591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8957175"/>
      </p:ext>
    </p:extLst>
  </p:cSld>
  <p:clrMapOvr>
    <a:masterClrMapping/>
  </p:clrMapOvr>
</p:sldLayout>
</file>

<file path=ppt/slideLayouts/slideLayout59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099829-3AAC-4595-A4C6-A5B59430B5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109107"/>
      </p:ext>
    </p:extLst>
  </p:cSld>
  <p:clrMapOvr>
    <a:masterClrMapping/>
  </p:clrMapOvr>
</p:sldLayout>
</file>

<file path=ppt/slideLayouts/slideLayout59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323117-D982-46FA-BA76-E69FF506D6B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042551"/>
      </p:ext>
    </p:extLst>
  </p:cSld>
  <p:clrMapOvr>
    <a:masterClrMapping/>
  </p:clrMapOvr>
</p:sldLayout>
</file>

<file path=ppt/slideLayouts/slideLayout59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DD9CB-FE8C-404D-AA64-D41C9000AB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989970"/>
      </p:ext>
    </p:extLst>
  </p:cSld>
  <p:clrMapOvr>
    <a:masterClrMapping/>
  </p:clrMapOvr>
</p:sldLayout>
</file>

<file path=ppt/slideLayouts/slideLayout59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7259D6-C75C-4705-9145-98121AD533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2506575"/>
      </p:ext>
    </p:extLst>
  </p:cSld>
  <p:clrMapOvr>
    <a:masterClrMapping/>
  </p:clrMapOvr>
</p:sldLayout>
</file>

<file path=ppt/slideLayouts/slideLayout59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FA38C1-A50C-477A-945D-6006277B5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1069436"/>
      </p:ext>
    </p:extLst>
  </p:cSld>
  <p:clrMapOvr>
    <a:masterClrMapping/>
  </p:clrMapOvr>
</p:sldLayout>
</file>

<file path=ppt/slideLayouts/slideLayout59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E74D3A-AA63-49D8-A209-607BC7D01CA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2211880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3689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50A224-C66C-4A4C-A7AC-2299DBFFA1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9257624"/>
      </p:ext>
    </p:extLst>
  </p:cSld>
  <p:clrMapOvr>
    <a:masterClrMapping/>
  </p:clrMapOvr>
</p:sldLayout>
</file>

<file path=ppt/slideLayouts/slideLayout59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3BD4D8-D46A-4921-B1C0-8AF625AB9C4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0340691"/>
      </p:ext>
    </p:extLst>
  </p:cSld>
  <p:clrMapOvr>
    <a:masterClrMapping/>
  </p:clrMapOvr>
</p:sldLayout>
</file>

<file path=ppt/slideLayouts/slideLayout59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F332B5-5FED-4E61-B533-4965B9BD8B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9701487"/>
      </p:ext>
    </p:extLst>
  </p:cSld>
  <p:clrMapOvr>
    <a:masterClrMapping/>
  </p:clrMapOvr>
</p:sldLayout>
</file>

<file path=ppt/slideLayouts/slideLayout59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01D676-A0DE-4CB3-B436-2EC191C7898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982611"/>
      </p:ext>
    </p:extLst>
  </p:cSld>
  <p:clrMapOvr>
    <a:masterClrMapping/>
  </p:clrMapOvr>
</p:sldLayout>
</file>

<file path=ppt/slideLayouts/slideLayout59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A55C6D-8F39-43FB-800C-548F7CB75D8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1337795"/>
      </p:ext>
    </p:extLst>
  </p:cSld>
  <p:clrMapOvr>
    <a:masterClrMapping/>
  </p:clrMapOvr>
</p:sldLayout>
</file>

<file path=ppt/slideLayouts/slideLayout592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C96B0-2BE0-43AC-BDFB-7B5788FE653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1430800"/>
      </p:ext>
    </p:extLst>
  </p:cSld>
  <p:clrMapOvr>
    <a:masterClrMapping/>
  </p:clrMapOvr>
</p:sldLayout>
</file>

<file path=ppt/slideLayouts/slideLayout592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A79BB6-B3D9-4C78-9130-5443F78246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748873"/>
      </p:ext>
    </p:extLst>
  </p:cSld>
  <p:clrMapOvr>
    <a:masterClrMapping/>
  </p:clrMapOvr>
</p:sldLayout>
</file>

<file path=ppt/slideLayouts/slideLayout59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>
            <a:lvl1pPr>
              <a:defRPr u="none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>
              <a:buNone/>
              <a:defRPr u="none"/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7843DD-2D78-4D8C-AF37-51F6CE54EF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4300365"/>
      </p:ext>
    </p:extLst>
  </p:cSld>
  <p:clrMapOvr>
    <a:masterClrMapping/>
  </p:clrMapOvr>
</p:sldLayout>
</file>

<file path=ppt/slideLayouts/slideLayout59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C72AECC-F6C1-4256-836A-3F372946FA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6580195"/>
      </p:ext>
    </p:extLst>
  </p:cSld>
  <p:clrMapOvr>
    <a:masterClrMapping/>
  </p:clrMapOvr>
</p:sldLayout>
</file>

<file path=ppt/slideLayouts/slideLayout592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F3132E-2D60-4E24-A228-24EBE93543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4090626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506372"/>
      </p:ext>
    </p:extLst>
  </p:cSld>
  <p:clrMapOvr>
    <a:masterClrMapping/>
  </p:clrMapOvr>
</p:sldLayout>
</file>

<file path=ppt/slideLayouts/slideLayout593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16EA19-B485-4DE9-B0B8-C139C430FA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9364246"/>
      </p:ext>
    </p:extLst>
  </p:cSld>
  <p:clrMapOvr>
    <a:masterClrMapping/>
  </p:clrMapOvr>
</p:sldLayout>
</file>

<file path=ppt/slideLayouts/slideLayout59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93897"/>
      </p:ext>
    </p:extLst>
  </p:cSld>
  <p:clrMapOvr>
    <a:masterClrMapping/>
  </p:clrMapOvr>
</p:sldLayout>
</file>

<file path=ppt/slideLayouts/slideLayout59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32186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149316"/>
      </p:ext>
    </p:extLst>
  </p:cSld>
  <p:clrMapOvr>
    <a:masterClrMapping/>
  </p:clrMapOvr>
</p:sldLayout>
</file>

<file path=ppt/slideLayouts/slideLayout59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2474316"/>
      </p:ext>
    </p:extLst>
  </p:cSld>
  <p:clrMapOvr>
    <a:masterClrMapping/>
  </p:clrMapOvr>
</p:sldLayout>
</file>

<file path=ppt/slideLayouts/slideLayout59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677019"/>
      </p:ext>
    </p:extLst>
  </p:cSld>
  <p:clrMapOvr>
    <a:masterClrMapping/>
  </p:clrMapOvr>
</p:sldLayout>
</file>

<file path=ppt/slideLayouts/slideLayout59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3668924"/>
      </p:ext>
    </p:extLst>
  </p:cSld>
  <p:clrMapOvr>
    <a:masterClrMapping/>
  </p:clrMapOvr>
</p:sldLayout>
</file>

<file path=ppt/slideLayouts/slideLayout59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979645"/>
      </p:ext>
    </p:extLst>
  </p:cSld>
  <p:clrMapOvr>
    <a:masterClrMapping/>
  </p:clrMapOvr>
</p:sldLayout>
</file>

<file path=ppt/slideLayouts/slideLayout59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9892173"/>
      </p:ext>
    </p:extLst>
  </p:cSld>
  <p:clrMapOvr>
    <a:masterClrMapping/>
  </p:clrMapOvr>
</p:sldLayout>
</file>

<file path=ppt/slideLayouts/slideLayout59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712128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000740"/>
      </p:ext>
    </p:extLst>
  </p:cSld>
  <p:clrMapOvr>
    <a:masterClrMapping/>
  </p:clrMapOvr>
</p:sldLayout>
</file>

<file path=ppt/slideLayouts/slideLayout59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525077"/>
      </p:ext>
    </p:extLst>
  </p:cSld>
  <p:clrMapOvr>
    <a:masterClrMapping/>
  </p:clrMapOvr>
</p:sldLayout>
</file>

<file path=ppt/slideLayouts/slideLayout59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44240"/>
      </p:ext>
    </p:extLst>
  </p:cSld>
  <p:clrMapOvr>
    <a:masterClrMapping/>
  </p:clrMapOvr>
</p:sldLayout>
</file>

<file path=ppt/slideLayouts/slideLayout59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5185428"/>
      </p:ext>
    </p:extLst>
  </p:cSld>
  <p:clrMapOvr>
    <a:masterClrMapping/>
  </p:clrMapOvr>
</p:sldLayout>
</file>

<file path=ppt/slideLayouts/slideLayout594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4291017"/>
      </p:ext>
    </p:extLst>
  </p:cSld>
  <p:clrMapOvr>
    <a:masterClrMapping/>
  </p:clrMapOvr>
</p:sldLayout>
</file>

<file path=ppt/slideLayouts/slideLayout59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9722043"/>
      </p:ext>
    </p:extLst>
  </p:cSld>
  <p:clrMapOvr>
    <a:masterClrMapping/>
  </p:clrMapOvr>
</p:sldLayout>
</file>

<file path=ppt/slideLayouts/slideLayout59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0225188"/>
      </p:ext>
    </p:extLst>
  </p:cSld>
  <p:clrMapOvr>
    <a:masterClrMapping/>
  </p:clrMapOvr>
</p:sldLayout>
</file>

<file path=ppt/slideLayouts/slideLayout59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3716196"/>
      </p:ext>
    </p:extLst>
  </p:cSld>
  <p:clrMapOvr>
    <a:masterClrMapping/>
  </p:clrMapOvr>
</p:sldLayout>
</file>

<file path=ppt/slideLayouts/slideLayout59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8366308"/>
      </p:ext>
    </p:extLst>
  </p:cSld>
  <p:clrMapOvr>
    <a:masterClrMapping/>
  </p:clrMapOvr>
</p:sldLayout>
</file>

<file path=ppt/slideLayouts/slideLayout59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718615"/>
      </p:ext>
    </p:extLst>
  </p:cSld>
  <p:clrMapOvr>
    <a:masterClrMapping/>
  </p:clrMapOvr>
</p:sldLayout>
</file>

<file path=ppt/slideLayouts/slideLayout59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1675617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7376410"/>
      </p:ext>
    </p:extLst>
  </p:cSld>
  <p:clrMapOvr>
    <a:masterClrMapping/>
  </p:clrMapOvr>
</p:sldLayout>
</file>

<file path=ppt/slideLayouts/slideLayout59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809157"/>
      </p:ext>
    </p:extLst>
  </p:cSld>
  <p:clrMapOvr>
    <a:masterClrMapping/>
  </p:clrMapOvr>
</p:sldLayout>
</file>

<file path=ppt/slideLayouts/slideLayout59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217850"/>
      </p:ext>
    </p:extLst>
  </p:cSld>
  <p:clrMapOvr>
    <a:masterClrMapping/>
  </p:clrMapOvr>
</p:sldLayout>
</file>

<file path=ppt/slideLayouts/slideLayout59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036738"/>
      </p:ext>
    </p:extLst>
  </p:cSld>
  <p:clrMapOvr>
    <a:masterClrMapping/>
  </p:clrMapOvr>
</p:sldLayout>
</file>

<file path=ppt/slideLayouts/slideLayout59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081119"/>
      </p:ext>
    </p:extLst>
  </p:cSld>
  <p:clrMapOvr>
    <a:masterClrMapping/>
  </p:clrMapOvr>
</p:sldLayout>
</file>

<file path=ppt/slideLayouts/slideLayout59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5065963"/>
      </p:ext>
    </p:extLst>
  </p:cSld>
  <p:clrMapOvr>
    <a:masterClrMapping/>
  </p:clrMapOvr>
</p:sldLayout>
</file>

<file path=ppt/slideLayouts/slideLayout59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491798"/>
      </p:ext>
    </p:extLst>
  </p:cSld>
  <p:clrMapOvr>
    <a:masterClrMapping/>
  </p:clrMapOvr>
</p:sldLayout>
</file>

<file path=ppt/slideLayouts/slideLayout59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8424455"/>
      </p:ext>
    </p:extLst>
  </p:cSld>
  <p:clrMapOvr>
    <a:masterClrMapping/>
  </p:clrMapOvr>
</p:sldLayout>
</file>

<file path=ppt/slideLayouts/slideLayout59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1677631"/>
      </p:ext>
    </p:extLst>
  </p:cSld>
  <p:clrMapOvr>
    <a:masterClrMapping/>
  </p:clrMapOvr>
</p:sldLayout>
</file>

<file path=ppt/slideLayouts/slideLayout59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6194199"/>
      </p:ext>
    </p:extLst>
  </p:cSld>
  <p:clrMapOvr>
    <a:masterClrMapping/>
  </p:clrMapOvr>
</p:sldLayout>
</file>

<file path=ppt/slideLayouts/slideLayout595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1512731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3510269"/>
      </p:ext>
    </p:extLst>
  </p:cSld>
  <p:clrMapOvr>
    <a:masterClrMapping/>
  </p:clrMapOvr>
</p:sldLayout>
</file>

<file path=ppt/slideLayouts/slideLayout59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8226535"/>
      </p:ext>
    </p:extLst>
  </p:cSld>
  <p:clrMapOvr>
    <a:masterClrMapping/>
  </p:clrMapOvr>
</p:sldLayout>
</file>

<file path=ppt/slideLayouts/slideLayout59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709112"/>
      </p:ext>
    </p:extLst>
  </p:cSld>
  <p:clrMapOvr>
    <a:masterClrMapping/>
  </p:clrMapOvr>
</p:sldLayout>
</file>

<file path=ppt/slideLayouts/slideLayout59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8385713"/>
      </p:ext>
    </p:extLst>
  </p:cSld>
  <p:clrMapOvr>
    <a:masterClrMapping/>
  </p:clrMapOvr>
</p:sldLayout>
</file>

<file path=ppt/slideLayouts/slideLayout59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0480613"/>
      </p:ext>
    </p:extLst>
  </p:cSld>
  <p:clrMapOvr>
    <a:masterClrMapping/>
  </p:clrMapOvr>
</p:sldLayout>
</file>

<file path=ppt/slideLayouts/slideLayout59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5264832"/>
      </p:ext>
    </p:extLst>
  </p:cSld>
  <p:clrMapOvr>
    <a:masterClrMapping/>
  </p:clrMapOvr>
</p:sldLayout>
</file>

<file path=ppt/slideLayouts/slideLayout59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3283697"/>
      </p:ext>
    </p:extLst>
  </p:cSld>
  <p:clrMapOvr>
    <a:masterClrMapping/>
  </p:clrMapOvr>
</p:sldLayout>
</file>

<file path=ppt/slideLayouts/slideLayout59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657155"/>
      </p:ext>
    </p:extLst>
  </p:cSld>
  <p:clrMapOvr>
    <a:masterClrMapping/>
  </p:clrMapOvr>
</p:sldLayout>
</file>

<file path=ppt/slideLayouts/slideLayout59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723773"/>
      </p:ext>
    </p:extLst>
  </p:cSld>
  <p:clrMapOvr>
    <a:masterClrMapping/>
  </p:clrMapOvr>
</p:sldLayout>
</file>

<file path=ppt/slideLayouts/slideLayout59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797598"/>
      </p:ext>
    </p:extLst>
  </p:cSld>
  <p:clrMapOvr>
    <a:masterClrMapping/>
  </p:clrMapOvr>
</p:sldLayout>
</file>

<file path=ppt/slideLayouts/slideLayout59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3050573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35229"/>
      </p:ext>
    </p:extLst>
  </p:cSld>
  <p:clrMapOvr>
    <a:masterClrMapping/>
  </p:clrMapOvr>
</p:sldLayout>
</file>

<file path=ppt/slideLayouts/slideLayout59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3879311"/>
      </p:ext>
    </p:extLst>
  </p:cSld>
  <p:clrMapOvr>
    <a:masterClrMapping/>
  </p:clrMapOvr>
</p:sldLayout>
</file>

<file path=ppt/slideLayouts/slideLayout59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9393287"/>
      </p:ext>
    </p:extLst>
  </p:cSld>
  <p:clrMapOvr>
    <a:masterClrMapping/>
  </p:clrMapOvr>
</p:sldLayout>
</file>

<file path=ppt/slideLayouts/slideLayout597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061518"/>
      </p:ext>
    </p:extLst>
  </p:cSld>
  <p:clrMapOvr>
    <a:masterClrMapping/>
  </p:clrMapOvr>
</p:sldLayout>
</file>

<file path=ppt/slideLayouts/slideLayout597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1067427"/>
      </p:ext>
    </p:extLst>
  </p:cSld>
  <p:clrMapOvr>
    <a:masterClrMapping/>
  </p:clrMapOvr>
</p:sldLayout>
</file>

<file path=ppt/slideLayouts/slideLayout597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3219351"/>
      </p:ext>
    </p:extLst>
  </p:cSld>
  <p:clrMapOvr>
    <a:masterClrMapping/>
  </p:clrMapOvr>
</p:sldLayout>
</file>

<file path=ppt/slideLayouts/slideLayout597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4878202"/>
      </p:ext>
    </p:extLst>
  </p:cSld>
  <p:clrMapOvr>
    <a:masterClrMapping/>
  </p:clrMapOvr>
</p:sldLayout>
</file>

<file path=ppt/slideLayouts/slideLayout59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099829-3AAC-4595-A4C6-A5B59430B5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167220"/>
      </p:ext>
    </p:extLst>
  </p:cSld>
  <p:clrMapOvr>
    <a:masterClrMapping/>
  </p:clrMapOvr>
</p:sldLayout>
</file>

<file path=ppt/slideLayouts/slideLayout59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323117-D982-46FA-BA76-E69FF506D6B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805146"/>
      </p:ext>
    </p:extLst>
  </p:cSld>
  <p:clrMapOvr>
    <a:masterClrMapping/>
  </p:clrMapOvr>
</p:sldLayout>
</file>

<file path=ppt/slideLayouts/slideLayout59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DD9CB-FE8C-404D-AA64-D41C9000AB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859418"/>
      </p:ext>
    </p:extLst>
  </p:cSld>
  <p:clrMapOvr>
    <a:masterClrMapping/>
  </p:clrMapOvr>
</p:sldLayout>
</file>

<file path=ppt/slideLayouts/slideLayout59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77259D6-C75C-4705-9145-98121AD533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3139791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203217"/>
      </p:ext>
    </p:extLst>
  </p:cSld>
  <p:clrMapOvr>
    <a:masterClrMapping/>
  </p:clrMapOvr>
</p:sldLayout>
</file>

<file path=ppt/slideLayouts/slideLayout59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FA38C1-A50C-477A-945D-6006277B5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38321"/>
      </p:ext>
    </p:extLst>
  </p:cSld>
  <p:clrMapOvr>
    <a:masterClrMapping/>
  </p:clrMapOvr>
</p:sldLayout>
</file>

<file path=ppt/slideLayouts/slideLayout5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E74D3A-AA63-49D8-A209-607BC7D01CA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907780"/>
      </p:ext>
    </p:extLst>
  </p:cSld>
  <p:clrMapOvr>
    <a:masterClrMapping/>
  </p:clrMapOvr>
</p:sldLayout>
</file>

<file path=ppt/slideLayouts/slideLayout59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50A224-C66C-4A4C-A7AC-2299DBFFA1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473801"/>
      </p:ext>
    </p:extLst>
  </p:cSld>
  <p:clrMapOvr>
    <a:masterClrMapping/>
  </p:clrMapOvr>
</p:sldLayout>
</file>

<file path=ppt/slideLayouts/slideLayout59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3BD4D8-D46A-4921-B1C0-8AF625AB9C4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2291127"/>
      </p:ext>
    </p:extLst>
  </p:cSld>
  <p:clrMapOvr>
    <a:masterClrMapping/>
  </p:clrMapOvr>
</p:sldLayout>
</file>

<file path=ppt/slideLayouts/slideLayout59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F332B5-5FED-4E61-B533-4965B9BD8B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302470"/>
      </p:ext>
    </p:extLst>
  </p:cSld>
  <p:clrMapOvr>
    <a:masterClrMapping/>
  </p:clrMapOvr>
</p:sldLayout>
</file>

<file path=ppt/slideLayouts/slideLayout59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01D676-A0DE-4CB3-B436-2EC191C7898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1080156"/>
      </p:ext>
    </p:extLst>
  </p:cSld>
  <p:clrMapOvr>
    <a:masterClrMapping/>
  </p:clrMapOvr>
</p:sldLayout>
</file>

<file path=ppt/slideLayouts/slideLayout59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A55C6D-8F39-43FB-800C-548F7CB75D8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2879210"/>
      </p:ext>
    </p:extLst>
  </p:cSld>
  <p:clrMapOvr>
    <a:masterClrMapping/>
  </p:clrMapOvr>
</p:sldLayout>
</file>

<file path=ppt/slideLayouts/slideLayout598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C96B0-2BE0-43AC-BDFB-7B5788FE653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7115562"/>
      </p:ext>
    </p:extLst>
  </p:cSld>
  <p:clrMapOvr>
    <a:masterClrMapping/>
  </p:clrMapOvr>
</p:sldLayout>
</file>

<file path=ppt/slideLayouts/slideLayout598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A79BB6-B3D9-4C78-9130-5443F782463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228640"/>
      </p:ext>
    </p:extLst>
  </p:cSld>
  <p:clrMapOvr>
    <a:masterClrMapping/>
  </p:clrMapOvr>
</p:sldLayout>
</file>

<file path=ppt/slideLayouts/slideLayout59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>
            <a:lvl1pPr>
              <a:defRPr u="none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>
              <a:buNone/>
              <a:defRPr u="none"/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7843DD-2D78-4D8C-AF37-51F6CE54EF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947246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3034908"/>
      </p:ext>
    </p:extLst>
  </p:cSld>
  <p:clrMapOvr>
    <a:masterClrMapping/>
  </p:clrMapOvr>
</p:sldLayout>
</file>

<file path=ppt/slideLayouts/slideLayout59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C72AECC-F6C1-4256-836A-3F372946FA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327325"/>
      </p:ext>
    </p:extLst>
  </p:cSld>
  <p:clrMapOvr>
    <a:masterClrMapping/>
  </p:clrMapOvr>
</p:sldLayout>
</file>

<file path=ppt/slideLayouts/slideLayout599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F3132E-2D60-4E24-A228-24EBE93543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930578"/>
      </p:ext>
    </p:extLst>
  </p:cSld>
  <p:clrMapOvr>
    <a:masterClrMapping/>
  </p:clrMapOvr>
</p:sldLayout>
</file>

<file path=ppt/slideLayouts/slideLayout599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16EA19-B485-4DE9-B0B8-C139C430FA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8392991"/>
      </p:ext>
    </p:extLst>
  </p:cSld>
  <p:clrMapOvr>
    <a:masterClrMapping/>
  </p:clrMapOvr>
</p:sldLayout>
</file>

<file path=ppt/slideLayouts/slideLayout59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4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5423658"/>
      </p:ext>
    </p:extLst>
  </p:cSld>
  <p:clrMapOvr>
    <a:masterClrMapping/>
  </p:clrMapOvr>
</p:sldLayout>
</file>

<file path=ppt/slideLayouts/slideLayout59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9461178"/>
      </p:ext>
    </p:extLst>
  </p:cSld>
  <p:clrMapOvr>
    <a:masterClrMapping/>
  </p:clrMapOvr>
</p:sldLayout>
</file>

<file path=ppt/slideLayouts/slideLayout59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9005127"/>
      </p:ext>
    </p:extLst>
  </p:cSld>
  <p:clrMapOvr>
    <a:masterClrMapping/>
  </p:clrMapOvr>
</p:sldLayout>
</file>

<file path=ppt/slideLayouts/slideLayout59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3549631"/>
      </p:ext>
    </p:extLst>
  </p:cSld>
  <p:clrMapOvr>
    <a:masterClrMapping/>
  </p:clrMapOvr>
</p:sldLayout>
</file>

<file path=ppt/slideLayouts/slideLayout59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8240799"/>
      </p:ext>
    </p:extLst>
  </p:cSld>
  <p:clrMapOvr>
    <a:masterClrMapping/>
  </p:clrMapOvr>
</p:sldLayout>
</file>

<file path=ppt/slideLayouts/slideLayout59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5971574"/>
      </p:ext>
    </p:extLst>
  </p:cSld>
  <p:clrMapOvr>
    <a:masterClrMapping/>
  </p:clrMapOvr>
</p:sldLayout>
</file>

<file path=ppt/slideLayouts/slideLayout59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1841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50252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26138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8559843"/>
      </p:ext>
    </p:extLst>
  </p:cSld>
  <p:clrMapOvr>
    <a:masterClrMapping/>
  </p:clrMapOvr>
</p:sldLayout>
</file>

<file path=ppt/slideLayouts/slideLayout60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6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0102799"/>
      </p:ext>
    </p:extLst>
  </p:cSld>
  <p:clrMapOvr>
    <a:masterClrMapping/>
  </p:clrMapOvr>
</p:sldLayout>
</file>

<file path=ppt/slideLayouts/slideLayout60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4119858"/>
      </p:ext>
    </p:extLst>
  </p:cSld>
  <p:clrMapOvr>
    <a:masterClrMapping/>
  </p:clrMapOvr>
</p:sldLayout>
</file>

<file path=ppt/slideLayouts/slideLayout60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3831313"/>
      </p:ext>
    </p:extLst>
  </p:cSld>
  <p:clrMapOvr>
    <a:masterClrMapping/>
  </p:clrMapOvr>
</p:sldLayout>
</file>

<file path=ppt/slideLayouts/slideLayout60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6172499"/>
      </p:ext>
    </p:extLst>
  </p:cSld>
  <p:clrMapOvr>
    <a:masterClrMapping/>
  </p:clrMapOvr>
</p:sldLayout>
</file>

<file path=ppt/slideLayouts/slideLayout60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3505065"/>
      </p:ext>
    </p:extLst>
  </p:cSld>
  <p:clrMapOvr>
    <a:masterClrMapping/>
  </p:clrMapOvr>
</p:sldLayout>
</file>

<file path=ppt/slideLayouts/slideLayout600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7449832"/>
      </p:ext>
    </p:extLst>
  </p:cSld>
  <p:clrMapOvr>
    <a:masterClrMapping/>
  </p:clrMapOvr>
</p:sldLayout>
</file>

<file path=ppt/slideLayouts/slideLayout60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071845"/>
      </p:ext>
    </p:extLst>
  </p:cSld>
  <p:clrMapOvr>
    <a:masterClrMapping/>
  </p:clrMapOvr>
</p:sldLayout>
</file>

<file path=ppt/slideLayouts/slideLayout60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3929586"/>
      </p:ext>
    </p:extLst>
  </p:cSld>
  <p:clrMapOvr>
    <a:masterClrMapping/>
  </p:clrMapOvr>
</p:sldLayout>
</file>

<file path=ppt/slideLayouts/slideLayout60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1933525"/>
      </p:ext>
    </p:extLst>
  </p:cSld>
  <p:clrMapOvr>
    <a:masterClrMapping/>
  </p:clrMapOvr>
</p:sldLayout>
</file>

<file path=ppt/slideLayouts/slideLayout60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7468495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1537044"/>
      </p:ext>
    </p:extLst>
  </p:cSld>
  <p:clrMapOvr>
    <a:masterClrMapping/>
  </p:clrMapOvr>
</p:sldLayout>
</file>

<file path=ppt/slideLayouts/slideLayout60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5821053"/>
      </p:ext>
    </p:extLst>
  </p:cSld>
  <p:clrMapOvr>
    <a:masterClrMapping/>
  </p:clrMapOvr>
</p:sldLayout>
</file>

<file path=ppt/slideLayouts/slideLayout60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2172682"/>
      </p:ext>
    </p:extLst>
  </p:cSld>
  <p:clrMapOvr>
    <a:masterClrMapping/>
  </p:clrMapOvr>
</p:sldLayout>
</file>

<file path=ppt/slideLayouts/slideLayout60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5503018"/>
      </p:ext>
    </p:extLst>
  </p:cSld>
  <p:clrMapOvr>
    <a:masterClrMapping/>
  </p:clrMapOvr>
</p:sldLayout>
</file>

<file path=ppt/slideLayouts/slideLayout60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5574613"/>
      </p:ext>
    </p:extLst>
  </p:cSld>
  <p:clrMapOvr>
    <a:masterClrMapping/>
  </p:clrMapOvr>
</p:sldLayout>
</file>

<file path=ppt/slideLayouts/slideLayout60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6710413"/>
      </p:ext>
    </p:extLst>
  </p:cSld>
  <p:clrMapOvr>
    <a:masterClrMapping/>
  </p:clrMapOvr>
</p:sldLayout>
</file>

<file path=ppt/slideLayouts/slideLayout60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0414583"/>
      </p:ext>
    </p:extLst>
  </p:cSld>
  <p:clrMapOvr>
    <a:masterClrMapping/>
  </p:clrMapOvr>
</p:sldLayout>
</file>

<file path=ppt/slideLayouts/slideLayout60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5122701"/>
      </p:ext>
    </p:extLst>
  </p:cSld>
  <p:clrMapOvr>
    <a:masterClrMapping/>
  </p:clrMapOvr>
</p:sldLayout>
</file>

<file path=ppt/slideLayouts/slideLayout60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7813225"/>
      </p:ext>
    </p:extLst>
  </p:cSld>
  <p:clrMapOvr>
    <a:masterClrMapping/>
  </p:clrMapOvr>
</p:sldLayout>
</file>

<file path=ppt/slideLayouts/slideLayout601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81301"/>
      </p:ext>
    </p:extLst>
  </p:cSld>
  <p:clrMapOvr>
    <a:masterClrMapping/>
  </p:clrMapOvr>
</p:sldLayout>
</file>

<file path=ppt/slideLayouts/slideLayout6019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247980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8551093"/>
      </p:ext>
    </p:extLst>
  </p:cSld>
  <p:clrMapOvr>
    <a:masterClrMapping/>
  </p:clrMapOvr>
</p:sldLayout>
</file>

<file path=ppt/slideLayouts/slideLayout60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129913"/>
      </p:ext>
    </p:extLst>
  </p:cSld>
  <p:clrMapOvr>
    <a:masterClrMapping/>
  </p:clrMapOvr>
</p:sldLayout>
</file>

<file path=ppt/slideLayouts/slideLayout60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7126957"/>
      </p:ext>
    </p:extLst>
  </p:cSld>
  <p:clrMapOvr>
    <a:masterClrMapping/>
  </p:clrMapOvr>
</p:sldLayout>
</file>

<file path=ppt/slideLayouts/slideLayout60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968105"/>
      </p:ext>
    </p:extLst>
  </p:cSld>
  <p:clrMapOvr>
    <a:masterClrMapping/>
  </p:clrMapOvr>
</p:sldLayout>
</file>

<file path=ppt/slideLayouts/slideLayout60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658733"/>
      </p:ext>
    </p:extLst>
  </p:cSld>
  <p:clrMapOvr>
    <a:masterClrMapping/>
  </p:clrMapOvr>
</p:sldLayout>
</file>

<file path=ppt/slideLayouts/slideLayout60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9786469"/>
      </p:ext>
    </p:extLst>
  </p:cSld>
  <p:clrMapOvr>
    <a:masterClrMapping/>
  </p:clrMapOvr>
</p:sldLayout>
</file>

<file path=ppt/slideLayouts/slideLayout60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0484725"/>
      </p:ext>
    </p:extLst>
  </p:cSld>
  <p:clrMapOvr>
    <a:masterClrMapping/>
  </p:clrMapOvr>
</p:sldLayout>
</file>

<file path=ppt/slideLayouts/slideLayout60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062503"/>
      </p:ext>
    </p:extLst>
  </p:cSld>
  <p:clrMapOvr>
    <a:masterClrMapping/>
  </p:clrMapOvr>
</p:sldLayout>
</file>

<file path=ppt/slideLayouts/slideLayout60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314438"/>
      </p:ext>
    </p:extLst>
  </p:cSld>
  <p:clrMapOvr>
    <a:masterClrMapping/>
  </p:clrMapOvr>
</p:sldLayout>
</file>

<file path=ppt/slideLayouts/slideLayout60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4555738"/>
      </p:ext>
    </p:extLst>
  </p:cSld>
  <p:clrMapOvr>
    <a:masterClrMapping/>
  </p:clrMapOvr>
</p:sldLayout>
</file>

<file path=ppt/slideLayouts/slideLayout60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6916186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6863201"/>
      </p:ext>
    </p:extLst>
  </p:cSld>
  <p:clrMapOvr>
    <a:masterClrMapping/>
  </p:clrMapOvr>
</p:sldLayout>
</file>

<file path=ppt/slideLayouts/slideLayout60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8322133"/>
      </p:ext>
    </p:extLst>
  </p:cSld>
  <p:clrMapOvr>
    <a:masterClrMapping/>
  </p:clrMapOvr>
</p:sldLayout>
</file>

<file path=ppt/slideLayouts/slideLayout60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3892750"/>
      </p:ext>
    </p:extLst>
  </p:cSld>
  <p:clrMapOvr>
    <a:masterClrMapping/>
  </p:clrMapOvr>
</p:sldLayout>
</file>

<file path=ppt/slideLayouts/slideLayout60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4598521"/>
      </p:ext>
    </p:extLst>
  </p:cSld>
  <p:clrMapOvr>
    <a:masterClrMapping/>
  </p:clrMapOvr>
</p:sldLayout>
</file>

<file path=ppt/slideLayouts/slideLayout60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309780"/>
      </p:ext>
    </p:extLst>
  </p:cSld>
  <p:clrMapOvr>
    <a:masterClrMapping/>
  </p:clrMapOvr>
</p:sldLayout>
</file>

<file path=ppt/slideLayouts/slideLayout60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7360724"/>
      </p:ext>
    </p:extLst>
  </p:cSld>
  <p:clrMapOvr>
    <a:masterClrMapping/>
  </p:clrMapOvr>
</p:sldLayout>
</file>

<file path=ppt/slideLayouts/slideLayout60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55807"/>
      </p:ext>
    </p:extLst>
  </p:cSld>
  <p:clrMapOvr>
    <a:masterClrMapping/>
  </p:clrMapOvr>
</p:sldLayout>
</file>

<file path=ppt/slideLayouts/slideLayout60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7160630"/>
      </p:ext>
    </p:extLst>
  </p:cSld>
  <p:clrMapOvr>
    <a:masterClrMapping/>
  </p:clrMapOvr>
</p:sldLayout>
</file>

<file path=ppt/slideLayouts/slideLayout60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0448270"/>
      </p:ext>
    </p:extLst>
  </p:cSld>
  <p:clrMapOvr>
    <a:masterClrMapping/>
  </p:clrMapOvr>
</p:sldLayout>
</file>

<file path=ppt/slideLayouts/slideLayout60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3516688"/>
      </p:ext>
    </p:extLst>
  </p:cSld>
  <p:clrMapOvr>
    <a:masterClrMapping/>
  </p:clrMapOvr>
</p:sldLayout>
</file>

<file path=ppt/slideLayouts/slideLayout60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2040865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436080"/>
      </p:ext>
    </p:extLst>
  </p:cSld>
  <p:clrMapOvr>
    <a:masterClrMapping/>
  </p:clrMapOvr>
</p:sldLayout>
</file>

<file path=ppt/slideLayouts/slideLayout60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5288741"/>
      </p:ext>
    </p:extLst>
  </p:cSld>
  <p:clrMapOvr>
    <a:masterClrMapping/>
  </p:clrMapOvr>
</p:sldLayout>
</file>

<file path=ppt/slideLayouts/slideLayout60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3651375"/>
      </p:ext>
    </p:extLst>
  </p:cSld>
  <p:clrMapOvr>
    <a:masterClrMapping/>
  </p:clrMapOvr>
</p:sldLayout>
</file>

<file path=ppt/slideLayouts/slideLayout60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620026"/>
      </p:ext>
    </p:extLst>
  </p:cSld>
  <p:clrMapOvr>
    <a:masterClrMapping/>
  </p:clrMapOvr>
</p:sldLayout>
</file>

<file path=ppt/slideLayouts/slideLayout604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2079819"/>
      </p:ext>
    </p:extLst>
  </p:cSld>
  <p:clrMapOvr>
    <a:masterClrMapping/>
  </p:clrMapOvr>
</p:sldLayout>
</file>

<file path=ppt/slideLayouts/slideLayout60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2420572"/>
      </p:ext>
    </p:extLst>
  </p:cSld>
  <p:clrMapOvr>
    <a:masterClrMapping/>
  </p:clrMapOvr>
</p:sldLayout>
</file>

<file path=ppt/slideLayouts/slideLayout60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3308148"/>
      </p:ext>
    </p:extLst>
  </p:cSld>
  <p:clrMapOvr>
    <a:masterClrMapping/>
  </p:clrMapOvr>
</p:sldLayout>
</file>

<file path=ppt/slideLayouts/slideLayout60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6802601"/>
      </p:ext>
    </p:extLst>
  </p:cSld>
  <p:clrMapOvr>
    <a:masterClrMapping/>
  </p:clrMapOvr>
</p:sldLayout>
</file>

<file path=ppt/slideLayouts/slideLayout60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12980"/>
      </p:ext>
    </p:extLst>
  </p:cSld>
  <p:clrMapOvr>
    <a:masterClrMapping/>
  </p:clrMapOvr>
</p:sldLayout>
</file>

<file path=ppt/slideLayouts/slideLayout60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1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572257"/>
      </p:ext>
    </p:extLst>
  </p:cSld>
  <p:clrMapOvr>
    <a:masterClrMapping/>
  </p:clrMapOvr>
</p:sldLayout>
</file>

<file path=ppt/slideLayouts/slideLayout60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5725309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9355522"/>
      </p:ext>
    </p:extLst>
  </p:cSld>
  <p:clrMapOvr>
    <a:masterClrMapping/>
  </p:clrMapOvr>
</p:sldLayout>
</file>

<file path=ppt/slideLayouts/slideLayout60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7044999"/>
      </p:ext>
    </p:extLst>
  </p:cSld>
  <p:clrMapOvr>
    <a:masterClrMapping/>
  </p:clrMapOvr>
</p:sldLayout>
</file>

<file path=ppt/slideLayouts/slideLayout60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2331273"/>
      </p:ext>
    </p:extLst>
  </p:cSld>
  <p:clrMapOvr>
    <a:masterClrMapping/>
  </p:clrMapOvr>
</p:sldLayout>
</file>

<file path=ppt/slideLayouts/slideLayout60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624748"/>
      </p:ext>
    </p:extLst>
  </p:cSld>
  <p:clrMapOvr>
    <a:masterClrMapping/>
  </p:clrMapOvr>
</p:sldLayout>
</file>

<file path=ppt/slideLayouts/slideLayout60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163424"/>
      </p:ext>
    </p:extLst>
  </p:cSld>
  <p:clrMapOvr>
    <a:masterClrMapping/>
  </p:clrMapOvr>
</p:sldLayout>
</file>

<file path=ppt/slideLayouts/slideLayout60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44494"/>
      </p:ext>
    </p:extLst>
  </p:cSld>
  <p:clrMapOvr>
    <a:masterClrMapping/>
  </p:clrMapOvr>
</p:sldLayout>
</file>

<file path=ppt/slideLayouts/slideLayout60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7362918"/>
      </p:ext>
    </p:extLst>
  </p:cSld>
  <p:clrMapOvr>
    <a:masterClrMapping/>
  </p:clrMapOvr>
</p:sldLayout>
</file>

<file path=ppt/slideLayouts/slideLayout60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4842854"/>
      </p:ext>
    </p:extLst>
  </p:cSld>
  <p:clrMapOvr>
    <a:masterClrMapping/>
  </p:clrMapOvr>
</p:sldLayout>
</file>

<file path=ppt/slideLayouts/slideLayout60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7255264"/>
      </p:ext>
    </p:extLst>
  </p:cSld>
  <p:clrMapOvr>
    <a:masterClrMapping/>
  </p:clrMapOvr>
</p:sldLayout>
</file>

<file path=ppt/slideLayouts/slideLayout60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6242241"/>
      </p:ext>
    </p:extLst>
  </p:cSld>
  <p:clrMapOvr>
    <a:masterClrMapping/>
  </p:clrMapOvr>
</p:sldLayout>
</file>

<file path=ppt/slideLayouts/slideLayout60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l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630A8B-82CC-4522-A6FF-11745CE681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6364561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3945155"/>
      </p:ext>
    </p:extLst>
  </p:cSld>
  <p:clrMapOvr>
    <a:masterClrMapping/>
  </p:clrMapOvr>
</p:sldLayout>
</file>

<file path=ppt/slideLayouts/slideLayout60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algn="l">
              <a:lnSpc>
                <a:spcPts val="3840"/>
              </a:lnSpc>
              <a:spcBef>
                <a:spcPts val="0"/>
              </a:spcBef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3002CA-7CFF-4286-9629-3F7BDE301F4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88537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092C10-BA59-4889-A831-C8596FA4274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9267808"/>
      </p:ext>
    </p:extLst>
  </p:cSld>
  <p:clrMapOvr>
    <a:masterClrMapping/>
  </p:clrMapOvr>
</p:sldLayout>
</file>

<file path=ppt/slideLayouts/slideLayout60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7AE05A-61D3-47A8-869D-42DDD9632A9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5717624"/>
      </p:ext>
    </p:extLst>
  </p:cSld>
  <p:clrMapOvr>
    <a:masterClrMapping/>
  </p:clrMapOvr>
</p:sldLayout>
</file>

<file path=ppt/slideLayouts/slideLayout60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BA7E1D-B707-49D7-B0BC-277ECD551BE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956480"/>
      </p:ext>
    </p:extLst>
  </p:cSld>
  <p:clrMapOvr>
    <a:masterClrMapping/>
  </p:clrMapOvr>
</p:sldLayout>
</file>

<file path=ppt/slideLayouts/slideLayout60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 userDrawn="1"/>
        </p:nvSpPr>
        <p:spPr bwMode="auto">
          <a:xfrm>
            <a:off x="330200" y="1447800"/>
            <a:ext cx="287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3" name="TextBox 2"/>
          <p:cNvSpPr txBox="1">
            <a:spLocks noChangeArrowheads="1"/>
          </p:cNvSpPr>
          <p:nvPr userDrawn="1"/>
        </p:nvSpPr>
        <p:spPr bwMode="auto">
          <a:xfrm>
            <a:off x="0" y="228600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</a:rPr>
              <a:t>  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8ABDC2-5A28-4C4E-89D5-DF4B36A8E34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9767644"/>
      </p:ext>
    </p:extLst>
  </p:cSld>
  <p:clrMapOvr>
    <a:masterClrMapping/>
  </p:clrMapOvr>
</p:sldLayout>
</file>

<file path=ppt/slideLayouts/slideLayout60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1DFEAA-EFEE-454F-89E8-BD235B8CBF1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182157"/>
      </p:ext>
    </p:extLst>
  </p:cSld>
  <p:clrMapOvr>
    <a:masterClrMapping/>
  </p:clrMapOvr>
</p:sldLayout>
</file>

<file path=ppt/slideLayouts/slideLayout60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69A87-4372-4921-8FA3-71D50DDC0E8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314404"/>
      </p:ext>
    </p:extLst>
  </p:cSld>
  <p:clrMapOvr>
    <a:masterClrMapping/>
  </p:clrMapOvr>
</p:sldLayout>
</file>

<file path=ppt/slideLayouts/slideLayout60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D01AEF-A620-48F5-BA83-FBA3ABF9D3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127522"/>
      </p:ext>
    </p:extLst>
  </p:cSld>
  <p:clrMapOvr>
    <a:masterClrMapping/>
  </p:clrMapOvr>
</p:sldLayout>
</file>

<file path=ppt/slideLayouts/slideLayout606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89FF43-4889-4041-B6C9-58324DAC53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007918"/>
      </p:ext>
    </p:extLst>
  </p:cSld>
  <p:clrMapOvr>
    <a:masterClrMapping/>
  </p:clrMapOvr>
</p:sldLayout>
</file>

<file path=ppt/slideLayouts/slideLayout606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A4BB7-CDBA-42F4-BA9F-C50C5277395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8052651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9566934"/>
      </p:ext>
    </p:extLst>
  </p:cSld>
  <p:clrMapOvr>
    <a:masterClrMapping/>
  </p:clrMapOvr>
</p:sldLayout>
</file>

<file path=ppt/slideLayouts/slideLayout607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527787-9285-4074-BD0C-33B404ECE5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1564265"/>
      </p:ext>
    </p:extLst>
  </p:cSld>
  <p:clrMapOvr>
    <a:masterClrMapping/>
  </p:clrMapOvr>
</p:sldLayout>
</file>

<file path=ppt/slideLayouts/slideLayout6071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4EEA56-88AB-4CAC-8DEC-1F96B79B0D8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5479474"/>
      </p:ext>
    </p:extLst>
  </p:cSld>
  <p:clrMapOvr>
    <a:masterClrMapping/>
  </p:clrMapOvr>
</p:sldLayout>
</file>

<file path=ppt/slideLayouts/slideLayout60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4975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3200">
                <a:latin typeface="+mn-lt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9551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87053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3200">
                <a:latin typeface="+mn-lt"/>
              </a:defRPr>
            </a:lvl1pPr>
            <a:lvl2pPr>
              <a:defRPr sz="3200">
                <a:latin typeface="+mn-lt"/>
              </a:defRPr>
            </a:lvl2pPr>
            <a:lvl3pPr>
              <a:defRPr sz="3200">
                <a:latin typeface="+mn-lt"/>
              </a:defRPr>
            </a:lvl3pPr>
            <a:lvl4pPr>
              <a:defRPr sz="3200">
                <a:latin typeface="+mn-lt"/>
              </a:defRPr>
            </a:lvl4pPr>
            <a:lvl5pPr>
              <a:defRPr sz="3200">
                <a:latin typeface="+mn-lt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81826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62369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8793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98810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3200">
                <a:latin typeface="+mn-lt"/>
              </a:defRPr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27026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3291794"/>
      </p:ext>
    </p:extLst>
  </p:cSld>
  <p:clrMapOvr>
    <a:masterClrMapping/>
  </p:clrMapOvr>
</p:sldLayout>
</file>

<file path=ppt/slideLayouts/slideLayout60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5469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7643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75257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7339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6152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91204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75761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95566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71393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2351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169128"/>
      </p:ext>
    </p:extLst>
  </p:cSld>
  <p:clrMapOvr>
    <a:masterClrMapping/>
  </p:clrMapOvr>
</p:sldLayout>
</file>

<file path=ppt/slideLayouts/slideLayout60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0470421"/>
      </p:ext>
    </p:extLst>
  </p:cSld>
  <p:clrMapOvr>
    <a:masterClrMapping/>
  </p:clrMapOvr>
</p:sldLayout>
</file>

<file path=ppt/slideLayouts/slideLayout60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9093176"/>
      </p:ext>
    </p:extLst>
  </p:cSld>
  <p:clrMapOvr>
    <a:masterClrMapping/>
  </p:clrMapOvr>
</p:sldLayout>
</file>

<file path=ppt/slideLayouts/slideLayout60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3902300"/>
      </p:ext>
    </p:extLst>
  </p:cSld>
  <p:clrMapOvr>
    <a:masterClrMapping/>
  </p:clrMapOvr>
</p:sldLayout>
</file>

<file path=ppt/slideLayouts/slideLayout60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835371"/>
      </p:ext>
    </p:extLst>
  </p:cSld>
  <p:clrMapOvr>
    <a:masterClrMapping/>
  </p:clrMapOvr>
</p:sldLayout>
</file>

<file path=ppt/slideLayouts/slideLayout60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4681087"/>
      </p:ext>
    </p:extLst>
  </p:cSld>
  <p:clrMapOvr>
    <a:masterClrMapping/>
  </p:clrMapOvr>
</p:sldLayout>
</file>

<file path=ppt/slideLayouts/slideLayout60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7281723"/>
      </p:ext>
    </p:extLst>
  </p:cSld>
  <p:clrMapOvr>
    <a:masterClrMapping/>
  </p:clrMapOvr>
</p:sldLayout>
</file>

<file path=ppt/slideLayouts/slideLayout60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8057785"/>
      </p:ext>
    </p:extLst>
  </p:cSld>
  <p:clrMapOvr>
    <a:masterClrMapping/>
  </p:clrMapOvr>
</p:sldLayout>
</file>

<file path=ppt/slideLayouts/slideLayout60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5762048"/>
      </p:ext>
    </p:extLst>
  </p:cSld>
  <p:clrMapOvr>
    <a:masterClrMapping/>
  </p:clrMapOvr>
</p:sldLayout>
</file>

<file path=ppt/slideLayouts/slideLayout60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148416"/>
      </p:ext>
    </p:extLst>
  </p:cSld>
  <p:clrMapOvr>
    <a:masterClrMapping/>
  </p:clrMapOvr>
</p:sldLayout>
</file>

<file path=ppt/slideLayouts/slideLayout60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3936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7825075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6284696"/>
      </p:ext>
    </p:extLst>
  </p:cSld>
  <p:clrMapOvr>
    <a:masterClrMapping/>
  </p:clrMapOvr>
</p:sldLayout>
</file>

<file path=ppt/slideLayouts/slideLayout6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5273963"/>
      </p:ext>
    </p:extLst>
  </p:cSld>
  <p:clrMapOvr>
    <a:masterClrMapping/>
  </p:clrMapOvr>
</p:sldLayout>
</file>

<file path=ppt/slideLayouts/slideLayout6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4552334"/>
      </p:ext>
    </p:extLst>
  </p:cSld>
  <p:clrMapOvr>
    <a:masterClrMapping/>
  </p:clrMapOvr>
</p:sldLayout>
</file>

<file path=ppt/slideLayouts/slideLayout6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9583553"/>
      </p:ext>
    </p:extLst>
  </p:cSld>
  <p:clrMapOvr>
    <a:masterClrMapping/>
  </p:clrMapOvr>
</p:sldLayout>
</file>

<file path=ppt/slideLayouts/slideLayout6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875846"/>
      </p:ext>
    </p:extLst>
  </p:cSld>
  <p:clrMapOvr>
    <a:masterClrMapping/>
  </p:clrMapOvr>
</p:sldLayout>
</file>

<file path=ppt/slideLayouts/slideLayout6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874116"/>
      </p:ext>
    </p:extLst>
  </p:cSld>
  <p:clrMapOvr>
    <a:masterClrMapping/>
  </p:clrMapOvr>
</p:sldLayout>
</file>

<file path=ppt/slideLayouts/slideLayout610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538293"/>
      </p:ext>
    </p:extLst>
  </p:cSld>
  <p:clrMapOvr>
    <a:masterClrMapping/>
  </p:clrMapOvr>
</p:sldLayout>
</file>

<file path=ppt/slideLayouts/slideLayout610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931858"/>
      </p:ext>
    </p:extLst>
  </p:cSld>
  <p:clrMapOvr>
    <a:masterClrMapping/>
  </p:clrMapOvr>
</p:sldLayout>
</file>

<file path=ppt/slideLayouts/slideLayout6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 hasCustomPrompt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2pPr marL="396875" indent="-396875">
              <a:buFont typeface="Wingdings" pitchFamily="2" charset="2"/>
              <a:buChar char="Ø"/>
              <a:defRPr sz="3200">
                <a:latin typeface="+mn-lt"/>
              </a:defRPr>
            </a:lvl2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48E43-628F-4FF1-B242-46005DC0B5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1071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D12B1E-7C79-4EF6-8718-4994B8164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6245764"/>
      </p:ext>
    </p:extLst>
  </p:cSld>
  <p:clrMapOvr>
    <a:masterClrMapping/>
  </p:clrMapOvr>
</p:sldLayout>
</file>

<file path=ppt/slideLayouts/slideLayout6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2E0674-A54B-408B-A3A1-C1E2FD6EFB8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4811154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3828637"/>
      </p:ext>
    </p:extLst>
  </p:cSld>
  <p:clrMapOvr>
    <a:masterClrMapping/>
  </p:clrMapOvr>
</p:sldLayout>
</file>

<file path=ppt/slideLayouts/slideLayout61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934FEC-DCDE-4EF5-92B6-BF15B9763DE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029045"/>
      </p:ext>
    </p:extLst>
  </p:cSld>
  <p:clrMapOvr>
    <a:masterClrMapping/>
  </p:clrMapOvr>
</p:sldLayout>
</file>

<file path=ppt/slideLayouts/slideLayout6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CAB3998-06B9-49F0-9136-5C5F200CDEE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0766812"/>
      </p:ext>
    </p:extLst>
  </p:cSld>
  <p:clrMapOvr>
    <a:masterClrMapping/>
  </p:clrMapOvr>
</p:sldLayout>
</file>

<file path=ppt/slideLayouts/slideLayout6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497CF8-5516-44E3-A746-3D566374170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712139"/>
      </p:ext>
    </p:extLst>
  </p:cSld>
  <p:clrMapOvr>
    <a:masterClrMapping/>
  </p:clrMapOvr>
</p:sldLayout>
</file>

<file path=ppt/slideLayouts/slideLayout6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25FC22-2898-4F23-9E14-8C661C01A04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4749360"/>
      </p:ext>
    </p:extLst>
  </p:cSld>
  <p:clrMapOvr>
    <a:masterClrMapping/>
  </p:clrMapOvr>
</p:sldLayout>
</file>

<file path=ppt/slideLayouts/slideLayout61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878A50-007F-4E45-BACC-153743C233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0560491"/>
      </p:ext>
    </p:extLst>
  </p:cSld>
  <p:clrMapOvr>
    <a:masterClrMapping/>
  </p:clrMapOvr>
</p:sldLayout>
</file>

<file path=ppt/slideLayouts/slideLayout6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DBEAE0-26F5-4863-BF99-784A197D06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3233275"/>
      </p:ext>
    </p:extLst>
  </p:cSld>
  <p:clrMapOvr>
    <a:masterClrMapping/>
  </p:clrMapOvr>
</p:sldLayout>
</file>

<file path=ppt/slideLayouts/slideLayout61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9A8AEA-EAF4-4FB9-A7A4-BCE9A25FC69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9821662"/>
      </p:ext>
    </p:extLst>
  </p:cSld>
  <p:clrMapOvr>
    <a:masterClrMapping/>
  </p:clrMapOvr>
</p:sldLayout>
</file>

<file path=ppt/slideLayouts/slideLayout61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2284A7-BC3B-4874-8E37-58B5ED48E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6106530"/>
      </p:ext>
    </p:extLst>
  </p:cSld>
  <p:clrMapOvr>
    <a:masterClrMapping/>
  </p:clrMapOvr>
</p:sldLayout>
</file>

<file path=ppt/slideLayouts/slideLayout6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8FAD87-5DA6-4CA4-B660-D1CC1969B3A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2572507"/>
      </p:ext>
    </p:extLst>
  </p:cSld>
  <p:clrMapOvr>
    <a:masterClrMapping/>
  </p:clrMapOvr>
</p:sldLayout>
</file>

<file path=ppt/slideLayouts/slideLayout6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9895233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5574686"/>
      </p:ext>
    </p:extLst>
  </p:cSld>
  <p:clrMapOvr>
    <a:masterClrMapping/>
  </p:clrMapOvr>
</p:sldLayout>
</file>

<file path=ppt/slideLayouts/slideLayout6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0708319"/>
      </p:ext>
    </p:extLst>
  </p:cSld>
  <p:clrMapOvr>
    <a:masterClrMapping/>
  </p:clrMapOvr>
</p:sldLayout>
</file>

<file path=ppt/slideLayouts/slideLayout61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586735"/>
      </p:ext>
    </p:extLst>
  </p:cSld>
  <p:clrMapOvr>
    <a:masterClrMapping/>
  </p:clrMapOvr>
</p:sldLayout>
</file>

<file path=ppt/slideLayouts/slideLayout6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673362"/>
      </p:ext>
    </p:extLst>
  </p:cSld>
  <p:clrMapOvr>
    <a:masterClrMapping/>
  </p:clrMapOvr>
</p:sldLayout>
</file>

<file path=ppt/slideLayouts/slideLayout6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4914999"/>
      </p:ext>
    </p:extLst>
  </p:cSld>
  <p:clrMapOvr>
    <a:masterClrMapping/>
  </p:clrMapOvr>
</p:sldLayout>
</file>

<file path=ppt/slideLayouts/slideLayout6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2880000"/>
      </p:ext>
    </p:extLst>
  </p:cSld>
  <p:clrMapOvr>
    <a:masterClrMapping/>
  </p:clrMapOvr>
</p:sldLayout>
</file>

<file path=ppt/slideLayouts/slideLayout61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9576266"/>
      </p:ext>
    </p:extLst>
  </p:cSld>
  <p:clrMapOvr>
    <a:masterClrMapping/>
  </p:clrMapOvr>
</p:sldLayout>
</file>

<file path=ppt/slideLayouts/slideLayout6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0607778"/>
      </p:ext>
    </p:extLst>
  </p:cSld>
  <p:clrMapOvr>
    <a:masterClrMapping/>
  </p:clrMapOvr>
</p:sldLayout>
</file>

<file path=ppt/slideLayouts/slideLayout61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632218"/>
      </p:ext>
    </p:extLst>
  </p:cSld>
  <p:clrMapOvr>
    <a:masterClrMapping/>
  </p:clrMapOvr>
</p:sldLayout>
</file>

<file path=ppt/slideLayouts/slideLayout61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016918"/>
      </p:ext>
    </p:extLst>
  </p:cSld>
  <p:clrMapOvr>
    <a:masterClrMapping/>
  </p:clrMapOvr>
</p:sldLayout>
</file>

<file path=ppt/slideLayouts/slideLayout61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4597954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331405"/>
      </p:ext>
    </p:extLst>
  </p:cSld>
  <p:clrMapOvr>
    <a:masterClrMapping/>
  </p:clrMapOvr>
</p:sldLayout>
</file>

<file path=ppt/slideLayouts/slideLayout6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9401666"/>
      </p:ext>
    </p:extLst>
  </p:cSld>
  <p:clrMapOvr>
    <a:masterClrMapping/>
  </p:clrMapOvr>
</p:sldLayout>
</file>

<file path=ppt/slideLayouts/slideLayout613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886809"/>
      </p:ext>
    </p:extLst>
  </p:cSld>
  <p:clrMapOvr>
    <a:masterClrMapping/>
  </p:clrMapOvr>
</p:sldLayout>
</file>

<file path=ppt/slideLayouts/slideLayout61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8038053"/>
      </p:ext>
    </p:extLst>
  </p:cSld>
  <p:clrMapOvr>
    <a:masterClrMapping/>
  </p:clrMapOvr>
</p:sldLayout>
</file>

<file path=ppt/slideLayouts/slideLayout6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5452990"/>
      </p:ext>
    </p:extLst>
  </p:cSld>
  <p:clrMapOvr>
    <a:masterClrMapping/>
  </p:clrMapOvr>
</p:sldLayout>
</file>

<file path=ppt/slideLayouts/slideLayout6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6566320"/>
      </p:ext>
    </p:extLst>
  </p:cSld>
  <p:clrMapOvr>
    <a:masterClrMapping/>
  </p:clrMapOvr>
</p:sldLayout>
</file>

<file path=ppt/slideLayouts/slideLayout6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9389032"/>
      </p:ext>
    </p:extLst>
  </p:cSld>
  <p:clrMapOvr>
    <a:masterClrMapping/>
  </p:clrMapOvr>
</p:sldLayout>
</file>

<file path=ppt/slideLayouts/slideLayout6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6799915"/>
      </p:ext>
    </p:extLst>
  </p:cSld>
  <p:clrMapOvr>
    <a:masterClrMapping/>
  </p:clrMapOvr>
</p:sldLayout>
</file>

<file path=ppt/slideLayouts/slideLayout6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6715610"/>
      </p:ext>
    </p:extLst>
  </p:cSld>
  <p:clrMapOvr>
    <a:masterClrMapping/>
  </p:clrMapOvr>
</p:sldLayout>
</file>

<file path=ppt/slideLayouts/slideLayout6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1892943"/>
      </p:ext>
    </p:extLst>
  </p:cSld>
  <p:clrMapOvr>
    <a:masterClrMapping/>
  </p:clrMapOvr>
</p:sldLayout>
</file>

<file path=ppt/slideLayouts/slideLayout6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423580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4470477"/>
      </p:ext>
    </p:extLst>
  </p:cSld>
  <p:clrMapOvr>
    <a:masterClrMapping/>
  </p:clrMapOvr>
</p:sldLayout>
</file>

<file path=ppt/slideLayouts/slideLayout6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0635373"/>
      </p:ext>
    </p:extLst>
  </p:cSld>
  <p:clrMapOvr>
    <a:masterClrMapping/>
  </p:clrMapOvr>
</p:sldLayout>
</file>

<file path=ppt/slideLayouts/slideLayout6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44728"/>
      </p:ext>
    </p:extLst>
  </p:cSld>
  <p:clrMapOvr>
    <a:masterClrMapping/>
  </p:clrMapOvr>
</p:sldLayout>
</file>

<file path=ppt/slideLayouts/slideLayout6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2778736"/>
      </p:ext>
    </p:extLst>
  </p:cSld>
  <p:clrMapOvr>
    <a:masterClrMapping/>
  </p:clrMapOvr>
</p:sldLayout>
</file>

<file path=ppt/slideLayouts/slideLayout6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6530960"/>
      </p:ext>
    </p:extLst>
  </p:cSld>
  <p:clrMapOvr>
    <a:masterClrMapping/>
  </p:clrMapOvr>
</p:sldLayout>
</file>

<file path=ppt/slideLayouts/slideLayout61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785399"/>
      </p:ext>
    </p:extLst>
  </p:cSld>
  <p:clrMapOvr>
    <a:masterClrMapping/>
  </p:clrMapOvr>
</p:sldLayout>
</file>

<file path=ppt/slideLayouts/slideLayout6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0979108"/>
      </p:ext>
    </p:extLst>
  </p:cSld>
  <p:clrMapOvr>
    <a:masterClrMapping/>
  </p:clrMapOvr>
</p:sldLayout>
</file>

<file path=ppt/slideLayouts/slideLayout6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7201528"/>
      </p:ext>
    </p:extLst>
  </p:cSld>
  <p:clrMapOvr>
    <a:masterClrMapping/>
  </p:clrMapOvr>
</p:sldLayout>
</file>

<file path=ppt/slideLayouts/slideLayout6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8097195"/>
      </p:ext>
    </p:extLst>
  </p:cSld>
  <p:clrMapOvr>
    <a:masterClrMapping/>
  </p:clrMapOvr>
</p:sldLayout>
</file>

<file path=ppt/slideLayouts/slideLayout614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687039"/>
      </p:ext>
    </p:extLst>
  </p:cSld>
  <p:clrMapOvr>
    <a:masterClrMapping/>
  </p:clrMapOvr>
</p:sldLayout>
</file>

<file path=ppt/slideLayouts/slideLayout6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8416866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072473"/>
      </p:ext>
    </p:extLst>
  </p:cSld>
  <p:clrMapOvr>
    <a:masterClrMapping/>
  </p:clrMapOvr>
</p:sldLayout>
</file>

<file path=ppt/slideLayouts/slideLayout6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1473638"/>
      </p:ext>
    </p:extLst>
  </p:cSld>
  <p:clrMapOvr>
    <a:masterClrMapping/>
  </p:clrMapOvr>
</p:sldLayout>
</file>

<file path=ppt/slideLayouts/slideLayout6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4816435"/>
      </p:ext>
    </p:extLst>
  </p:cSld>
  <p:clrMapOvr>
    <a:masterClrMapping/>
  </p:clrMapOvr>
</p:sldLayout>
</file>

<file path=ppt/slideLayouts/slideLayout6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961789"/>
      </p:ext>
    </p:extLst>
  </p:cSld>
  <p:clrMapOvr>
    <a:masterClrMapping/>
  </p:clrMapOvr>
</p:sldLayout>
</file>

<file path=ppt/slideLayouts/slideLayout6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2038176"/>
      </p:ext>
    </p:extLst>
  </p:cSld>
  <p:clrMapOvr>
    <a:masterClrMapping/>
  </p:clrMapOvr>
</p:sldLayout>
</file>

<file path=ppt/slideLayouts/slideLayout6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7577809"/>
      </p:ext>
    </p:extLst>
  </p:cSld>
  <p:clrMapOvr>
    <a:masterClrMapping/>
  </p:clrMapOvr>
</p:sldLayout>
</file>

<file path=ppt/slideLayouts/slideLayout61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3097872"/>
      </p:ext>
    </p:extLst>
  </p:cSld>
  <p:clrMapOvr>
    <a:masterClrMapping/>
  </p:clrMapOvr>
</p:sldLayout>
</file>

<file path=ppt/slideLayouts/slideLayout6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8898357"/>
      </p:ext>
    </p:extLst>
  </p:cSld>
  <p:clrMapOvr>
    <a:masterClrMapping/>
  </p:clrMapOvr>
</p:sldLayout>
</file>

<file path=ppt/slideLayouts/slideLayout6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051525"/>
      </p:ext>
    </p:extLst>
  </p:cSld>
  <p:clrMapOvr>
    <a:masterClrMapping/>
  </p:clrMapOvr>
</p:sldLayout>
</file>

<file path=ppt/slideLayouts/slideLayout6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4426007"/>
      </p:ext>
    </p:extLst>
  </p:cSld>
  <p:clrMapOvr>
    <a:masterClrMapping/>
  </p:clrMapOvr>
</p:sldLayout>
</file>

<file path=ppt/slideLayouts/slideLayout6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937471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894567"/>
      </p:ext>
    </p:extLst>
  </p:cSld>
  <p:clrMapOvr>
    <a:masterClrMapping/>
  </p:clrMapOvr>
</p:sldLayout>
</file>

<file path=ppt/slideLayouts/slideLayout6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5077264"/>
      </p:ext>
    </p:extLst>
  </p:cSld>
  <p:clrMapOvr>
    <a:masterClrMapping/>
  </p:clrMapOvr>
</p:sldLayout>
</file>

<file path=ppt/slideLayouts/slideLayout61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9258815"/>
      </p:ext>
    </p:extLst>
  </p:cSld>
  <p:clrMapOvr>
    <a:masterClrMapping/>
  </p:clrMapOvr>
</p:sldLayout>
</file>

<file path=ppt/slideLayouts/slideLayout61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2891825"/>
      </p:ext>
    </p:extLst>
  </p:cSld>
  <p:clrMapOvr>
    <a:masterClrMapping/>
  </p:clrMapOvr>
</p:sldLayout>
</file>

<file path=ppt/slideLayouts/slideLayout61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281183"/>
      </p:ext>
    </p:extLst>
  </p:cSld>
  <p:clrMapOvr>
    <a:masterClrMapping/>
  </p:clrMapOvr>
</p:sldLayout>
</file>

<file path=ppt/slideLayouts/slideLayout6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421760"/>
      </p:ext>
    </p:extLst>
  </p:cSld>
  <p:clrMapOvr>
    <a:masterClrMapping/>
  </p:clrMapOvr>
</p:sldLayout>
</file>

<file path=ppt/slideLayouts/slideLayout61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1914875"/>
      </p:ext>
    </p:extLst>
  </p:cSld>
  <p:clrMapOvr>
    <a:masterClrMapping/>
  </p:clrMapOvr>
</p:sldLayout>
</file>

<file path=ppt/slideLayouts/slideLayout6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1236518"/>
      </p:ext>
    </p:extLst>
  </p:cSld>
  <p:clrMapOvr>
    <a:masterClrMapping/>
  </p:clrMapOvr>
</p:sldLayout>
</file>

<file path=ppt/slideLayouts/slideLayout6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7938184"/>
      </p:ext>
    </p:extLst>
  </p:cSld>
  <p:clrMapOvr>
    <a:masterClrMapping/>
  </p:clrMapOvr>
</p:sldLayout>
</file>

<file path=ppt/slideLayouts/slideLayout6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897977"/>
      </p:ext>
    </p:extLst>
  </p:cSld>
  <p:clrMapOvr>
    <a:masterClrMapping/>
  </p:clrMapOvr>
</p:sldLayout>
</file>

<file path=ppt/slideLayouts/slideLayout6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0564192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3270131"/>
      </p:ext>
    </p:extLst>
  </p:cSld>
  <p:clrMapOvr>
    <a:masterClrMapping/>
  </p:clrMapOvr>
</p:sldLayout>
</file>

<file path=ppt/slideLayouts/slideLayout6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9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F19353-BEF8-4E05-A848-DFB8C160B69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445988"/>
      </p:ext>
    </p:extLst>
  </p:cSld>
  <p:clrMapOvr>
    <a:masterClrMapping/>
  </p:clrMapOvr>
</p:sldLayout>
</file>

<file path=ppt/slideLayouts/slideLayout6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B74013-FEFE-4D8A-8BBD-05F053DEA6E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532686"/>
      </p:ext>
    </p:extLst>
  </p:cSld>
  <p:clrMapOvr>
    <a:masterClrMapping/>
  </p:clrMapOvr>
</p:sldLayout>
</file>

<file path=ppt/slideLayouts/slideLayout6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4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9BA8B44-DF35-4041-8570-FBA6E33F41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9470830"/>
      </p:ext>
    </p:extLst>
  </p:cSld>
  <p:clrMapOvr>
    <a:masterClrMapping/>
  </p:clrMapOvr>
</p:sldLayout>
</file>

<file path=ppt/slideLayouts/slideLayout6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59F4D0-2B17-4109-B22A-A31E885A2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81635"/>
      </p:ext>
    </p:extLst>
  </p:cSld>
  <p:clrMapOvr>
    <a:masterClrMapping/>
  </p:clrMapOvr>
</p:sldLayout>
</file>

<file path=ppt/slideLayouts/slideLayout6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1AA2F4-ADCC-45B0-B5CC-86F1E257AC7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197980"/>
      </p:ext>
    </p:extLst>
  </p:cSld>
  <p:clrMapOvr>
    <a:masterClrMapping/>
  </p:clrMapOvr>
</p:sldLayout>
</file>

<file path=ppt/slideLayouts/slideLayout6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68D1F9-0D72-44E9-89C2-B34A05A19C9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3324776"/>
      </p:ext>
    </p:extLst>
  </p:cSld>
  <p:clrMapOvr>
    <a:masterClrMapping/>
  </p:clrMapOvr>
</p:sldLayout>
</file>

<file path=ppt/slideLayouts/slideLayout6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B54329-479D-4EF8-8468-FD2DE92E48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3019801"/>
      </p:ext>
    </p:extLst>
  </p:cSld>
  <p:clrMapOvr>
    <a:masterClrMapping/>
  </p:clrMapOvr>
</p:sldLayout>
</file>

<file path=ppt/slideLayouts/slideLayout6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E9D2EF-847E-4CC0-BAD7-C687344AC54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3579429"/>
      </p:ext>
    </p:extLst>
  </p:cSld>
  <p:clrMapOvr>
    <a:masterClrMapping/>
  </p:clrMapOvr>
</p:sldLayout>
</file>

<file path=ppt/slideLayouts/slideLayout6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7D0199-4B69-4585-87AD-B783B6B58B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0456428"/>
      </p:ext>
    </p:extLst>
  </p:cSld>
  <p:clrMapOvr>
    <a:masterClrMapping/>
  </p:clrMapOvr>
</p:sldLayout>
</file>

<file path=ppt/slideLayouts/slideLayout6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F04B4F-9FD3-4BA8-94C2-40A9B78F11E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745118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1981861"/>
      </p:ext>
    </p:extLst>
  </p:cSld>
  <p:clrMapOvr>
    <a:masterClrMapping/>
  </p:clrMapOvr>
</p:sldLayout>
</file>

<file path=ppt/slideLayouts/slideLayout6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3EFFE2-A6B2-40BC-A88A-1BDB83337A7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5002341"/>
      </p:ext>
    </p:extLst>
  </p:cSld>
  <p:clrMapOvr>
    <a:masterClrMapping/>
  </p:clrMapOvr>
</p:sldLayout>
</file>

<file path=ppt/slideLayouts/slideLayout618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7DC00A1-1A2E-49BE-A9E2-9754DE3BDC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4624379"/>
      </p:ext>
    </p:extLst>
  </p:cSld>
  <p:clrMapOvr>
    <a:masterClrMapping/>
  </p:clrMapOvr>
</p:sldLayout>
</file>

<file path=ppt/slideLayouts/slideLayout6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D25E53A-1FFE-48DE-BC11-B6CC028427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0806236"/>
      </p:ext>
    </p:extLst>
  </p:cSld>
  <p:clrMapOvr>
    <a:masterClrMapping/>
  </p:clrMapOvr>
</p:sldLayout>
</file>

<file path=ppt/slideLayouts/slideLayout618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5E844C-2553-4FFA-9C57-7B1820E8A8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89699"/>
      </p:ext>
    </p:extLst>
  </p:cSld>
  <p:clrMapOvr>
    <a:masterClrMapping/>
  </p:clrMapOvr>
</p:sldLayout>
</file>

<file path=ppt/slideLayouts/slideLayout618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F0BF12-579C-4D19-8D99-F13B34EAD16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3079015"/>
      </p:ext>
    </p:extLst>
  </p:cSld>
  <p:clrMapOvr>
    <a:masterClrMapping/>
  </p:clrMapOvr>
</p:sldLayout>
</file>

<file path=ppt/slideLayouts/slideLayout618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623ED3-7EA0-4085-92F2-24C0A2F6B24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219725"/>
      </p:ext>
    </p:extLst>
  </p:cSld>
  <p:clrMapOvr>
    <a:masterClrMapping/>
  </p:clrMapOvr>
</p:sldLayout>
</file>

<file path=ppt/slideLayouts/slideLayout6186.xml><?xml version="1.0" encoding="utf-8"?>
<p:sldLayout xmlns:a="http://schemas.openxmlformats.org/drawingml/2006/main" xmlns:r="http://schemas.openxmlformats.org/officeDocument/2006/relationships" xmlns:p="http://schemas.openxmlformats.org/presentationml/2006/main" type="dgm" preserve="1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2389E8D-DAD1-4C03-B95E-6972E3F758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4611049"/>
      </p:ext>
    </p:extLst>
  </p:cSld>
  <p:clrMapOvr>
    <a:masterClrMapping/>
  </p:clrMapOvr>
</p:sldLayout>
</file>

<file path=ppt/slideLayouts/slideLayout618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C2B89CA-ACCA-47F4-BFE6-928650B0239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0722759"/>
      </p:ext>
    </p:extLst>
  </p:cSld>
  <p:clrMapOvr>
    <a:masterClrMapping/>
  </p:clrMapOvr>
</p:sldLayout>
</file>

<file path=ppt/slideLayouts/slideLayout6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3971000"/>
      </p:ext>
    </p:extLst>
  </p:cSld>
  <p:clrMapOvr>
    <a:masterClrMapping/>
  </p:clrMapOvr>
</p:sldLayout>
</file>

<file path=ppt/slideLayouts/slideLayout6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6614918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0535749"/>
      </p:ext>
    </p:extLst>
  </p:cSld>
  <p:clrMapOvr>
    <a:masterClrMapping/>
  </p:clrMapOvr>
</p:sldLayout>
</file>

<file path=ppt/slideLayouts/slideLayout6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626003"/>
      </p:ext>
    </p:extLst>
  </p:cSld>
  <p:clrMapOvr>
    <a:masterClrMapping/>
  </p:clrMapOvr>
</p:sldLayout>
</file>

<file path=ppt/slideLayouts/slideLayout61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819358"/>
      </p:ext>
    </p:extLst>
  </p:cSld>
  <p:clrMapOvr>
    <a:masterClrMapping/>
  </p:clrMapOvr>
</p:sldLayout>
</file>

<file path=ppt/slideLayouts/slideLayout61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42514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7582317"/>
      </p:ext>
    </p:extLst>
  </p:cSld>
  <p:clrMapOvr>
    <a:masterClrMapping/>
  </p:clrMapOvr>
</p:sldLayout>
</file>

<file path=ppt/slideLayouts/slideLayout6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614780"/>
      </p:ext>
    </p:extLst>
  </p:cSld>
  <p:clrMapOvr>
    <a:masterClrMapping/>
  </p:clrMapOvr>
</p:sldLayout>
</file>

<file path=ppt/slideLayouts/slideLayout6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4480392"/>
      </p:ext>
    </p:extLst>
  </p:cSld>
  <p:clrMapOvr>
    <a:masterClrMapping/>
  </p:clrMapOvr>
</p:sldLayout>
</file>

<file path=ppt/slideLayouts/slideLayout61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7808175"/>
      </p:ext>
    </p:extLst>
  </p:cSld>
  <p:clrMapOvr>
    <a:masterClrMapping/>
  </p:clrMapOvr>
</p:sldLayout>
</file>

<file path=ppt/slideLayouts/slideLayout61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615496"/>
      </p:ext>
    </p:extLst>
  </p:cSld>
  <p:clrMapOvr>
    <a:masterClrMapping/>
  </p:clrMapOvr>
</p:sldLayout>
</file>

<file path=ppt/slideLayouts/slideLayout6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6280816"/>
      </p:ext>
    </p:extLst>
  </p:cSld>
  <p:clrMapOvr>
    <a:masterClrMapping/>
  </p:clrMapOvr>
</p:sldLayout>
</file>

<file path=ppt/slideLayouts/slideLayout61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290512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5563115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7786942"/>
      </p:ext>
    </p:extLst>
  </p:cSld>
  <p:clrMapOvr>
    <a:masterClrMapping/>
  </p:clrMapOvr>
</p:sldLayout>
</file>

<file path=ppt/slideLayouts/slideLayout62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9419711"/>
      </p:ext>
    </p:extLst>
  </p:cSld>
  <p:clrMapOvr>
    <a:masterClrMapping/>
  </p:clrMapOvr>
</p:sldLayout>
</file>

<file path=ppt/slideLayouts/slideLayout6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753617"/>
      </p:ext>
    </p:extLst>
  </p:cSld>
  <p:clrMapOvr>
    <a:masterClrMapping/>
  </p:clrMapOvr>
</p:sldLayout>
</file>

<file path=ppt/slideLayouts/slideLayout62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4434829"/>
      </p:ext>
    </p:extLst>
  </p:cSld>
  <p:clrMapOvr>
    <a:masterClrMapping/>
  </p:clrMapOvr>
</p:sldLayout>
</file>

<file path=ppt/slideLayouts/slideLayout62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1557335"/>
      </p:ext>
    </p:extLst>
  </p:cSld>
  <p:clrMapOvr>
    <a:masterClrMapping/>
  </p:clrMapOvr>
</p:sldLayout>
</file>

<file path=ppt/slideLayouts/slideLayout6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529123"/>
      </p:ext>
    </p:extLst>
  </p:cSld>
  <p:clrMapOvr>
    <a:masterClrMapping/>
  </p:clrMapOvr>
</p:sldLayout>
</file>

<file path=ppt/slideLayouts/slideLayout6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972572"/>
      </p:ext>
    </p:extLst>
  </p:cSld>
  <p:clrMapOvr>
    <a:masterClrMapping/>
  </p:clrMapOvr>
</p:sldLayout>
</file>

<file path=ppt/slideLayouts/slideLayout6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4921118"/>
      </p:ext>
    </p:extLst>
  </p:cSld>
  <p:clrMapOvr>
    <a:masterClrMapping/>
  </p:clrMapOvr>
</p:sldLayout>
</file>

<file path=ppt/slideLayouts/slideLayout62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636767"/>
      </p:ext>
    </p:extLst>
  </p:cSld>
  <p:clrMapOvr>
    <a:masterClrMapping/>
  </p:clrMapOvr>
</p:sldLayout>
</file>

<file path=ppt/slideLayouts/slideLayout62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787447"/>
      </p:ext>
    </p:extLst>
  </p:cSld>
  <p:clrMapOvr>
    <a:masterClrMapping/>
  </p:clrMapOvr>
</p:sldLayout>
</file>

<file path=ppt/slideLayouts/slideLayout62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6726749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8068381"/>
      </p:ext>
    </p:extLst>
  </p:cSld>
  <p:clrMapOvr>
    <a:masterClrMapping/>
  </p:clrMapOvr>
</p:sldLayout>
</file>

<file path=ppt/slideLayouts/slideLayout62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072020"/>
      </p:ext>
    </p:extLst>
  </p:cSld>
  <p:clrMapOvr>
    <a:masterClrMapping/>
  </p:clrMapOvr>
</p:sldLayout>
</file>

<file path=ppt/slideLayouts/slideLayout6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3516742"/>
      </p:ext>
    </p:extLst>
  </p:cSld>
  <p:clrMapOvr>
    <a:masterClrMapping/>
  </p:clrMapOvr>
</p:sldLayout>
</file>

<file path=ppt/slideLayouts/slideLayout62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8454248"/>
      </p:ext>
    </p:extLst>
  </p:cSld>
  <p:clrMapOvr>
    <a:masterClrMapping/>
  </p:clrMapOvr>
</p:sldLayout>
</file>

<file path=ppt/slideLayouts/slideLayout62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8758532"/>
      </p:ext>
    </p:extLst>
  </p:cSld>
  <p:clrMapOvr>
    <a:masterClrMapping/>
  </p:clrMapOvr>
</p:sldLayout>
</file>

<file path=ppt/slideLayouts/slideLayout6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3702519"/>
      </p:ext>
    </p:extLst>
  </p:cSld>
  <p:clrMapOvr>
    <a:masterClrMapping/>
  </p:clrMapOvr>
</p:sldLayout>
</file>

<file path=ppt/slideLayouts/slideLayout6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2351739"/>
      </p:ext>
    </p:extLst>
  </p:cSld>
  <p:clrMapOvr>
    <a:masterClrMapping/>
  </p:clrMapOvr>
</p:sldLayout>
</file>

<file path=ppt/slideLayouts/slideLayout62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8192163"/>
      </p:ext>
    </p:extLst>
  </p:cSld>
  <p:clrMapOvr>
    <a:masterClrMapping/>
  </p:clrMapOvr>
</p:sldLayout>
</file>

<file path=ppt/slideLayouts/slideLayout62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160720"/>
      </p:ext>
    </p:extLst>
  </p:cSld>
  <p:clrMapOvr>
    <a:masterClrMapping/>
  </p:clrMapOvr>
</p:sldLayout>
</file>

<file path=ppt/slideLayouts/slideLayout6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429429"/>
      </p:ext>
    </p:extLst>
  </p:cSld>
  <p:clrMapOvr>
    <a:masterClrMapping/>
  </p:clrMapOvr>
</p:sldLayout>
</file>

<file path=ppt/slideLayouts/slideLayout621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9990217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6065484"/>
      </p:ext>
    </p:extLst>
  </p:cSld>
  <p:clrMapOvr>
    <a:masterClrMapping/>
  </p:clrMapOvr>
</p:sldLayout>
</file>

<file path=ppt/slideLayouts/slideLayout6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4147115"/>
      </p:ext>
    </p:extLst>
  </p:cSld>
  <p:clrMapOvr>
    <a:masterClrMapping/>
  </p:clrMapOvr>
</p:sldLayout>
</file>

<file path=ppt/slideLayouts/slideLayout6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384389"/>
      </p:ext>
    </p:extLst>
  </p:cSld>
  <p:clrMapOvr>
    <a:masterClrMapping/>
  </p:clrMapOvr>
</p:sldLayout>
</file>

<file path=ppt/slideLayouts/slideLayout6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400018"/>
      </p:ext>
    </p:extLst>
  </p:cSld>
  <p:clrMapOvr>
    <a:masterClrMapping/>
  </p:clrMapOvr>
</p:sldLayout>
</file>

<file path=ppt/slideLayouts/slideLayout6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5483626"/>
      </p:ext>
    </p:extLst>
  </p:cSld>
  <p:clrMapOvr>
    <a:masterClrMapping/>
  </p:clrMapOvr>
</p:sldLayout>
</file>

<file path=ppt/slideLayouts/slideLayout6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885488"/>
      </p:ext>
    </p:extLst>
  </p:cSld>
  <p:clrMapOvr>
    <a:masterClrMapping/>
  </p:clrMapOvr>
</p:sldLayout>
</file>

<file path=ppt/slideLayouts/slideLayout6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158500"/>
      </p:ext>
    </p:extLst>
  </p:cSld>
  <p:clrMapOvr>
    <a:masterClrMapping/>
  </p:clrMapOvr>
</p:sldLayout>
</file>

<file path=ppt/slideLayouts/slideLayout6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684392"/>
      </p:ext>
    </p:extLst>
  </p:cSld>
  <p:clrMapOvr>
    <a:masterClrMapping/>
  </p:clrMapOvr>
</p:sldLayout>
</file>

<file path=ppt/slideLayouts/slideLayout6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3861372"/>
      </p:ext>
    </p:extLst>
  </p:cSld>
  <p:clrMapOvr>
    <a:masterClrMapping/>
  </p:clrMapOvr>
</p:sldLayout>
</file>

<file path=ppt/slideLayouts/slideLayout62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712614"/>
      </p:ext>
    </p:extLst>
  </p:cSld>
  <p:clrMapOvr>
    <a:masterClrMapping/>
  </p:clrMapOvr>
</p:sldLayout>
</file>

<file path=ppt/slideLayouts/slideLayout62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86796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0672739"/>
      </p:ext>
    </p:extLst>
  </p:cSld>
  <p:clrMapOvr>
    <a:masterClrMapping/>
  </p:clrMapOvr>
</p:sldLayout>
</file>

<file path=ppt/slideLayouts/slideLayout62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779128"/>
      </p:ext>
    </p:extLst>
  </p:cSld>
  <p:clrMapOvr>
    <a:masterClrMapping/>
  </p:clrMapOvr>
</p:sldLayout>
</file>

<file path=ppt/slideLayouts/slideLayout6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55742"/>
      </p:ext>
    </p:extLst>
  </p:cSld>
  <p:clrMapOvr>
    <a:masterClrMapping/>
  </p:clrMapOvr>
</p:sldLayout>
</file>

<file path=ppt/slideLayouts/slideLayout623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4157946"/>
      </p:ext>
    </p:extLst>
  </p:cSld>
  <p:clrMapOvr>
    <a:masterClrMapping/>
  </p:clrMapOvr>
</p:sldLayout>
</file>

<file path=ppt/slideLayouts/slideLayout6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868231"/>
      </p:ext>
    </p:extLst>
  </p:cSld>
  <p:clrMapOvr>
    <a:masterClrMapping/>
  </p:clrMapOvr>
</p:sldLayout>
</file>

<file path=ppt/slideLayouts/slideLayout6234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418665"/>
      </p:ext>
    </p:extLst>
  </p:cSld>
  <p:clrMapOvr>
    <a:masterClrMapping/>
  </p:clrMapOvr>
</p:sldLayout>
</file>

<file path=ppt/slideLayouts/slideLayout623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5137374"/>
      </p:ext>
    </p:extLst>
  </p:cSld>
  <p:clrMapOvr>
    <a:masterClrMapping/>
  </p:clrMapOvr>
</p:sldLayout>
</file>

<file path=ppt/slideLayouts/slideLayout62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3237764-5281-4316-BBD2-FEBCF5299262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6809658"/>
      </p:ext>
    </p:extLst>
  </p:cSld>
  <p:clrMapOvr>
    <a:masterClrMapping/>
  </p:clrMapOvr>
</p:sldLayout>
</file>

<file path=ppt/slideLayouts/slideLayout6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B5C350-163F-479F-99B2-F149E7FA6D6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1668575"/>
      </p:ext>
    </p:extLst>
  </p:cSld>
  <p:clrMapOvr>
    <a:masterClrMapping/>
  </p:clrMapOvr>
</p:sldLayout>
</file>

<file path=ppt/slideLayouts/slideLayout62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A416B6E-D2E8-49C4-921E-2BFF942FFEE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4075472"/>
      </p:ext>
    </p:extLst>
  </p:cSld>
  <p:clrMapOvr>
    <a:masterClrMapping/>
  </p:clrMapOvr>
</p:sldLayout>
</file>

<file path=ppt/slideLayouts/slideLayout62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58A9D2-4607-4C04-B4DC-D33D67A8917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7352224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5363504"/>
      </p:ext>
    </p:extLst>
  </p:cSld>
  <p:clrMapOvr>
    <a:masterClrMapping/>
  </p:clrMapOvr>
</p:sldLayout>
</file>

<file path=ppt/slideLayouts/slideLayout6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BD3F0D8-435B-4D98-9512-4C7FD69D5F4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1117576"/>
      </p:ext>
    </p:extLst>
  </p:cSld>
  <p:clrMapOvr>
    <a:masterClrMapping/>
  </p:clrMapOvr>
</p:sldLayout>
</file>

<file path=ppt/slideLayouts/slideLayout62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DDE2524-D28E-4FB9-AD7E-0452D6FFC87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6707865"/>
      </p:ext>
    </p:extLst>
  </p:cSld>
  <p:clrMapOvr>
    <a:masterClrMapping/>
  </p:clrMapOvr>
</p:sldLayout>
</file>

<file path=ppt/slideLayouts/slideLayout62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5A0BE1-094C-4148-94BA-A261BD670ED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0399663"/>
      </p:ext>
    </p:extLst>
  </p:cSld>
  <p:clrMapOvr>
    <a:masterClrMapping/>
  </p:clrMapOvr>
</p:sldLayout>
</file>

<file path=ppt/slideLayouts/slideLayout62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B58B86D-52CF-4F1E-8242-E528EC010446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19333"/>
      </p:ext>
    </p:extLst>
  </p:cSld>
  <p:clrMapOvr>
    <a:masterClrMapping/>
  </p:clrMapOvr>
</p:sldLayout>
</file>

<file path=ppt/slideLayouts/slideLayout62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0FC5F5-F515-43F4-9EA1-6A28AD7A775C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106876"/>
      </p:ext>
    </p:extLst>
  </p:cSld>
  <p:clrMapOvr>
    <a:masterClrMapping/>
  </p:clrMapOvr>
</p:sldLayout>
</file>

<file path=ppt/slideLayouts/slideLayout62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31E6B1-8BEC-408F-A679-9790E7C471D9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192954"/>
      </p:ext>
    </p:extLst>
  </p:cSld>
  <p:clrMapOvr>
    <a:masterClrMapping/>
  </p:clrMapOvr>
</p:sldLayout>
</file>

<file path=ppt/slideLayouts/slideLayout62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EFB5A1-E482-457D-903F-102C595BF049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417606"/>
      </p:ext>
    </p:extLst>
  </p:cSld>
  <p:clrMapOvr>
    <a:masterClrMapping/>
  </p:clrMapOvr>
</p:sldLayout>
</file>

<file path=ppt/slideLayouts/slideLayout624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AE6ADE2-8D59-4C96-9B26-C2A1D9AF1FD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3453250"/>
      </p:ext>
    </p:extLst>
  </p:cSld>
  <p:clrMapOvr>
    <a:masterClrMapping/>
  </p:clrMapOvr>
</p:sldLayout>
</file>

<file path=ppt/slideLayouts/slideLayout6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FB221D-FDB6-4CBA-8B2C-94EE4756FC66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4312606"/>
      </p:ext>
    </p:extLst>
  </p:cSld>
  <p:clrMapOvr>
    <a:masterClrMapping/>
  </p:clrMapOvr>
</p:sldLayout>
</file>

<file path=ppt/slideLayouts/slideLayout624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D85247-94EF-41A1-9C20-B3157BBC0493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2768907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1565823"/>
      </p:ext>
    </p:extLst>
  </p:cSld>
  <p:clrMapOvr>
    <a:masterClrMapping/>
  </p:clrMapOvr>
</p:sldLayout>
</file>

<file path=ppt/slideLayouts/slideLayout625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DA7CFC-87D8-45B7-B74B-2921B971BD3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976370"/>
      </p:ext>
    </p:extLst>
  </p:cSld>
  <p:clrMapOvr>
    <a:masterClrMapping/>
  </p:clrMapOvr>
</p:sldLayout>
</file>

<file path=ppt/slideLayouts/slideLayout62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3237764-5281-4316-BBD2-FEBCF5299262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40779"/>
      </p:ext>
    </p:extLst>
  </p:cSld>
  <p:clrMapOvr>
    <a:masterClrMapping/>
  </p:clrMapOvr>
</p:sldLayout>
</file>

<file path=ppt/slideLayouts/slideLayout6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B5C350-163F-479F-99B2-F149E7FA6D6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1285919"/>
      </p:ext>
    </p:extLst>
  </p:cSld>
  <p:clrMapOvr>
    <a:masterClrMapping/>
  </p:clrMapOvr>
</p:sldLayout>
</file>

<file path=ppt/slideLayouts/slideLayout62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A416B6E-D2E8-49C4-921E-2BFF942FFEE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8712275"/>
      </p:ext>
    </p:extLst>
  </p:cSld>
  <p:clrMapOvr>
    <a:masterClrMapping/>
  </p:clrMapOvr>
</p:sldLayout>
</file>

<file path=ppt/slideLayouts/slideLayout62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B58A9D2-4607-4C04-B4DC-D33D67A8917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090325"/>
      </p:ext>
    </p:extLst>
  </p:cSld>
  <p:clrMapOvr>
    <a:masterClrMapping/>
  </p:clrMapOvr>
</p:sldLayout>
</file>

<file path=ppt/slideLayouts/slideLayout62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BD3F0D8-435B-4D98-9512-4C7FD69D5F41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8359269"/>
      </p:ext>
    </p:extLst>
  </p:cSld>
  <p:clrMapOvr>
    <a:masterClrMapping/>
  </p:clrMapOvr>
</p:sldLayout>
</file>

<file path=ppt/slideLayouts/slideLayout62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DDE2524-D28E-4FB9-AD7E-0452D6FFC87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441138"/>
      </p:ext>
    </p:extLst>
  </p:cSld>
  <p:clrMapOvr>
    <a:masterClrMapping/>
  </p:clrMapOvr>
</p:sldLayout>
</file>

<file path=ppt/slideLayouts/slideLayout62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5A0BE1-094C-4148-94BA-A261BD670ED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0180303"/>
      </p:ext>
    </p:extLst>
  </p:cSld>
  <p:clrMapOvr>
    <a:masterClrMapping/>
  </p:clrMapOvr>
</p:sldLayout>
</file>

<file path=ppt/slideLayouts/slideLayout6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B58B86D-52CF-4F1E-8242-E528EC010446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088653"/>
      </p:ext>
    </p:extLst>
  </p:cSld>
  <p:clrMapOvr>
    <a:masterClrMapping/>
  </p:clrMapOvr>
</p:sldLayout>
</file>

<file path=ppt/slideLayouts/slideLayout62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0FC5F5-F515-43F4-9EA1-6A28AD7A775C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9244683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6440083"/>
      </p:ext>
    </p:extLst>
  </p:cSld>
  <p:clrMapOvr>
    <a:masterClrMapping/>
  </p:clrMapOvr>
</p:sldLayout>
</file>

<file path=ppt/slideLayouts/slideLayout62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31E6B1-8BEC-408F-A679-9790E7C471D9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8898639"/>
      </p:ext>
    </p:extLst>
  </p:cSld>
  <p:clrMapOvr>
    <a:masterClrMapping/>
  </p:clrMapOvr>
</p:sldLayout>
</file>

<file path=ppt/slideLayouts/slideLayout62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EFB5A1-E482-457D-903F-102C595BF049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19230"/>
      </p:ext>
    </p:extLst>
  </p:cSld>
  <p:clrMapOvr>
    <a:masterClrMapping/>
  </p:clrMapOvr>
</p:sldLayout>
</file>

<file path=ppt/slideLayouts/slideLayout626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AE6ADE2-8D59-4C96-9B26-C2A1D9AF1FD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4256878"/>
      </p:ext>
    </p:extLst>
  </p:cSld>
  <p:clrMapOvr>
    <a:masterClrMapping/>
  </p:clrMapOvr>
</p:sldLayout>
</file>

<file path=ppt/slideLayouts/slideLayout6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6FB221D-FDB6-4CBA-8B2C-94EE4756FC66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5174707"/>
      </p:ext>
    </p:extLst>
  </p:cSld>
  <p:clrMapOvr>
    <a:masterClrMapping/>
  </p:clrMapOvr>
</p:sldLayout>
</file>

<file path=ppt/slideLayouts/slideLayout626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ED85247-94EF-41A1-9C20-B3157BBC0493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520472"/>
      </p:ext>
    </p:extLst>
  </p:cSld>
  <p:clrMapOvr>
    <a:masterClrMapping/>
  </p:clrMapOvr>
</p:sldLayout>
</file>

<file path=ppt/slideLayouts/slideLayout626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FDA7CFC-87D8-45B7-B74B-2921B971BD3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694816"/>
      </p:ext>
    </p:extLst>
  </p:cSld>
  <p:clrMapOvr>
    <a:masterClrMapping/>
  </p:clrMapOvr>
</p:sldLayout>
</file>

<file path=ppt/slideLayouts/slideLayout62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3C4558-BF5A-43E0-A9FC-AEBD170E328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1783165"/>
      </p:ext>
    </p:extLst>
  </p:cSld>
  <p:clrMapOvr>
    <a:masterClrMapping/>
  </p:clrMapOvr>
</p:sldLayout>
</file>

<file path=ppt/slideLayouts/slideLayout6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lnSpc>
                <a:spcPts val="3840"/>
              </a:lnSpc>
              <a:spcBef>
                <a:spcPts val="0"/>
              </a:spcBef>
              <a:defRPr/>
            </a:lvl1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599370-8F78-4506-A6C8-0F462D416F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88691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E5B3BC-4D4F-457A-A3A3-07BF6C3C94B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27594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E723DB-08E9-4B26-B24A-511AA02C69A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6062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202112"/>
      </p:ext>
    </p:extLst>
  </p:cSld>
  <p:clrMapOvr>
    <a:masterClrMapping/>
  </p:clrMapOvr>
</p:sldLayout>
</file>

<file path=ppt/slideLayouts/slideLayout6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EABCA6-9422-4236-9682-74776BC4B32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09613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E5D1CD-38C7-4C73-A5EF-8831FBE0B3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 userDrawn="1"/>
        </p:nvSpPr>
        <p:spPr>
          <a:xfrm>
            <a:off x="609600" y="1447800"/>
            <a:ext cx="2872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cs typeface="+mn-cs"/>
              </a:rPr>
              <a:t> </a:t>
            </a: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3841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A33D46-C71F-4E32-B631-5FDE5654F3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86552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0CD11A-D2BB-47BE-816F-E1E45836C8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87848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C1D32-FD8E-4C61-B448-954EB8B90F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94220"/>
      </p:ext>
    </p:extLst>
  </p:cSld>
  <p:clrMapOvr>
    <a:masterClrMapping/>
  </p:clrMapOvr>
</p:sldLayout>
</file>

<file path=ppt/slideLayouts/slideLayout62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C733F4-1EB5-4983-BA2D-B83F8F57A47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5003582"/>
      </p:ext>
    </p:extLst>
  </p:cSld>
  <p:clrMapOvr>
    <a:masterClrMapping/>
  </p:clrMapOvr>
</p:sldLayout>
</file>

<file path=ppt/slideLayouts/slideLayout62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A29340-E742-4185-8BF8-3980FDDEEC2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719636"/>
      </p:ext>
    </p:extLst>
  </p:cSld>
  <p:clrMapOvr>
    <a:masterClrMapping/>
  </p:clrMapOvr>
</p:sldLayout>
</file>

<file path=ppt/slideLayouts/slideLayout62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23BCEB-190D-4783-BBC4-EBCDABD7CF6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5515774"/>
      </p:ext>
    </p:extLst>
  </p:cSld>
  <p:clrMapOvr>
    <a:masterClrMapping/>
  </p:clrMapOvr>
</p:sldLayout>
</file>

<file path=ppt/slideLayouts/slideLayout627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97F71F-AFD5-47B5-B4C2-C62D787770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441755"/>
      </p:ext>
    </p:extLst>
  </p:cSld>
  <p:clrMapOvr>
    <a:masterClrMapping/>
  </p:clrMapOvr>
</p:sldLayout>
</file>

<file path=ppt/slideLayouts/slideLayout627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>
            <a:lvl1pPr>
              <a:buNone/>
              <a:defRPr/>
            </a:lvl1pPr>
          </a:lstStyle>
          <a:p>
            <a:pPr lvl="0"/>
            <a:endParaRPr lang="en-US" noProof="0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4B8FE9-C102-443B-B970-B9F8EBBB86F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3141220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667071"/>
      </p:ext>
    </p:extLst>
  </p:cSld>
  <p:clrMapOvr>
    <a:masterClrMapping/>
  </p:clrMapOvr>
</p:sldLayout>
</file>

<file path=ppt/slideLayouts/slideLayout6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1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1923124"/>
      </p:ext>
    </p:extLst>
  </p:cSld>
  <p:clrMapOvr>
    <a:masterClrMapping/>
  </p:clrMapOvr>
</p:sldLayout>
</file>

<file path=ppt/slideLayouts/slideLayout6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4127533"/>
      </p:ext>
    </p:extLst>
  </p:cSld>
  <p:clrMapOvr>
    <a:masterClrMapping/>
  </p:clrMapOvr>
</p:sldLayout>
</file>

<file path=ppt/slideLayouts/slideLayout62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332694"/>
      </p:ext>
    </p:extLst>
  </p:cSld>
  <p:clrMapOvr>
    <a:masterClrMapping/>
  </p:clrMapOvr>
</p:sldLayout>
</file>

<file path=ppt/slideLayouts/slideLayout62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2344471"/>
      </p:ext>
    </p:extLst>
  </p:cSld>
  <p:clrMapOvr>
    <a:masterClrMapping/>
  </p:clrMapOvr>
</p:sldLayout>
</file>

<file path=ppt/slideLayouts/slideLayout62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8695302"/>
      </p:ext>
    </p:extLst>
  </p:cSld>
  <p:clrMapOvr>
    <a:masterClrMapping/>
  </p:clrMapOvr>
</p:sldLayout>
</file>

<file path=ppt/slideLayouts/slideLayout62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5097923"/>
      </p:ext>
    </p:extLst>
  </p:cSld>
  <p:clrMapOvr>
    <a:masterClrMapping/>
  </p:clrMapOvr>
</p:sldLayout>
</file>

<file path=ppt/slideLayouts/slideLayout62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3634408"/>
      </p:ext>
    </p:extLst>
  </p:cSld>
  <p:clrMapOvr>
    <a:masterClrMapping/>
  </p:clrMapOvr>
</p:sldLayout>
</file>

<file path=ppt/slideLayouts/slideLayout6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6570164"/>
      </p:ext>
    </p:extLst>
  </p:cSld>
  <p:clrMapOvr>
    <a:masterClrMapping/>
  </p:clrMapOvr>
</p:sldLayout>
</file>

<file path=ppt/slideLayouts/slideLayout62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35741"/>
      </p:ext>
    </p:extLst>
  </p:cSld>
  <p:clrMapOvr>
    <a:masterClrMapping/>
  </p:clrMapOvr>
</p:sldLayout>
</file>

<file path=ppt/slideLayouts/slideLayout62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698333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9272165"/>
      </p:ext>
    </p:extLst>
  </p:cSld>
  <p:clrMapOvr>
    <a:masterClrMapping/>
  </p:clrMapOvr>
</p:sldLayout>
</file>

<file path=ppt/slideLayouts/slideLayout62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3318434"/>
      </p:ext>
    </p:extLst>
  </p:cSld>
  <p:clrMapOvr>
    <a:masterClrMapping/>
  </p:clrMapOvr>
</p:sldLayout>
</file>

<file path=ppt/slideLayouts/slideLayout62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5290694"/>
      </p:ext>
    </p:extLst>
  </p:cSld>
  <p:clrMapOvr>
    <a:masterClrMapping/>
  </p:clrMapOvr>
</p:sldLayout>
</file>

<file path=ppt/slideLayouts/slideLayout62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133028"/>
      </p:ext>
    </p:extLst>
  </p:cSld>
  <p:clrMapOvr>
    <a:masterClrMapping/>
  </p:clrMapOvr>
</p:sldLayout>
</file>

<file path=ppt/slideLayouts/slideLayout62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1061694"/>
      </p:ext>
    </p:extLst>
  </p:cSld>
  <p:clrMapOvr>
    <a:masterClrMapping/>
  </p:clrMapOvr>
</p:sldLayout>
</file>

<file path=ppt/slideLayouts/slideLayout6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29336"/>
      </p:ext>
    </p:extLst>
  </p:cSld>
  <p:clrMapOvr>
    <a:masterClrMapping/>
  </p:clrMapOvr>
</p:sldLayout>
</file>

<file path=ppt/slideLayouts/slideLayout6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911376"/>
      </p:ext>
    </p:extLst>
  </p:cSld>
  <p:clrMapOvr>
    <a:masterClrMapping/>
  </p:clrMapOvr>
</p:sldLayout>
</file>

<file path=ppt/slideLayouts/slideLayout62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159786"/>
      </p:ext>
    </p:extLst>
  </p:cSld>
  <p:clrMapOvr>
    <a:masterClrMapping/>
  </p:clrMapOvr>
</p:sldLayout>
</file>

<file path=ppt/slideLayouts/slideLayout62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6100020"/>
      </p:ext>
    </p:extLst>
  </p:cSld>
  <p:clrMapOvr>
    <a:masterClrMapping/>
  </p:clrMapOvr>
</p:sldLayout>
</file>

<file path=ppt/slideLayouts/slideLayout6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7040110"/>
      </p:ext>
    </p:extLst>
  </p:cSld>
  <p:clrMapOvr>
    <a:masterClrMapping/>
  </p:clrMapOvr>
</p:sldLayout>
</file>

<file path=ppt/slideLayouts/slideLayout62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734509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500881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291660"/>
      </p:ext>
    </p:extLst>
  </p:cSld>
  <p:clrMapOvr>
    <a:masterClrMapping/>
  </p:clrMapOvr>
</p:sldLayout>
</file>

<file path=ppt/slideLayouts/slideLayout63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9400003"/>
      </p:ext>
    </p:extLst>
  </p:cSld>
  <p:clrMapOvr>
    <a:masterClrMapping/>
  </p:clrMapOvr>
</p:sldLayout>
</file>

<file path=ppt/slideLayouts/slideLayout63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7180142"/>
      </p:ext>
    </p:extLst>
  </p:cSld>
  <p:clrMapOvr>
    <a:masterClrMapping/>
  </p:clrMapOvr>
</p:sldLayout>
</file>

<file path=ppt/slideLayouts/slideLayout63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8230872"/>
      </p:ext>
    </p:extLst>
  </p:cSld>
  <p:clrMapOvr>
    <a:masterClrMapping/>
  </p:clrMapOvr>
</p:sldLayout>
</file>

<file path=ppt/slideLayouts/slideLayout630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3902511"/>
      </p:ext>
    </p:extLst>
  </p:cSld>
  <p:clrMapOvr>
    <a:masterClrMapping/>
  </p:clrMapOvr>
</p:sldLayout>
</file>

<file path=ppt/slideLayouts/slideLayout63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9026274"/>
      </p:ext>
    </p:extLst>
  </p:cSld>
  <p:clrMapOvr>
    <a:masterClrMapping/>
  </p:clrMapOvr>
</p:sldLayout>
</file>

<file path=ppt/slideLayouts/slideLayout63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2321608"/>
      </p:ext>
    </p:extLst>
  </p:cSld>
  <p:clrMapOvr>
    <a:masterClrMapping/>
  </p:clrMapOvr>
</p:sldLayout>
</file>

<file path=ppt/slideLayouts/slideLayout63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1691902"/>
      </p:ext>
    </p:extLst>
  </p:cSld>
  <p:clrMapOvr>
    <a:masterClrMapping/>
  </p:clrMapOvr>
</p:sldLayout>
</file>

<file path=ppt/slideLayouts/slideLayout63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9524771"/>
      </p:ext>
    </p:extLst>
  </p:cSld>
  <p:clrMapOvr>
    <a:masterClrMapping/>
  </p:clrMapOvr>
</p:sldLayout>
</file>

<file path=ppt/slideLayouts/slideLayout63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025532"/>
      </p:ext>
    </p:extLst>
  </p:cSld>
  <p:clrMapOvr>
    <a:masterClrMapping/>
  </p:clrMapOvr>
</p:sldLayout>
</file>

<file path=ppt/slideLayouts/slideLayout6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537516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4343725"/>
      </p:ext>
    </p:extLst>
  </p:cSld>
  <p:clrMapOvr>
    <a:masterClrMapping/>
  </p:clrMapOvr>
</p:sldLayout>
</file>

<file path=ppt/slideLayouts/slideLayout63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2796487"/>
      </p:ext>
    </p:extLst>
  </p:cSld>
  <p:clrMapOvr>
    <a:masterClrMapping/>
  </p:clrMapOvr>
</p:sldLayout>
</file>

<file path=ppt/slideLayouts/slideLayout63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8616336"/>
      </p:ext>
    </p:extLst>
  </p:cSld>
  <p:clrMapOvr>
    <a:masterClrMapping/>
  </p:clrMapOvr>
</p:sldLayout>
</file>

<file path=ppt/slideLayouts/slideLayout6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4232303"/>
      </p:ext>
    </p:extLst>
  </p:cSld>
  <p:clrMapOvr>
    <a:masterClrMapping/>
  </p:clrMapOvr>
</p:sldLayout>
</file>

<file path=ppt/slideLayouts/slideLayout63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869884"/>
      </p:ext>
    </p:extLst>
  </p:cSld>
  <p:clrMapOvr>
    <a:masterClrMapping/>
  </p:clrMapOvr>
</p:sldLayout>
</file>

<file path=ppt/slideLayouts/slideLayout63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5028609"/>
      </p:ext>
    </p:extLst>
  </p:cSld>
  <p:clrMapOvr>
    <a:masterClrMapping/>
  </p:clrMapOvr>
</p:sldLayout>
</file>

<file path=ppt/slideLayouts/slideLayout63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3902163"/>
      </p:ext>
    </p:extLst>
  </p:cSld>
  <p:clrMapOvr>
    <a:masterClrMapping/>
  </p:clrMapOvr>
</p:sldLayout>
</file>

<file path=ppt/slideLayouts/slideLayout63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464418"/>
      </p:ext>
    </p:extLst>
  </p:cSld>
  <p:clrMapOvr>
    <a:masterClrMapping/>
  </p:clrMapOvr>
</p:sldLayout>
</file>

<file path=ppt/slideLayouts/slideLayout63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3962771"/>
      </p:ext>
    </p:extLst>
  </p:cSld>
  <p:clrMapOvr>
    <a:masterClrMapping/>
  </p:clrMapOvr>
</p:sldLayout>
</file>

<file path=ppt/slideLayouts/slideLayout6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9979671"/>
      </p:ext>
    </p:extLst>
  </p:cSld>
  <p:clrMapOvr>
    <a:masterClrMapping/>
  </p:clrMapOvr>
</p:sldLayout>
</file>

<file path=ppt/slideLayouts/slideLayout63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111222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4488505"/>
      </p:ext>
    </p:extLst>
  </p:cSld>
  <p:clrMapOvr>
    <a:masterClrMapping/>
  </p:clrMapOvr>
</p:sldLayout>
</file>

<file path=ppt/slideLayouts/slideLayout632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5233560"/>
      </p:ext>
    </p:extLst>
  </p:cSld>
  <p:clrMapOvr>
    <a:masterClrMapping/>
  </p:clrMapOvr>
</p:sldLayout>
</file>

<file path=ppt/slideLayouts/slideLayout63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9691789"/>
      </p:ext>
    </p:extLst>
  </p:cSld>
  <p:clrMapOvr>
    <a:masterClrMapping/>
  </p:clrMapOvr>
</p:sldLayout>
</file>

<file path=ppt/slideLayouts/slideLayout63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4572618"/>
      </p:ext>
    </p:extLst>
  </p:cSld>
  <p:clrMapOvr>
    <a:masterClrMapping/>
  </p:clrMapOvr>
</p:sldLayout>
</file>

<file path=ppt/slideLayouts/slideLayout63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1016620"/>
      </p:ext>
    </p:extLst>
  </p:cSld>
  <p:clrMapOvr>
    <a:masterClrMapping/>
  </p:clrMapOvr>
</p:sldLayout>
</file>

<file path=ppt/slideLayouts/slideLayout63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671286"/>
      </p:ext>
    </p:extLst>
  </p:cSld>
  <p:clrMapOvr>
    <a:masterClrMapping/>
  </p:clrMapOvr>
</p:sldLayout>
</file>

<file path=ppt/slideLayouts/slideLayout6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4330186"/>
      </p:ext>
    </p:extLst>
  </p:cSld>
  <p:clrMapOvr>
    <a:masterClrMapping/>
  </p:clrMapOvr>
</p:sldLayout>
</file>

<file path=ppt/slideLayouts/slideLayout6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9499218"/>
      </p:ext>
    </p:extLst>
  </p:cSld>
  <p:clrMapOvr>
    <a:masterClrMapping/>
  </p:clrMapOvr>
</p:sldLayout>
</file>

<file path=ppt/slideLayouts/slideLayout63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5357015"/>
      </p:ext>
    </p:extLst>
  </p:cSld>
  <p:clrMapOvr>
    <a:masterClrMapping/>
  </p:clrMapOvr>
</p:sldLayout>
</file>

<file path=ppt/slideLayouts/slideLayout63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105150"/>
      </p:ext>
    </p:extLst>
  </p:cSld>
  <p:clrMapOvr>
    <a:masterClrMapping/>
  </p:clrMapOvr>
</p:sldLayout>
</file>

<file path=ppt/slideLayouts/slideLayout63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7625394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151917"/>
      </p:ext>
    </p:extLst>
  </p:cSld>
  <p:clrMapOvr>
    <a:masterClrMapping/>
  </p:clrMapOvr>
</p:sldLayout>
</file>

<file path=ppt/slideLayouts/slideLayout63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3190691"/>
      </p:ext>
    </p:extLst>
  </p:cSld>
  <p:clrMapOvr>
    <a:masterClrMapping/>
  </p:clrMapOvr>
</p:sldLayout>
</file>

<file path=ppt/slideLayouts/slideLayout63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2547651"/>
      </p:ext>
    </p:extLst>
  </p:cSld>
  <p:clrMapOvr>
    <a:masterClrMapping/>
  </p:clrMapOvr>
</p:sldLayout>
</file>

<file path=ppt/slideLayouts/slideLayout6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4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343340"/>
      </p:ext>
    </p:extLst>
  </p:cSld>
  <p:clrMapOvr>
    <a:masterClrMapping/>
  </p:clrMapOvr>
</p:sldLayout>
</file>

<file path=ppt/slideLayouts/slideLayout63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1052775"/>
      </p:ext>
    </p:extLst>
  </p:cSld>
  <p:clrMapOvr>
    <a:masterClrMapping/>
  </p:clrMapOvr>
</p:sldLayout>
</file>

<file path=ppt/slideLayouts/slideLayout63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9797174"/>
      </p:ext>
    </p:extLst>
  </p:cSld>
  <p:clrMapOvr>
    <a:masterClrMapping/>
  </p:clrMapOvr>
</p:sldLayout>
</file>

<file path=ppt/slideLayouts/slideLayout63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2725881"/>
      </p:ext>
    </p:extLst>
  </p:cSld>
  <p:clrMapOvr>
    <a:masterClrMapping/>
  </p:clrMapOvr>
</p:sldLayout>
</file>

<file path=ppt/slideLayouts/slideLayout63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0032689"/>
      </p:ext>
    </p:extLst>
  </p:cSld>
  <p:clrMapOvr>
    <a:masterClrMapping/>
  </p:clrMapOvr>
</p:sldLayout>
</file>

<file path=ppt/slideLayouts/slideLayout633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8635050"/>
      </p:ext>
    </p:extLst>
  </p:cSld>
  <p:clrMapOvr>
    <a:masterClrMapping/>
  </p:clrMapOvr>
</p:sldLayout>
</file>

<file path=ppt/slideLayouts/slideLayout63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269981"/>
      </p:ext>
    </p:extLst>
  </p:cSld>
  <p:clrMapOvr>
    <a:masterClrMapping/>
  </p:clrMapOvr>
</p:sldLayout>
</file>

<file path=ppt/slideLayouts/slideLayout63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452348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0980676"/>
      </p:ext>
    </p:extLst>
  </p:cSld>
  <p:clrMapOvr>
    <a:masterClrMapping/>
  </p:clrMapOvr>
</p:sldLayout>
</file>

<file path=ppt/slideLayouts/slideLayout63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074809"/>
      </p:ext>
    </p:extLst>
  </p:cSld>
  <p:clrMapOvr>
    <a:masterClrMapping/>
  </p:clrMapOvr>
</p:sldLayout>
</file>

<file path=ppt/slideLayouts/slideLayout63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8119792"/>
      </p:ext>
    </p:extLst>
  </p:cSld>
  <p:clrMapOvr>
    <a:masterClrMapping/>
  </p:clrMapOvr>
</p:sldLayout>
</file>

<file path=ppt/slideLayouts/slideLayout63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1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3027054"/>
      </p:ext>
    </p:extLst>
  </p:cSld>
  <p:clrMapOvr>
    <a:masterClrMapping/>
  </p:clrMapOvr>
</p:sldLayout>
</file>

<file path=ppt/slideLayouts/slideLayout6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lnSpc>
                <a:spcPts val="3800"/>
              </a:lnSpc>
              <a:defRPr sz="32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342900" indent="-342900">
              <a:buFont typeface="Wingdings" panose="05000000000000000000" pitchFamily="2" charset="2"/>
              <a:buChar char="Ø"/>
              <a:defRPr sz="32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101246"/>
      </p:ext>
    </p:extLst>
  </p:cSld>
  <p:clrMapOvr>
    <a:masterClrMapping/>
  </p:clrMapOvr>
</p:sldLayout>
</file>

<file path=ppt/slideLayouts/slideLayout63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7975912"/>
      </p:ext>
    </p:extLst>
  </p:cSld>
  <p:clrMapOvr>
    <a:masterClrMapping/>
  </p:clrMapOvr>
</p:sldLayout>
</file>

<file path=ppt/slideLayouts/slideLayout6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526308"/>
      </p:ext>
    </p:extLst>
  </p:cSld>
  <p:clrMapOvr>
    <a:masterClrMapping/>
  </p:clrMapOvr>
</p:sldLayout>
</file>

<file path=ppt/slideLayouts/slideLayout6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9033396"/>
      </p:ext>
    </p:extLst>
  </p:cSld>
  <p:clrMapOvr>
    <a:masterClrMapping/>
  </p:clrMapOvr>
</p:sldLayout>
</file>

<file path=ppt/slideLayouts/slideLayout6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8071191"/>
      </p:ext>
    </p:extLst>
  </p:cSld>
  <p:clrMapOvr>
    <a:masterClrMapping/>
  </p:clrMapOvr>
</p:sldLayout>
</file>

<file path=ppt/slideLayouts/slideLayout6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3430922"/>
      </p:ext>
    </p:extLst>
  </p:cSld>
  <p:clrMapOvr>
    <a:masterClrMapping/>
  </p:clrMapOvr>
</p:sldLayout>
</file>

<file path=ppt/slideLayouts/slideLayout63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20233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286263"/>
      </p:ext>
    </p:extLst>
  </p:cSld>
  <p:clrMapOvr>
    <a:masterClrMapping/>
  </p:clrMapOvr>
</p:sldLayout>
</file>

<file path=ppt/slideLayouts/slideLayout63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6632596"/>
      </p:ext>
    </p:extLst>
  </p:cSld>
  <p:clrMapOvr>
    <a:masterClrMapping/>
  </p:clrMapOvr>
</p:sldLayout>
</file>

<file path=ppt/slideLayouts/slideLayout6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6249935"/>
      </p:ext>
    </p:extLst>
  </p:cSld>
  <p:clrMapOvr>
    <a:masterClrMapping/>
  </p:clrMapOvr>
</p:sldLayout>
</file>

<file path=ppt/slideLayouts/slideLayout63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7189991"/>
      </p:ext>
    </p:extLst>
  </p:cSld>
  <p:clrMapOvr>
    <a:masterClrMapping/>
  </p:clrMapOvr>
</p:sldLayout>
</file>

<file path=ppt/slideLayouts/slideLayout63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8645618"/>
      </p:ext>
    </p:extLst>
  </p:cSld>
  <p:clrMapOvr>
    <a:masterClrMapping/>
  </p:clrMapOvr>
</p:sldLayout>
</file>

<file path=ppt/slideLayouts/slideLayout6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8439283"/>
      </p:ext>
    </p:extLst>
  </p:cSld>
  <p:clrMapOvr>
    <a:masterClrMapping/>
  </p:clrMapOvr>
</p:sldLayout>
</file>

<file path=ppt/slideLayouts/slideLayout63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6778869"/>
      </p:ext>
    </p:extLst>
  </p:cSld>
  <p:clrMapOvr>
    <a:masterClrMapping/>
  </p:clrMapOvr>
</p:sldLayout>
</file>

<file path=ppt/slideLayouts/slideLayout6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0986813"/>
      </p:ext>
    </p:extLst>
  </p:cSld>
  <p:clrMapOvr>
    <a:masterClrMapping/>
  </p:clrMapOvr>
</p:sldLayout>
</file>

<file path=ppt/slideLayouts/slideLayout6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1729455"/>
      </p:ext>
    </p:extLst>
  </p:cSld>
  <p:clrMapOvr>
    <a:masterClrMapping/>
  </p:clrMapOvr>
</p:sldLayout>
</file>

<file path=ppt/slideLayouts/slideLayout6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0793475"/>
      </p:ext>
    </p:extLst>
  </p:cSld>
  <p:clrMapOvr>
    <a:masterClrMapping/>
  </p:clrMapOvr>
</p:sldLayout>
</file>

<file path=ppt/slideLayouts/slideLayout6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9796320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052593"/>
      </p:ext>
    </p:extLst>
  </p:cSld>
  <p:clrMapOvr>
    <a:masterClrMapping/>
  </p:clrMapOvr>
</p:sldLayout>
</file>

<file path=ppt/slideLayouts/slideLayout6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9211511"/>
      </p:ext>
    </p:extLst>
  </p:cSld>
  <p:clrMapOvr>
    <a:masterClrMapping/>
  </p:clrMapOvr>
</p:sldLayout>
</file>

<file path=ppt/slideLayouts/slideLayout63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2564940"/>
      </p:ext>
    </p:extLst>
  </p:cSld>
  <p:clrMapOvr>
    <a:masterClrMapping/>
  </p:clrMapOvr>
</p:sldLayout>
</file>

<file path=ppt/slideLayouts/slideLayout6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6979107"/>
      </p:ext>
    </p:extLst>
  </p:cSld>
  <p:clrMapOvr>
    <a:masterClrMapping/>
  </p:clrMapOvr>
</p:sldLayout>
</file>

<file path=ppt/slideLayouts/slideLayout63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08758"/>
      </p:ext>
    </p:extLst>
  </p:cSld>
  <p:clrMapOvr>
    <a:masterClrMapping/>
  </p:clrMapOvr>
</p:sldLayout>
</file>

<file path=ppt/slideLayouts/slideLayout6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733920"/>
      </p:ext>
    </p:extLst>
  </p:cSld>
  <p:clrMapOvr>
    <a:masterClrMapping/>
  </p:clrMapOvr>
</p:sldLayout>
</file>

<file path=ppt/slideLayouts/slideLayout63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139193"/>
      </p:ext>
    </p:extLst>
  </p:cSld>
  <p:clrMapOvr>
    <a:masterClrMapping/>
  </p:clrMapOvr>
</p:sldLayout>
</file>

<file path=ppt/slideLayouts/slideLayout63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1982042"/>
      </p:ext>
    </p:extLst>
  </p:cSld>
  <p:clrMapOvr>
    <a:masterClrMapping/>
  </p:clrMapOvr>
</p:sldLayout>
</file>

<file path=ppt/slideLayouts/slideLayout63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5796783"/>
      </p:ext>
    </p:extLst>
  </p:cSld>
  <p:clrMapOvr>
    <a:masterClrMapping/>
  </p:clrMapOvr>
</p:sldLayout>
</file>

<file path=ppt/slideLayouts/slideLayout63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3317049"/>
      </p:ext>
    </p:extLst>
  </p:cSld>
  <p:clrMapOvr>
    <a:masterClrMapping/>
  </p:clrMapOvr>
</p:sldLayout>
</file>

<file path=ppt/slideLayouts/slideLayout63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4686056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6656523"/>
      </p:ext>
    </p:extLst>
  </p:cSld>
  <p:clrMapOvr>
    <a:masterClrMapping/>
  </p:clrMapOvr>
</p:sldLayout>
</file>

<file path=ppt/slideLayouts/slideLayout63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F06DFE-EA29-41F2-8208-919B6E5F2A1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81010"/>
      </p:ext>
    </p:extLst>
  </p:cSld>
  <p:clrMapOvr>
    <a:masterClrMapping/>
  </p:clrMapOvr>
</p:sldLayout>
</file>

<file path=ppt/slideLayouts/slideLayout63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C9CC9C5-047D-4DFA-94D4-22CC5E7F75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953002"/>
      </p:ext>
    </p:extLst>
  </p:cSld>
  <p:clrMapOvr>
    <a:masterClrMapping/>
  </p:clrMapOvr>
</p:sldLayout>
</file>

<file path=ppt/slideLayouts/slideLayout63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59D781-0975-47CB-96DA-07352CFF2C8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7671447"/>
      </p:ext>
    </p:extLst>
  </p:cSld>
  <p:clrMapOvr>
    <a:masterClrMapping/>
  </p:clrMapOvr>
</p:sldLayout>
</file>

<file path=ppt/slideLayouts/slideLayout63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22BD66-CEC9-4B46-B081-5860B2F8B6D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7299177"/>
      </p:ext>
    </p:extLst>
  </p:cSld>
  <p:clrMapOvr>
    <a:masterClrMapping/>
  </p:clrMapOvr>
</p:sldLayout>
</file>

<file path=ppt/slideLayouts/slideLayout63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F51CAC-4276-4F63-83C5-9621E98FA94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4619087"/>
      </p:ext>
    </p:extLst>
  </p:cSld>
  <p:clrMapOvr>
    <a:masterClrMapping/>
  </p:clrMapOvr>
</p:sldLayout>
</file>

<file path=ppt/slideLayouts/slideLayout63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D9E4E1-091C-4CDD-9A94-5D440C5E667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142074"/>
      </p:ext>
    </p:extLst>
  </p:cSld>
  <p:clrMapOvr>
    <a:masterClrMapping/>
  </p:clrMapOvr>
</p:sldLayout>
</file>

<file path=ppt/slideLayouts/slideLayout63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9B7B07-4924-4B46-9376-B386CCF711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2232976"/>
      </p:ext>
    </p:extLst>
  </p:cSld>
  <p:clrMapOvr>
    <a:masterClrMapping/>
  </p:clrMapOvr>
</p:sldLayout>
</file>

<file path=ppt/slideLayouts/slideLayout6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9F9709-21DA-4C7A-B458-8CD74778235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615876"/>
      </p:ext>
    </p:extLst>
  </p:cSld>
  <p:clrMapOvr>
    <a:masterClrMapping/>
  </p:clrMapOvr>
</p:sldLayout>
</file>

<file path=ppt/slideLayouts/slideLayout63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7E51A0-B0A9-4383-AAFD-1AAFE4EC3AE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595618"/>
      </p:ext>
    </p:extLst>
  </p:cSld>
  <p:clrMapOvr>
    <a:masterClrMapping/>
  </p:clrMapOvr>
</p:sldLayout>
</file>

<file path=ppt/slideLayouts/slideLayout63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6C32E6E-C2AB-431D-8D25-0452E63B4AE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1660042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98088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FF3604-F0FB-49A9-9EFB-D5A015ECFEF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1592907"/>
      </p:ext>
    </p:extLst>
  </p:cSld>
  <p:clrMapOvr>
    <a:masterClrMapping/>
  </p:clrMapOvr>
</p:sldLayout>
</file>

<file path=ppt/slideLayouts/slideLayout6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E664D2-55C2-4C17-AC3C-F0914A445CB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1281219"/>
      </p:ext>
    </p:extLst>
  </p:cSld>
  <p:clrMapOvr>
    <a:masterClrMapping/>
  </p:clrMapOvr>
</p:sldLayout>
</file>

<file path=ppt/slideLayouts/slideLayout638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96F31C-783A-479A-86B7-5CC25B1AE2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524336"/>
      </p:ext>
    </p:extLst>
  </p:cSld>
  <p:clrMapOvr>
    <a:masterClrMapping/>
  </p:clrMapOvr>
</p:sldLayout>
</file>

<file path=ppt/slideLayouts/slideLayout638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BB5BEC-A304-4775-8C93-80351C43FB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5737710"/>
      </p:ext>
    </p:extLst>
  </p:cSld>
  <p:clrMapOvr>
    <a:masterClrMapping/>
  </p:clrMapOvr>
</p:sldLayout>
</file>

<file path=ppt/slideLayouts/slideLayout638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73E9EC-B7E6-4635-B408-C2CFD1B8A35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5214034"/>
      </p:ext>
    </p:extLst>
  </p:cSld>
  <p:clrMapOvr>
    <a:masterClrMapping/>
  </p:clrMapOvr>
</p:sldLayout>
</file>

<file path=ppt/slideLayouts/slideLayout6385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FAE32C-E937-41E1-8C7F-81089D10AF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325168"/>
      </p:ext>
    </p:extLst>
  </p:cSld>
  <p:clrMapOvr>
    <a:masterClrMapping/>
  </p:clrMapOvr>
</p:sldLayout>
</file>

<file path=ppt/slideLayouts/slideLayout63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69A313-6E02-4CF3-A7C3-1A047EB45A7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3501982"/>
      </p:ext>
    </p:extLst>
  </p:cSld>
  <p:clrMapOvr>
    <a:masterClrMapping/>
  </p:clrMapOvr>
</p:sldLayout>
</file>

<file path=ppt/slideLayouts/slideLayout63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DA78B87A-162B-49B6-BB59-7390BAD60EF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07610"/>
      </p:ext>
    </p:extLst>
  </p:cSld>
  <p:clrMapOvr>
    <a:masterClrMapping/>
  </p:clrMapOvr>
</p:sldLayout>
</file>

<file path=ppt/slideLayouts/slideLayout638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D0ABEF-9DC7-4007-A092-46DA947179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49695"/>
      </p:ext>
    </p:extLst>
  </p:cSld>
  <p:clrMapOvr>
    <a:masterClrMapping/>
  </p:clrMapOvr>
</p:sldLayout>
</file>

<file path=ppt/slideLayouts/slideLayout63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04B83C4-E7E0-473C-9B24-5B36A2D0B7A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0328820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6057786"/>
      </p:ext>
    </p:extLst>
  </p:cSld>
  <p:clrMapOvr>
    <a:masterClrMapping/>
  </p:clrMapOvr>
</p:sldLayout>
</file>

<file path=ppt/slideLayouts/slideLayout63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A013B3-A539-4F2B-9821-1321007E392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228439"/>
      </p:ext>
    </p:extLst>
  </p:cSld>
  <p:clrMapOvr>
    <a:masterClrMapping/>
  </p:clrMapOvr>
</p:sldLayout>
</file>

<file path=ppt/slideLayouts/slideLayout63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1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9650702"/>
      </p:ext>
    </p:extLst>
  </p:cSld>
  <p:clrMapOvr>
    <a:masterClrMapping/>
  </p:clrMapOvr>
</p:sldLayout>
</file>

<file path=ppt/slideLayouts/slideLayout6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896716"/>
      </p:ext>
    </p:extLst>
  </p:cSld>
  <p:clrMapOvr>
    <a:masterClrMapping/>
  </p:clrMapOvr>
</p:sldLayout>
</file>

<file path=ppt/slideLayouts/slideLayout639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071041"/>
      </p:ext>
    </p:extLst>
  </p:cSld>
  <p:clrMapOvr>
    <a:masterClrMapping/>
  </p:clrMapOvr>
</p:sldLayout>
</file>

<file path=ppt/slideLayouts/slideLayout63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4490407"/>
      </p:ext>
    </p:extLst>
  </p:cSld>
  <p:clrMapOvr>
    <a:masterClrMapping/>
  </p:clrMapOvr>
</p:sldLayout>
</file>

<file path=ppt/slideLayouts/slideLayout63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1054987"/>
      </p:ext>
    </p:extLst>
  </p:cSld>
  <p:clrMapOvr>
    <a:masterClrMapping/>
  </p:clrMapOvr>
</p:sldLayout>
</file>

<file path=ppt/slideLayouts/slideLayout63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0451319"/>
      </p:ext>
    </p:extLst>
  </p:cSld>
  <p:clrMapOvr>
    <a:masterClrMapping/>
  </p:clrMapOvr>
</p:sldLayout>
</file>

<file path=ppt/slideLayouts/slideLayout63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6587462"/>
      </p:ext>
    </p:extLst>
  </p:cSld>
  <p:clrMapOvr>
    <a:masterClrMapping/>
  </p:clrMapOvr>
</p:sldLayout>
</file>

<file path=ppt/slideLayouts/slideLayout6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8025705"/>
      </p:ext>
    </p:extLst>
  </p:cSld>
  <p:clrMapOvr>
    <a:masterClrMapping/>
  </p:clrMapOvr>
</p:sldLayout>
</file>

<file path=ppt/slideLayouts/slideLayout639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521760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056880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330201"/>
      </p:ext>
    </p:extLst>
  </p:cSld>
  <p:clrMapOvr>
    <a:masterClrMapping/>
  </p:clrMapOvr>
</p:sldLayout>
</file>

<file path=ppt/slideLayouts/slideLayout64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5269722"/>
      </p:ext>
    </p:extLst>
  </p:cSld>
  <p:clrMapOvr>
    <a:masterClrMapping/>
  </p:clrMapOvr>
</p:sldLayout>
</file>

<file path=ppt/slideLayouts/slideLayout64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4621895"/>
      </p:ext>
    </p:extLst>
  </p:cSld>
  <p:clrMapOvr>
    <a:masterClrMapping/>
  </p:clrMapOvr>
</p:sldLayout>
</file>

<file path=ppt/slideLayouts/slideLayout6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417481"/>
      </p:ext>
    </p:extLst>
  </p:cSld>
  <p:clrMapOvr>
    <a:masterClrMapping/>
  </p:clrMapOvr>
</p:sldLayout>
</file>

<file path=ppt/slideLayouts/slideLayout6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2948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0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9619763"/>
      </p:ext>
    </p:extLst>
  </p:cSld>
  <p:clrMapOvr>
    <a:masterClrMapping/>
  </p:clrMapOvr>
</p:sldLayout>
</file>

<file path=ppt/slideLayouts/slideLayout6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7041891"/>
      </p:ext>
    </p:extLst>
  </p:cSld>
  <p:clrMapOvr>
    <a:masterClrMapping/>
  </p:clrMapOvr>
</p:sldLayout>
</file>

<file path=ppt/slideLayouts/slideLayout64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924305"/>
      </p:ext>
    </p:extLst>
  </p:cSld>
  <p:clrMapOvr>
    <a:masterClrMapping/>
  </p:clrMapOvr>
</p:sldLayout>
</file>

<file path=ppt/slideLayouts/slideLayout64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2451848"/>
      </p:ext>
    </p:extLst>
  </p:cSld>
  <p:clrMapOvr>
    <a:masterClrMapping/>
  </p:clrMapOvr>
</p:sldLayout>
</file>

<file path=ppt/slideLayouts/slideLayout64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694045"/>
      </p:ext>
    </p:extLst>
  </p:cSld>
  <p:clrMapOvr>
    <a:masterClrMapping/>
  </p:clrMapOvr>
</p:sldLayout>
</file>

<file path=ppt/slideLayouts/slideLayout6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6621310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8810903"/>
      </p:ext>
    </p:extLst>
  </p:cSld>
  <p:clrMapOvr>
    <a:masterClrMapping/>
  </p:clrMapOvr>
</p:sldLayout>
</file>

<file path=ppt/slideLayouts/slideLayout64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6417103"/>
      </p:ext>
    </p:extLst>
  </p:cSld>
  <p:clrMapOvr>
    <a:masterClrMapping/>
  </p:clrMapOvr>
</p:sldLayout>
</file>

<file path=ppt/slideLayouts/slideLayout64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077706"/>
      </p:ext>
    </p:extLst>
  </p:cSld>
  <p:clrMapOvr>
    <a:masterClrMapping/>
  </p:clrMapOvr>
</p:sldLayout>
</file>

<file path=ppt/slideLayouts/slideLayout64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151327"/>
      </p:ext>
    </p:extLst>
  </p:cSld>
  <p:clrMapOvr>
    <a:masterClrMapping/>
  </p:clrMapOvr>
</p:sldLayout>
</file>

<file path=ppt/slideLayouts/slideLayout64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8209548"/>
      </p:ext>
    </p:extLst>
  </p:cSld>
  <p:clrMapOvr>
    <a:masterClrMapping/>
  </p:clrMapOvr>
</p:sldLayout>
</file>

<file path=ppt/slideLayouts/slideLayout6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231706"/>
      </p:ext>
    </p:extLst>
  </p:cSld>
  <p:clrMapOvr>
    <a:masterClrMapping/>
  </p:clrMapOvr>
</p:sldLayout>
</file>

<file path=ppt/slideLayouts/slideLayout64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320161"/>
      </p:ext>
    </p:extLst>
  </p:cSld>
  <p:clrMapOvr>
    <a:masterClrMapping/>
  </p:clrMapOvr>
</p:sldLayout>
</file>

<file path=ppt/slideLayouts/slideLayout6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012880"/>
      </p:ext>
    </p:extLst>
  </p:cSld>
  <p:clrMapOvr>
    <a:masterClrMapping/>
  </p:clrMapOvr>
</p:sldLayout>
</file>

<file path=ppt/slideLayouts/slideLayout6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3944035"/>
      </p:ext>
    </p:extLst>
  </p:cSld>
  <p:clrMapOvr>
    <a:masterClrMapping/>
  </p:clrMapOvr>
</p:sldLayout>
</file>

<file path=ppt/slideLayouts/slideLayout64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6668555"/>
      </p:ext>
    </p:extLst>
  </p:cSld>
  <p:clrMapOvr>
    <a:masterClrMapping/>
  </p:clrMapOvr>
</p:sldLayout>
</file>

<file path=ppt/slideLayouts/slideLayout64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9635680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455651"/>
      </p:ext>
    </p:extLst>
  </p:cSld>
  <p:clrMapOvr>
    <a:masterClrMapping/>
  </p:clrMapOvr>
</p:sldLayout>
</file>

<file path=ppt/slideLayouts/slideLayout64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0206281"/>
      </p:ext>
    </p:extLst>
  </p:cSld>
  <p:clrMapOvr>
    <a:masterClrMapping/>
  </p:clrMapOvr>
</p:sldLayout>
</file>

<file path=ppt/slideLayouts/slideLayout64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4217353"/>
      </p:ext>
    </p:extLst>
  </p:cSld>
  <p:clrMapOvr>
    <a:masterClrMapping/>
  </p:clrMapOvr>
</p:sldLayout>
</file>

<file path=ppt/slideLayouts/slideLayout64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8125003"/>
      </p:ext>
    </p:extLst>
  </p:cSld>
  <p:clrMapOvr>
    <a:masterClrMapping/>
  </p:clrMapOvr>
</p:sldLayout>
</file>

<file path=ppt/slideLayouts/slideLayout64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3295514"/>
      </p:ext>
    </p:extLst>
  </p:cSld>
  <p:clrMapOvr>
    <a:masterClrMapping/>
  </p:clrMapOvr>
</p:sldLayout>
</file>

<file path=ppt/slideLayouts/slideLayout6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4205015"/>
      </p:ext>
    </p:extLst>
  </p:cSld>
  <p:clrMapOvr>
    <a:masterClrMapping/>
  </p:clrMapOvr>
</p:sldLayout>
</file>

<file path=ppt/slideLayouts/slideLayout64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793941"/>
      </p:ext>
    </p:extLst>
  </p:cSld>
  <p:clrMapOvr>
    <a:masterClrMapping/>
  </p:clrMapOvr>
</p:sldLayout>
</file>

<file path=ppt/slideLayouts/slideLayout64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9885794"/>
      </p:ext>
    </p:extLst>
  </p:cSld>
  <p:clrMapOvr>
    <a:masterClrMapping/>
  </p:clrMapOvr>
</p:sldLayout>
</file>

<file path=ppt/slideLayouts/slideLayout64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024102"/>
      </p:ext>
    </p:extLst>
  </p:cSld>
  <p:clrMapOvr>
    <a:masterClrMapping/>
  </p:clrMapOvr>
</p:sldLayout>
</file>

<file path=ppt/slideLayouts/slideLayout64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0967339"/>
      </p:ext>
    </p:extLst>
  </p:cSld>
  <p:clrMapOvr>
    <a:masterClrMapping/>
  </p:clrMapOvr>
</p:sldLayout>
</file>

<file path=ppt/slideLayouts/slideLayout642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7830348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3425902"/>
      </p:ext>
    </p:extLst>
  </p:cSld>
  <p:clrMapOvr>
    <a:masterClrMapping/>
  </p:clrMapOvr>
</p:sldLayout>
</file>

<file path=ppt/slideLayouts/slideLayout64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8608317"/>
      </p:ext>
    </p:extLst>
  </p:cSld>
  <p:clrMapOvr>
    <a:masterClrMapping/>
  </p:clrMapOvr>
</p:sldLayout>
</file>

<file path=ppt/slideLayouts/slideLayout6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5331124"/>
      </p:ext>
    </p:extLst>
  </p:cSld>
  <p:clrMapOvr>
    <a:masterClrMapping/>
  </p:clrMapOvr>
</p:sldLayout>
</file>

<file path=ppt/slideLayouts/slideLayout64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7913126"/>
      </p:ext>
    </p:extLst>
  </p:cSld>
  <p:clrMapOvr>
    <a:masterClrMapping/>
  </p:clrMapOvr>
</p:sldLayout>
</file>

<file path=ppt/slideLayouts/slideLayout6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3731298"/>
      </p:ext>
    </p:extLst>
  </p:cSld>
  <p:clrMapOvr>
    <a:masterClrMapping/>
  </p:clrMapOvr>
</p:sldLayout>
</file>

<file path=ppt/slideLayouts/slideLayout64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433085"/>
      </p:ext>
    </p:extLst>
  </p:cSld>
  <p:clrMapOvr>
    <a:masterClrMapping/>
  </p:clrMapOvr>
</p:sldLayout>
</file>

<file path=ppt/slideLayouts/slideLayout64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7282316"/>
      </p:ext>
    </p:extLst>
  </p:cSld>
  <p:clrMapOvr>
    <a:masterClrMapping/>
  </p:clrMapOvr>
</p:sldLayout>
</file>

<file path=ppt/slideLayouts/slideLayout64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7464381"/>
      </p:ext>
    </p:extLst>
  </p:cSld>
  <p:clrMapOvr>
    <a:masterClrMapping/>
  </p:clrMapOvr>
</p:sldLayout>
</file>

<file path=ppt/slideLayouts/slideLayout64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5925907"/>
      </p:ext>
    </p:extLst>
  </p:cSld>
  <p:clrMapOvr>
    <a:masterClrMapping/>
  </p:clrMapOvr>
</p:sldLayout>
</file>

<file path=ppt/slideLayouts/slideLayout64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7474161"/>
      </p:ext>
    </p:extLst>
  </p:cSld>
  <p:clrMapOvr>
    <a:masterClrMapping/>
  </p:clrMapOvr>
</p:sldLayout>
</file>

<file path=ppt/slideLayouts/slideLayout64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80852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895944"/>
      </p:ext>
    </p:extLst>
  </p:cSld>
  <p:clrMapOvr>
    <a:masterClrMapping/>
  </p:clrMapOvr>
</p:sldLayout>
</file>

<file path=ppt/slideLayouts/slideLayout64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9489423"/>
      </p:ext>
    </p:extLst>
  </p:cSld>
  <p:clrMapOvr>
    <a:masterClrMapping/>
  </p:clrMapOvr>
</p:sldLayout>
</file>

<file path=ppt/slideLayouts/slideLayout644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453272"/>
      </p:ext>
    </p:extLst>
  </p:cSld>
  <p:clrMapOvr>
    <a:masterClrMapping/>
  </p:clrMapOvr>
</p:sldLayout>
</file>

<file path=ppt/slideLayouts/slideLayout6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9637950"/>
      </p:ext>
    </p:extLst>
  </p:cSld>
  <p:clrMapOvr>
    <a:masterClrMapping/>
  </p:clrMapOvr>
</p:sldLayout>
</file>

<file path=ppt/slideLayouts/slideLayout644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8568410"/>
      </p:ext>
    </p:extLst>
  </p:cSld>
  <p:clrMapOvr>
    <a:masterClrMapping/>
  </p:clrMapOvr>
</p:sldLayout>
</file>

<file path=ppt/slideLayouts/slideLayout644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8259890"/>
      </p:ext>
    </p:extLst>
  </p:cSld>
  <p:clrMapOvr>
    <a:masterClrMapping/>
  </p:clrMapOvr>
</p:sldLayout>
</file>

<file path=ppt/slideLayouts/slideLayout644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698635"/>
      </p:ext>
    </p:extLst>
  </p:cSld>
  <p:clrMapOvr>
    <a:masterClrMapping/>
  </p:clrMapOvr>
</p:sldLayout>
</file>

<file path=ppt/slideLayouts/slideLayout6446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605615"/>
      </p:ext>
    </p:extLst>
  </p:cSld>
  <p:clrMapOvr>
    <a:masterClrMapping/>
  </p:clrMapOvr>
</p:sldLayout>
</file>

<file path=ppt/slideLayouts/slideLayout64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l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630A8B-82CC-4522-A6FF-11745CE681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03557"/>
      </p:ext>
    </p:extLst>
  </p:cSld>
  <p:clrMapOvr>
    <a:masterClrMapping/>
  </p:clrMapOvr>
</p:sldLayout>
</file>

<file path=ppt/slideLayouts/slideLayout64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3002CA-7CFF-4286-9629-3F7BDE301F4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704529"/>
      </p:ext>
    </p:extLst>
  </p:cSld>
  <p:clrMapOvr>
    <a:masterClrMapping/>
  </p:clrMapOvr>
</p:sldLayout>
</file>

<file path=ppt/slideLayouts/slideLayout64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092C10-BA59-4889-A831-C8596FA4274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2654644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946361"/>
      </p:ext>
    </p:extLst>
  </p:cSld>
  <p:clrMapOvr>
    <a:masterClrMapping/>
  </p:clrMapOvr>
</p:sldLayout>
</file>

<file path=ppt/slideLayouts/slideLayout64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7AE05A-61D3-47A8-869D-42DDD9632A9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2647474"/>
      </p:ext>
    </p:extLst>
  </p:cSld>
  <p:clrMapOvr>
    <a:masterClrMapping/>
  </p:clrMapOvr>
</p:sldLayout>
</file>

<file path=ppt/slideLayouts/slideLayout64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BA7E1D-B707-49D7-B0BC-277ECD551BE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9623344"/>
      </p:ext>
    </p:extLst>
  </p:cSld>
  <p:clrMapOvr>
    <a:masterClrMapping/>
  </p:clrMapOvr>
</p:sldLayout>
</file>

<file path=ppt/slideLayouts/slideLayout64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 userDrawn="1"/>
        </p:nvSpPr>
        <p:spPr bwMode="auto">
          <a:xfrm>
            <a:off x="330200" y="1447800"/>
            <a:ext cx="287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3" name="TextBox 2"/>
          <p:cNvSpPr txBox="1">
            <a:spLocks noChangeArrowheads="1"/>
          </p:cNvSpPr>
          <p:nvPr userDrawn="1"/>
        </p:nvSpPr>
        <p:spPr bwMode="auto">
          <a:xfrm>
            <a:off x="0" y="228600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</a:rPr>
              <a:t>  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8ABDC2-5A28-4C4E-89D5-DF4B36A8E34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3498111"/>
      </p:ext>
    </p:extLst>
  </p:cSld>
  <p:clrMapOvr>
    <a:masterClrMapping/>
  </p:clrMapOvr>
</p:sldLayout>
</file>

<file path=ppt/slideLayouts/slideLayout6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1DFEAA-EFEE-454F-89E8-BD235B8CBF1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5557470"/>
      </p:ext>
    </p:extLst>
  </p:cSld>
  <p:clrMapOvr>
    <a:masterClrMapping/>
  </p:clrMapOvr>
</p:sldLayout>
</file>

<file path=ppt/slideLayouts/slideLayout64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69A87-4372-4921-8FA3-71D50DDC0E8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4957925"/>
      </p:ext>
    </p:extLst>
  </p:cSld>
  <p:clrMapOvr>
    <a:masterClrMapping/>
  </p:clrMapOvr>
</p:sldLayout>
</file>

<file path=ppt/slideLayouts/slideLayout64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D01AEF-A620-48F5-BA83-FBA3ABF9D3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7152202"/>
      </p:ext>
    </p:extLst>
  </p:cSld>
  <p:clrMapOvr>
    <a:masterClrMapping/>
  </p:clrMapOvr>
</p:sldLayout>
</file>

<file path=ppt/slideLayouts/slideLayout645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89FF43-4889-4041-B6C9-58324DAC53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6615759"/>
      </p:ext>
    </p:extLst>
  </p:cSld>
  <p:clrMapOvr>
    <a:masterClrMapping/>
  </p:clrMapOvr>
</p:sldLayout>
</file>

<file path=ppt/slideLayouts/slideLayout645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A4BB7-CDBA-42F4-BA9F-C50C5277395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443276"/>
      </p:ext>
    </p:extLst>
  </p:cSld>
  <p:clrMapOvr>
    <a:masterClrMapping/>
  </p:clrMapOvr>
</p:sldLayout>
</file>

<file path=ppt/slideLayouts/slideLayout645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527787-9285-4074-BD0C-33B404ECE5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9347459"/>
      </p:ext>
    </p:extLst>
  </p:cSld>
  <p:clrMapOvr>
    <a:masterClrMapping/>
  </p:clrMapOvr>
</p:sldLayout>
</file>

<file path=ppt/slideLayouts/slideLayout6459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4EEA56-88AB-4CAC-8DEC-1F96B79B0D8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8913390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272891"/>
      </p:ext>
    </p:extLst>
  </p:cSld>
  <p:clrMapOvr>
    <a:masterClrMapping/>
  </p:clrMapOvr>
</p:sldLayout>
</file>

<file path=ppt/slideLayouts/slideLayout64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5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5787659"/>
      </p:ext>
    </p:extLst>
  </p:cSld>
  <p:clrMapOvr>
    <a:masterClrMapping/>
  </p:clrMapOvr>
</p:sldLayout>
</file>

<file path=ppt/slideLayouts/slideLayout6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6388552"/>
      </p:ext>
    </p:extLst>
  </p:cSld>
  <p:clrMapOvr>
    <a:masterClrMapping/>
  </p:clrMapOvr>
</p:sldLayout>
</file>

<file path=ppt/slideLayouts/slideLayout64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0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472562"/>
      </p:ext>
    </p:extLst>
  </p:cSld>
  <p:clrMapOvr>
    <a:masterClrMapping/>
  </p:clrMapOvr>
</p:sldLayout>
</file>

<file path=ppt/slideLayouts/slideLayout64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4552910"/>
      </p:ext>
    </p:extLst>
  </p:cSld>
  <p:clrMapOvr>
    <a:masterClrMapping/>
  </p:clrMapOvr>
</p:sldLayout>
</file>

<file path=ppt/slideLayouts/slideLayout64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5496090"/>
      </p:ext>
    </p:extLst>
  </p:cSld>
  <p:clrMapOvr>
    <a:masterClrMapping/>
  </p:clrMapOvr>
</p:sldLayout>
</file>

<file path=ppt/slideLayouts/slideLayout64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8621398"/>
      </p:ext>
    </p:extLst>
  </p:cSld>
  <p:clrMapOvr>
    <a:masterClrMapping/>
  </p:clrMapOvr>
</p:sldLayout>
</file>

<file path=ppt/slideLayouts/slideLayout64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1774661"/>
      </p:ext>
    </p:extLst>
  </p:cSld>
  <p:clrMapOvr>
    <a:masterClrMapping/>
  </p:clrMapOvr>
</p:sldLayout>
</file>

<file path=ppt/slideLayouts/slideLayout64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14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299425"/>
      </p:ext>
    </p:extLst>
  </p:cSld>
  <p:clrMapOvr>
    <a:masterClrMapping/>
  </p:clrMapOvr>
</p:sldLayout>
</file>

<file path=ppt/slideLayouts/slideLayout64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6996785"/>
      </p:ext>
    </p:extLst>
  </p:cSld>
  <p:clrMapOvr>
    <a:masterClrMapping/>
  </p:clrMapOvr>
</p:sldLayout>
</file>

<file path=ppt/slideLayouts/slideLayout64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7369696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2396804"/>
      </p:ext>
    </p:extLst>
  </p:cSld>
  <p:clrMapOvr>
    <a:masterClrMapping/>
  </p:clrMapOvr>
</p:sldLayout>
</file>

<file path=ppt/slideLayouts/slideLayout64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0219607"/>
      </p:ext>
    </p:extLst>
  </p:cSld>
  <p:clrMapOvr>
    <a:masterClrMapping/>
  </p:clrMapOvr>
</p:sldLayout>
</file>

<file path=ppt/slideLayouts/slideLayout64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1855349"/>
      </p:ext>
    </p:extLst>
  </p:cSld>
  <p:clrMapOvr>
    <a:masterClrMapping/>
  </p:clrMapOvr>
</p:sldLayout>
</file>

<file path=ppt/slideLayouts/slideLayout647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6690612"/>
      </p:ext>
    </p:extLst>
  </p:cSld>
  <p:clrMapOvr>
    <a:masterClrMapping/>
  </p:clrMapOvr>
</p:sldLayout>
</file>

<file path=ppt/slideLayouts/slideLayout64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119950"/>
      </p:ext>
    </p:extLst>
  </p:cSld>
  <p:clrMapOvr>
    <a:masterClrMapping/>
  </p:clrMapOvr>
</p:sldLayout>
</file>

<file path=ppt/slideLayouts/slideLayout64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81564"/>
      </p:ext>
    </p:extLst>
  </p:cSld>
  <p:clrMapOvr>
    <a:masterClrMapping/>
  </p:clrMapOvr>
</p:sldLayout>
</file>

<file path=ppt/slideLayouts/slideLayout64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423388"/>
      </p:ext>
    </p:extLst>
  </p:cSld>
  <p:clrMapOvr>
    <a:masterClrMapping/>
  </p:clrMapOvr>
</p:sldLayout>
</file>

<file path=ppt/slideLayouts/slideLayout64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6124555"/>
      </p:ext>
    </p:extLst>
  </p:cSld>
  <p:clrMapOvr>
    <a:masterClrMapping/>
  </p:clrMapOvr>
</p:sldLayout>
</file>

<file path=ppt/slideLayouts/slideLayout64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895600" y="1371600"/>
            <a:ext cx="5867400" cy="2286000"/>
          </a:xfrm>
        </p:spPr>
        <p:txBody>
          <a:bodyPr/>
          <a:lstStyle>
            <a:lvl1pPr>
              <a:defRPr sz="3200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7680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971800" y="4267200"/>
            <a:ext cx="5791200" cy="1447800"/>
          </a:xfrm>
        </p:spPr>
        <p:txBody>
          <a:bodyPr/>
          <a:lstStyle>
            <a:lvl1pPr marL="0" indent="0">
              <a:buFont typeface="Wingdings" pitchFamily="2" charset="2"/>
              <a:buNone/>
              <a:defRPr sz="3200" b="1">
                <a:latin typeface="Times New Roman" pitchFamily="18" charset="0"/>
                <a:cs typeface="Times New Roman" pitchFamily="18" charset="0"/>
              </a:defRPr>
            </a:lvl1pPr>
          </a:lstStyle>
          <a:p>
            <a:pPr lvl="0"/>
            <a:r>
              <a:rPr lang="en-US" noProof="0" dirty="0" smtClean="0"/>
              <a:t>Click to edit Master subtitle style</a:t>
            </a:r>
          </a:p>
        </p:txBody>
      </p:sp>
      <p:sp>
        <p:nvSpPr>
          <p:cNvPr id="76804" name="Rectangle 4"/>
          <p:cNvSpPr>
            <a:spLocks noGrp="1" noChangeArrowheads="1"/>
          </p:cNvSpPr>
          <p:nvPr>
            <p:ph type="dt" sz="half" idx="2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5" name="Rectangle 5"/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6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 sz="1000"/>
            </a:lvl1pPr>
          </a:lstStyle>
          <a:p>
            <a:fld id="{442D4F7B-055C-4A34-A82C-630274B30016}" type="slidenum">
              <a:rPr lang="en-US" smtClean="0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>
            <a:off x="228600" y="990600"/>
            <a:ext cx="8610600" cy="0"/>
          </a:xfrm>
          <a:prstGeom prst="line">
            <a:avLst/>
          </a:prstGeom>
          <a:noFill/>
          <a:ln w="66675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6834" name="Group 34"/>
          <p:cNvGrpSpPr>
            <a:grpSpLocks/>
          </p:cNvGrpSpPr>
          <p:nvPr/>
        </p:nvGrpSpPr>
        <p:grpSpPr bwMode="auto">
          <a:xfrm>
            <a:off x="228600" y="1447800"/>
            <a:ext cx="2286000" cy="2514600"/>
            <a:chOff x="144" y="912"/>
            <a:chExt cx="1440" cy="1584"/>
          </a:xfrm>
        </p:grpSpPr>
        <p:sp>
          <p:nvSpPr>
            <p:cNvPr id="76810" name="Rectangle 10"/>
            <p:cNvSpPr>
              <a:spLocks noChangeArrowheads="1"/>
            </p:cNvSpPr>
            <p:nvPr/>
          </p:nvSpPr>
          <p:spPr bwMode="auto">
            <a:xfrm>
              <a:off x="960" y="912"/>
              <a:ext cx="52" cy="97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1" name="Rectangle 11"/>
            <p:cNvSpPr>
              <a:spLocks noChangeArrowheads="1"/>
            </p:cNvSpPr>
            <p:nvPr/>
          </p:nvSpPr>
          <p:spPr bwMode="auto">
            <a:xfrm>
              <a:off x="844" y="912"/>
              <a:ext cx="52" cy="8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2" name="Rectangle 12"/>
            <p:cNvSpPr>
              <a:spLocks noChangeArrowheads="1"/>
            </p:cNvSpPr>
            <p:nvPr/>
          </p:nvSpPr>
          <p:spPr bwMode="auto">
            <a:xfrm>
              <a:off x="727" y="912"/>
              <a:ext cx="52" cy="7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3" name="Rectangle 13"/>
            <p:cNvSpPr>
              <a:spLocks noChangeArrowheads="1"/>
            </p:cNvSpPr>
            <p:nvPr/>
          </p:nvSpPr>
          <p:spPr bwMode="auto">
            <a:xfrm>
              <a:off x="610" y="912"/>
              <a:ext cx="52" cy="6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4" name="Rectangle 14"/>
            <p:cNvSpPr>
              <a:spLocks noChangeArrowheads="1"/>
            </p:cNvSpPr>
            <p:nvPr/>
          </p:nvSpPr>
          <p:spPr bwMode="auto">
            <a:xfrm>
              <a:off x="494" y="912"/>
              <a:ext cx="52" cy="49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5" name="Rectangle 15"/>
            <p:cNvSpPr>
              <a:spLocks noChangeArrowheads="1"/>
            </p:cNvSpPr>
            <p:nvPr/>
          </p:nvSpPr>
          <p:spPr bwMode="auto">
            <a:xfrm>
              <a:off x="377" y="912"/>
              <a:ext cx="52" cy="36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6" name="Rectangle 16"/>
            <p:cNvSpPr>
              <a:spLocks noChangeArrowheads="1"/>
            </p:cNvSpPr>
            <p:nvPr/>
          </p:nvSpPr>
          <p:spPr bwMode="auto">
            <a:xfrm>
              <a:off x="260" y="912"/>
              <a:ext cx="52" cy="2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7" name="Rectangle 17"/>
            <p:cNvSpPr>
              <a:spLocks noChangeArrowheads="1"/>
            </p:cNvSpPr>
            <p:nvPr/>
          </p:nvSpPr>
          <p:spPr bwMode="auto">
            <a:xfrm>
              <a:off x="144" y="912"/>
              <a:ext cx="52" cy="125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8" name="Rectangle 18"/>
            <p:cNvSpPr>
              <a:spLocks noChangeArrowheads="1"/>
            </p:cNvSpPr>
            <p:nvPr/>
          </p:nvSpPr>
          <p:spPr bwMode="auto">
            <a:xfrm>
              <a:off x="1077" y="912"/>
              <a:ext cx="49" cy="109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19" name="Rectangle 19"/>
            <p:cNvSpPr>
              <a:spLocks noChangeArrowheads="1"/>
            </p:cNvSpPr>
            <p:nvPr/>
          </p:nvSpPr>
          <p:spPr bwMode="auto">
            <a:xfrm>
              <a:off x="1191" y="912"/>
              <a:ext cx="49" cy="12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0" name="Rectangle 20"/>
            <p:cNvSpPr>
              <a:spLocks noChangeArrowheads="1"/>
            </p:cNvSpPr>
            <p:nvPr/>
          </p:nvSpPr>
          <p:spPr bwMode="auto">
            <a:xfrm>
              <a:off x="1304" y="912"/>
              <a:ext cx="49" cy="134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1" name="Rectangle 21"/>
            <p:cNvSpPr>
              <a:spLocks noChangeArrowheads="1"/>
            </p:cNvSpPr>
            <p:nvPr/>
          </p:nvSpPr>
          <p:spPr bwMode="auto">
            <a:xfrm>
              <a:off x="1418" y="912"/>
              <a:ext cx="52" cy="146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6822" name="Rectangle 22"/>
            <p:cNvSpPr>
              <a:spLocks noChangeArrowheads="1"/>
            </p:cNvSpPr>
            <p:nvPr/>
          </p:nvSpPr>
          <p:spPr bwMode="auto">
            <a:xfrm>
              <a:off x="1535" y="912"/>
              <a:ext cx="49" cy="158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6828" name="Line 28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7060233"/>
      </p:ext>
    </p:extLst>
  </p:cSld>
  <p:clrMapOvr>
    <a:masterClrMapping/>
  </p:clrMapOvr>
</p:sldLayout>
</file>

<file path=ppt/slideLayouts/slideLayout6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BF9C727-FDC5-481F-AFE1-8943B964695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147867"/>
      </p:ext>
    </p:extLst>
  </p:cSld>
  <p:clrMapOvr>
    <a:masterClrMapping/>
  </p:clrMapOvr>
</p:sldLayout>
</file>

<file path=ppt/slideLayouts/slideLayout647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5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98A2137D-DC38-4410-BC7E-E7410887847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884992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0819195"/>
      </p:ext>
    </p:extLst>
  </p:cSld>
  <p:clrMapOvr>
    <a:masterClrMapping/>
  </p:clrMapOvr>
</p:sldLayout>
</file>

<file path=ppt/slideLayouts/slideLayout6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64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1981200"/>
            <a:ext cx="3429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5308FA69-BE77-47C1-B179-3A23CF11505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1879469"/>
      </p:ext>
    </p:extLst>
  </p:cSld>
  <p:clrMapOvr>
    <a:masterClrMapping/>
  </p:clrMapOvr>
</p:sldLayout>
</file>

<file path=ppt/slideLayouts/slideLayout64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ACDA9E2A-D6DD-4C1B-8CE9-F760C900E327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2126465"/>
      </p:ext>
    </p:extLst>
  </p:cSld>
  <p:clrMapOvr>
    <a:masterClrMapping/>
  </p:clrMapOvr>
</p:sldLayout>
</file>

<file path=ppt/slideLayouts/slideLayout64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3035E3A2-8B6E-4905-A3BB-A913B44FEAE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754093"/>
      </p:ext>
    </p:extLst>
  </p:cSld>
  <p:clrMapOvr>
    <a:masterClrMapping/>
  </p:clrMapOvr>
</p:sldLayout>
</file>

<file path=ppt/slideLayouts/slideLayout64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26851B-3E8E-48D7-BA9B-4BE66F940EFA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361106"/>
      </p:ext>
    </p:extLst>
  </p:cSld>
  <p:clrMapOvr>
    <a:masterClrMapping/>
  </p:clrMapOvr>
</p:sldLayout>
</file>

<file path=ppt/slideLayouts/slideLayout6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681078E3-CAB0-447C-85C6-14B5571D5D1C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4648905"/>
      </p:ext>
    </p:extLst>
  </p:cSld>
  <p:clrMapOvr>
    <a:masterClrMapping/>
  </p:clrMapOvr>
</p:sldLayout>
</file>

<file path=ppt/slideLayouts/slideLayout648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E87F545C-216A-40C1-8DB9-372E9D617A0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259795"/>
      </p:ext>
    </p:extLst>
  </p:cSld>
  <p:clrMapOvr>
    <a:masterClrMapping/>
  </p:clrMapOvr>
</p:sldLayout>
</file>

<file path=ppt/slideLayouts/slideLayout64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70DF8C4A-7E9B-4376-91E0-119B09E21435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6700957"/>
      </p:ext>
    </p:extLst>
  </p:cSld>
  <p:clrMapOvr>
    <a:masterClrMapping/>
  </p:clrMapOvr>
</p:sldLayout>
</file>

<file path=ppt/slideLayouts/slideLayout64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34200" y="457200"/>
            <a:ext cx="1752600" cy="5638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6400" y="457200"/>
            <a:ext cx="5105400" cy="5638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279A28E0-F6D8-4A5F-BB39-22A825E1E6B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5034839"/>
      </p:ext>
    </p:extLst>
  </p:cSld>
  <p:clrMapOvr>
    <a:masterClrMapping/>
  </p:clrMapOvr>
</p:sldLayout>
</file>

<file path=ppt/slideLayouts/slideLayout64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l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dirty="0" smtClean="0"/>
              <a:t>Click to edit Master subtitle style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630A8B-82CC-4522-A6FF-11745CE681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840523"/>
      </p:ext>
    </p:extLst>
  </p:cSld>
  <p:clrMapOvr>
    <a:masterClrMapping/>
  </p:clrMapOvr>
</p:sldLayout>
</file>

<file path=ppt/slideLayouts/slideLayout64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3002CA-7CFF-4286-9629-3F7BDE301F4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808146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919754"/>
      </p:ext>
    </p:extLst>
  </p:cSld>
  <p:clrMapOvr>
    <a:masterClrMapping/>
  </p:clrMapOvr>
</p:sldLayout>
</file>

<file path=ppt/slideLayouts/slideLayout64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C092C10-BA59-4889-A831-C8596FA4274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369552"/>
      </p:ext>
    </p:extLst>
  </p:cSld>
  <p:clrMapOvr>
    <a:masterClrMapping/>
  </p:clrMapOvr>
</p:sldLayout>
</file>

<file path=ppt/slideLayouts/slideLayout64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7AE05A-61D3-47A8-869D-42DDD9632A9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735503"/>
      </p:ext>
    </p:extLst>
  </p:cSld>
  <p:clrMapOvr>
    <a:masterClrMapping/>
  </p:clrMapOvr>
</p:sldLayout>
</file>

<file path=ppt/slideLayouts/slideLayout64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BA7E1D-B707-49D7-B0BC-277ECD551BE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955707"/>
      </p:ext>
    </p:extLst>
  </p:cSld>
  <p:clrMapOvr>
    <a:masterClrMapping/>
  </p:clrMapOvr>
</p:sldLayout>
</file>

<file path=ppt/slideLayouts/slideLayout64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 userDrawn="1"/>
        </p:nvSpPr>
        <p:spPr bwMode="auto">
          <a:xfrm>
            <a:off x="330200" y="1447800"/>
            <a:ext cx="287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 </a:t>
            </a:r>
          </a:p>
        </p:txBody>
      </p:sp>
      <p:sp>
        <p:nvSpPr>
          <p:cNvPr id="3" name="TextBox 2"/>
          <p:cNvSpPr txBox="1">
            <a:spLocks noChangeArrowheads="1"/>
          </p:cNvSpPr>
          <p:nvPr userDrawn="1"/>
        </p:nvSpPr>
        <p:spPr bwMode="auto">
          <a:xfrm>
            <a:off x="0" y="228600"/>
            <a:ext cx="9144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  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8ABDC2-5A28-4C4E-89D5-DF4B36A8E34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706794"/>
      </p:ext>
    </p:extLst>
  </p:cSld>
  <p:clrMapOvr>
    <a:masterClrMapping/>
  </p:clrMapOvr>
</p:sldLayout>
</file>

<file path=ppt/slideLayouts/slideLayout6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1DFEAA-EFEE-454F-89E8-BD235B8CBF1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443728"/>
      </p:ext>
    </p:extLst>
  </p:cSld>
  <p:clrMapOvr>
    <a:masterClrMapping/>
  </p:clrMapOvr>
</p:sldLayout>
</file>

<file path=ppt/slideLayouts/slideLayout64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69A87-4372-4921-8FA3-71D50DDC0E8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2178545"/>
      </p:ext>
    </p:extLst>
  </p:cSld>
  <p:clrMapOvr>
    <a:masterClrMapping/>
  </p:clrMapOvr>
</p:sldLayout>
</file>

<file path=ppt/slideLayouts/slideLayout64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D01AEF-A620-48F5-BA83-FBA3ABF9D3A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3630859"/>
      </p:ext>
    </p:extLst>
  </p:cSld>
  <p:clrMapOvr>
    <a:masterClrMapping/>
  </p:clrMapOvr>
</p:sldLayout>
</file>

<file path=ppt/slideLayouts/slideLayout649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89FF43-4889-4041-B6C9-58324DAC53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1263557"/>
      </p:ext>
    </p:extLst>
  </p:cSld>
  <p:clrMapOvr>
    <a:masterClrMapping/>
  </p:clrMapOvr>
</p:sldLayout>
</file>

<file path=ppt/slideLayouts/slideLayout6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3A4BB7-CDBA-42F4-BA9F-C50C5277395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4552398"/>
      </p:ext>
    </p:extLst>
  </p:cSld>
  <p:clrMapOvr>
    <a:masterClrMapping/>
  </p:clrMapOvr>
</p:sldLayout>
</file>

<file path=ppt/slideLayouts/slideLayout649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527787-9285-4074-BD0C-33B404ECE5D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267398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639264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6466607"/>
      </p:ext>
    </p:extLst>
  </p:cSld>
  <p:clrMapOvr>
    <a:masterClrMapping/>
  </p:clrMapOvr>
</p:sldLayout>
</file>

<file path=ppt/slideLayouts/slideLayout650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34EEA56-88AB-4CAC-8DEC-1F96B79B0D8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7679338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0711674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863269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271354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8128813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2275610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013313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3539304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467224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015934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6898827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9428930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6641830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4627585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5524514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5678615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13501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192687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83639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6002636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963889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83258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683558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067410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0164106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815925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2843879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501812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1349308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089898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2011978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82810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2181157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4653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3026281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4883874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2611119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865035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5199587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994973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376323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40341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724268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5479352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5888713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946365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8921210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6316422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5202362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5870455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8169462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0362716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287834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08841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633058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537508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806147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6914604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108498"/>
      </p:ext>
    </p:extLst>
  </p:cSld>
  <p:clrMapOvr>
    <a:masterClrMapping/>
  </p:clrMapOvr>
  <p:transition/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3081326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945241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0846590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2375884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4223066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253980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845861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3145700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219897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80723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899568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9331056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006285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673008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2339005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54118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934620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874361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298113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3105613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247128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1214333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7538076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7329679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7853689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8888424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4549885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9451750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5399654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0380998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5397170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4678485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1959413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266340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6395779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3227770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270595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6781925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7374715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44475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8971815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2138183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427753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7784998"/>
      </p:ext>
    </p:extLst>
  </p:cSld>
  <p:clrMapOvr>
    <a:masterClrMapping/>
  </p:clrMapOvr>
  <p:transition/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384714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382402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1924021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0644871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6627227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098807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97148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6975447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540196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9027776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6639739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0170222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46390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160606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9511987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9310488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7141197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721162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0092550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985345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5343236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682831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08714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9992747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906419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974597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6071228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0948148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475124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0510811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431818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6266457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8657480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9604395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9906176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7305744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941236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890533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596622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849804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0594396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0573660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838692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0521468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352479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161697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155479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23892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1339380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3292095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770249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257418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225826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4370644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9014425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8574957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328423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1504182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2579147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4748080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5247720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561021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4553038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861190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1999296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1882425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6075770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7143753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8736100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375659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910307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8544823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1048041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626617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1220970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4850401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169495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194903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4463169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0255265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961597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5720774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8795546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1923211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837693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676689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6593516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CC6F31F-92CE-4DFD-9513-11357CEE561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7102591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493887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312005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8312583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2361821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7307632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8921885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F471A2-F4F3-4F20-8646-614F7FA956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7760482"/>
      </p:ext>
    </p:extLst>
  </p:cSld>
  <p:clrMapOvr>
    <a:masterClrMapping/>
  </p:clrMapOvr>
  <p:transition/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1C7EF0-519E-44B4-ADA6-3ACFDEA77EA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28983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5875497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36857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1917196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172301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0945608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235229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857883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924513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2790732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465674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091105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9397174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9245043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5971314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834611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2631860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4508278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2310949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8255484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6241260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315885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47639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3740314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7255599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9421317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8688330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699965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874545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111919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1274223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989152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43504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971094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0068870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0137587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4241773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588236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89617030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894792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731709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0338211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8364187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9252586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4242515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9844635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9201258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631439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2679654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9138147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6398828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7032641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4369419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45972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342693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03672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2065253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7361248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0454504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8620263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8891364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9632253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863025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790940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4620593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437557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98886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9452062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3485227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4165999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3879422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324956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81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E6A438-5566-4252-BA38-F3D669E718C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0403785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503448"/>
      </p:ext>
    </p:extLst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7156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0671BF-59D9-4133-A945-6A06E4184A0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9378122"/>
      </p:ext>
    </p:extLst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7F2990-8A35-4CA5-A48F-846577837AC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1997585"/>
      </p:ext>
    </p:extLst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47CB0A-01C9-44D6-BEB1-7078B0421A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0040354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E50E25-DD7B-45B9-8B87-CE608640FD2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11809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0173808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6566869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51BCF3-23B2-4AD6-8927-DCE2B6AC34B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5522957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306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FD50F-8858-4494-AB68-2FB400E7E8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1165829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168EE0-C98E-4CE0-872E-7BCA07553FD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342547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AD9773-24AB-4EAE-A49F-A71F0F53190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44564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3C15AD-4976-43B1-97F1-83A9A5038F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4289848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D3E322-0696-4C9C-8964-AEAA0B17C1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0278041"/>
      </p:ext>
    </p:extLst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486976-30CA-4AB0-9A6F-FB236986C82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9560635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F988238-8E92-4053-AABE-6AC2EB50955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449459"/>
      </p:ext>
    </p:extLst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459A5856-7F3B-409D-8BB4-47C168275B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016001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20954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674539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09E321-7F2B-4FDA-9013-562945CEEC5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956757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182388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819707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2172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1217385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071151"/>
      </p:ext>
    </p:extLst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281215"/>
      </p:ext>
    </p:extLst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7274230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363571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524294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299987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260994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664045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0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655495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0526034"/>
      </p:ext>
    </p:extLst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1199604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7026209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2479F5C4-A72E-4192-BFEF-A8BCAC597B9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662439"/>
      </p:ext>
    </p:extLst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7685578"/>
      </p:ext>
    </p:extLst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B3EE7ACE-98D5-44AB-A5E5-88FD045589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6961748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A722B27-7819-4318-AEE5-821C665693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451884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902715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E8502EF9-714E-49E7-80CD-F1CE67728D0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405232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BBBD742-3EEB-4ECD-BBF4-86244FD2AAE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230999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9826BED-6DCB-4B91-BB17-B3D3796C775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3936943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9E26ED3-F31A-4D3E-B29D-34584BECD80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8954808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8465B0D-CBBD-4606-8A8F-38B10C2D10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826396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ADD62DD-0D7A-4D21-9C29-821B5B220E1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2780902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944034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293B29B-96AD-495D-A9D8-6D615E1F0B8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7301567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DD243B22-9986-4F3B-9114-D7C5FD9CB67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585869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71C6EE73-BE17-4957-A670-0A33D12A60D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24344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0954068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8C903C-51B8-4757-956D-2AB2E9FCF4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342510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04F3DB-B20A-4080-88B8-B5FF22307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0062168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7FD9CD3-F010-4306-9A00-610C4D882A3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6976195"/>
      </p:ext>
    </p:extLst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A6CD4DA-C581-4C81-A518-369101009AB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9412311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0918FF0D-EB7D-43A1-A43C-5C7A187BD80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184156"/>
      </p:ext>
    </p:extLst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39E9213B-F68E-492C-8A1B-DBF9195FE0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9286791"/>
      </p:ext>
    </p:extLst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C45FAC4-3729-4618-89E0-AF759B333BB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47098"/>
      </p:ext>
    </p:extLst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86C3972D-BCD4-4530-B691-DE8DEE59BA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9419970"/>
      </p:ext>
    </p:extLst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0455954"/>
      </p:ext>
    </p:extLst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847450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17F294E1-D7AC-447D-ADC9-31C82308192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3419489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234668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0066407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9550652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238956"/>
      </p:ext>
    </p:extLst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08757"/>
      </p:ext>
    </p:extLst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7376668"/>
      </p:ext>
    </p:extLst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711739"/>
      </p:ext>
    </p:extLst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7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42073E-9C6C-49E3-BF8A-F4D6F3E1B52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6397715"/>
      </p:ext>
    </p:extLst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7533B5-B5FD-4305-936C-4825832362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6796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93E783-FB58-493D-BCA9-6F1171446C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045228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ADF5DCF8-00F5-40FC-A270-6BA9160C5C9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605490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9E683FD-6C8D-44F8-B28D-B9B3538403C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4842666"/>
      </p:ext>
    </p:extLst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9C7093-E449-4CEC-B9D3-8921367716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1346349"/>
      </p:ext>
    </p:extLst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623A29-E248-4A00-9796-5150FE7D2FB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500312"/>
      </p:ext>
    </p:extLst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60E8E0-7691-40E5-B7CC-AD65B3D9786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8433219"/>
      </p:ext>
    </p:extLst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A3D678A-853B-4C4A-AE41-9E026436113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26960"/>
      </p:ext>
    </p:extLst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9E8D1B-4FA0-4FF7-81C8-D80494C27DA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5348514"/>
      </p:ext>
    </p:extLst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BA4030-A487-46A3-B00A-A24D4214D37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2650132"/>
      </p:ext>
    </p:extLst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E4B542-E6C0-42C7-9736-403F7465C2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8804328"/>
      </p:ext>
    </p:extLst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FB44B3-CA5A-4BFB-9459-3D69CF160AC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641449"/>
      </p:ext>
    </p:extLst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35D321-0922-4F04-AB14-5E398C79CF7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42375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592897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FFA4FE3-3BF3-4DC4-ACFA-3085B3AC0C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5208247"/>
      </p:ext>
    </p:extLst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C1EE74-98D8-4C33-A336-2533709A3C6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1703232"/>
      </p:ext>
    </p:extLst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A0D3132-DDAA-4E09-9FA5-8C074D3CB06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377370"/>
      </p:ext>
    </p:extLst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652EE16D-9FE1-41FF-B530-7BBEBC49FD3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0525800"/>
      </p:ext>
    </p:extLst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51EDF92B-F554-4CA9-BB00-7D9BA4532F1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490384"/>
      </p:ext>
    </p:extLst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0378141"/>
      </p:ext>
    </p:extLst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8184202"/>
      </p:ext>
    </p:extLst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86800" y="6400800"/>
            <a:ext cx="1905000" cy="457200"/>
          </a:xfrm>
        </p:spPr>
        <p:txBody>
          <a:bodyPr/>
          <a:lstStyle>
            <a:lvl1pPr>
              <a:defRPr/>
            </a:lvl1pPr>
          </a:lstStyle>
          <a:p>
            <a:fld id="{7223CB2C-C7F7-4D99-86A6-87888A4999C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039173"/>
      </p:ext>
    </p:extLst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9128B2-1614-4DE0-981C-9AB6F60583F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820296"/>
      </p:ext>
    </p:extLst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900425-F52E-410F-9D0C-717CF8448BD3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69698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0026CEE-B8BC-4591-8DE3-AF72444390B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0937041"/>
      </p:ext>
    </p:extLst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304800" y="1143000"/>
            <a:ext cx="8610600" cy="54864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65E337-4136-49D1-8A0B-BD9F37D22C0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0593182"/>
      </p:ext>
    </p:extLst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9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381AA9-C8F2-4727-8DD8-234A76F4E98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8858192"/>
      </p:ext>
    </p:extLst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7AB88C-1524-44F5-8D99-4622D85A479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5993776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7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269327-E833-4A6E-BEC5-3A97F7AEBE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6924388"/>
      </p:ext>
    </p:extLst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4A176-A28A-416E-A0A1-339264307F1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7252661"/>
      </p:ext>
    </p:extLst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9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9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99BD35-552B-434C-8D69-2EB546FD50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70549"/>
      </p:ext>
    </p:extLst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6748E9-8503-4E2E-9595-E1469974E7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9226049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C291CD-85D3-46FA-99CA-644BAE666D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7244675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1" y="27305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2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A230C-14DE-463E-8AA7-0F2F01966C7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3801885"/>
      </p:ext>
    </p:extLst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44CFD0-C3D2-44A4-9427-86FA15A1EE0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19487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1C9FFB1-E5D1-495C-AE37-187A7D503C6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648490"/>
      </p:ext>
    </p:extLst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0BC65D4-6888-404A-B31F-C0231F058C90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2749932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62750" y="228600"/>
            <a:ext cx="2152650" cy="6400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04803" y="228600"/>
            <a:ext cx="6305550" cy="6400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142A7-363E-4DFC-969A-09D0BA49B5F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0378359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3048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3048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F33FB5-E906-4C07-BB60-E61198D72A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367951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863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4D6416-EFD2-494E-9F69-13C89A477CF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438164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422910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86300" y="11430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86300" y="3962400"/>
            <a:ext cx="4229100" cy="2667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122491-8DE9-4D30-9A06-CCD5DD645F6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712433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26C51594-312D-4FEB-8CBF-C0612E3186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4986031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3200" b="0">
                <a:latin typeface="+mn-lt"/>
              </a:defRPr>
            </a:lvl1pPr>
          </a:lstStyle>
          <a:p>
            <a:pPr>
              <a:defRPr/>
            </a:pPr>
            <a:fld id="{A0760DB3-0F96-4D6F-AC94-1BD0AFA97B0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4373320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533400"/>
          </a:xfrm>
        </p:spPr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304800" y="1143000"/>
            <a:ext cx="8686800" cy="5486400"/>
          </a:xfrm>
        </p:spPr>
        <p:txBody>
          <a:bodyPr/>
          <a:lstStyle>
            <a:lvl1pPr marL="342900" marR="0" indent="-34290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Wingdings" pitchFamily="2" charset="2"/>
              <a:buNone/>
              <a:tabLst/>
              <a:defRPr>
                <a:solidFill>
                  <a:schemeClr val="tx1"/>
                </a:solidFill>
              </a:defRPr>
            </a:lvl1pPr>
            <a:lvl3pPr>
              <a:buNone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0BC2E2-9749-4EAF-9BCF-4AF72FA897C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6701538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407138EA-DC4C-4BE2-A2F7-84E4192191A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058340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420100" y="6324600"/>
            <a:ext cx="1447800" cy="533400"/>
          </a:xfrm>
        </p:spPr>
        <p:txBody>
          <a:bodyPr/>
          <a:lstStyle>
            <a:lvl1pPr>
              <a:buFont typeface="Arial" pitchFamily="34" charset="0"/>
              <a:buNone/>
              <a:defRPr sz="1400" b="0">
                <a:latin typeface="+mn-lt"/>
              </a:defRPr>
            </a:lvl1pPr>
          </a:lstStyle>
          <a:p>
            <a:pPr>
              <a:defRPr/>
            </a:pPr>
            <a:fld id="{F6BF001D-CE95-415B-BB58-C51897DBB80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0005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eg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1.xml"/><Relationship Id="rId13" Type="http://schemas.openxmlformats.org/officeDocument/2006/relationships/slideLayout" Target="../slideLayouts/slideLayout336.xml"/><Relationship Id="rId18" Type="http://schemas.openxmlformats.org/officeDocument/2006/relationships/slideLayout" Target="../slideLayouts/slideLayout341.xml"/><Relationship Id="rId3" Type="http://schemas.openxmlformats.org/officeDocument/2006/relationships/slideLayout" Target="../slideLayouts/slideLayout326.xml"/><Relationship Id="rId21" Type="http://schemas.openxmlformats.org/officeDocument/2006/relationships/slideLayout" Target="../slideLayouts/slideLayout344.xml"/><Relationship Id="rId7" Type="http://schemas.openxmlformats.org/officeDocument/2006/relationships/slideLayout" Target="../slideLayouts/slideLayout330.xml"/><Relationship Id="rId12" Type="http://schemas.openxmlformats.org/officeDocument/2006/relationships/slideLayout" Target="../slideLayouts/slideLayout335.xml"/><Relationship Id="rId17" Type="http://schemas.openxmlformats.org/officeDocument/2006/relationships/slideLayout" Target="../slideLayouts/slideLayout340.xml"/><Relationship Id="rId2" Type="http://schemas.openxmlformats.org/officeDocument/2006/relationships/slideLayout" Target="../slideLayouts/slideLayout325.xml"/><Relationship Id="rId16" Type="http://schemas.openxmlformats.org/officeDocument/2006/relationships/slideLayout" Target="../slideLayouts/slideLayout339.xml"/><Relationship Id="rId20" Type="http://schemas.openxmlformats.org/officeDocument/2006/relationships/slideLayout" Target="../slideLayouts/slideLayout343.xml"/><Relationship Id="rId1" Type="http://schemas.openxmlformats.org/officeDocument/2006/relationships/slideLayout" Target="../slideLayouts/slideLayout324.xml"/><Relationship Id="rId6" Type="http://schemas.openxmlformats.org/officeDocument/2006/relationships/slideLayout" Target="../slideLayouts/slideLayout329.xml"/><Relationship Id="rId11" Type="http://schemas.openxmlformats.org/officeDocument/2006/relationships/slideLayout" Target="../slideLayouts/slideLayout334.xml"/><Relationship Id="rId5" Type="http://schemas.openxmlformats.org/officeDocument/2006/relationships/slideLayout" Target="../slideLayouts/slideLayout328.xml"/><Relationship Id="rId15" Type="http://schemas.openxmlformats.org/officeDocument/2006/relationships/slideLayout" Target="../slideLayouts/slideLayout338.xml"/><Relationship Id="rId10" Type="http://schemas.openxmlformats.org/officeDocument/2006/relationships/slideLayout" Target="../slideLayouts/slideLayout333.xml"/><Relationship Id="rId19" Type="http://schemas.openxmlformats.org/officeDocument/2006/relationships/slideLayout" Target="../slideLayouts/slideLayout342.xml"/><Relationship Id="rId4" Type="http://schemas.openxmlformats.org/officeDocument/2006/relationships/slideLayout" Target="../slideLayouts/slideLayout327.xml"/><Relationship Id="rId9" Type="http://schemas.openxmlformats.org/officeDocument/2006/relationships/slideLayout" Target="../slideLayouts/slideLayout332.xml"/><Relationship Id="rId14" Type="http://schemas.openxmlformats.org/officeDocument/2006/relationships/slideLayout" Target="../slideLayouts/slideLayout337.xml"/><Relationship Id="rId22" Type="http://schemas.openxmlformats.org/officeDocument/2006/relationships/theme" Target="../theme/theme10.xml"/></Relationships>
</file>

<file path=ppt/slideMasters/_rels/slideMaster1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0.xml"/><Relationship Id="rId3" Type="http://schemas.openxmlformats.org/officeDocument/2006/relationships/slideLayout" Target="../slideLayouts/slideLayout2385.xml"/><Relationship Id="rId7" Type="http://schemas.openxmlformats.org/officeDocument/2006/relationships/slideLayout" Target="../slideLayouts/slideLayout2389.xml"/><Relationship Id="rId12" Type="http://schemas.openxmlformats.org/officeDocument/2006/relationships/theme" Target="../theme/theme100.xml"/><Relationship Id="rId2" Type="http://schemas.openxmlformats.org/officeDocument/2006/relationships/slideLayout" Target="../slideLayouts/slideLayout2384.xml"/><Relationship Id="rId1" Type="http://schemas.openxmlformats.org/officeDocument/2006/relationships/slideLayout" Target="../slideLayouts/slideLayout2383.xml"/><Relationship Id="rId6" Type="http://schemas.openxmlformats.org/officeDocument/2006/relationships/slideLayout" Target="../slideLayouts/slideLayout2388.xml"/><Relationship Id="rId11" Type="http://schemas.openxmlformats.org/officeDocument/2006/relationships/slideLayout" Target="../slideLayouts/slideLayout2393.xml"/><Relationship Id="rId5" Type="http://schemas.openxmlformats.org/officeDocument/2006/relationships/slideLayout" Target="../slideLayouts/slideLayout2387.xml"/><Relationship Id="rId10" Type="http://schemas.openxmlformats.org/officeDocument/2006/relationships/slideLayout" Target="../slideLayouts/slideLayout2392.xml"/><Relationship Id="rId4" Type="http://schemas.openxmlformats.org/officeDocument/2006/relationships/slideLayout" Target="../slideLayouts/slideLayout2386.xml"/><Relationship Id="rId9" Type="http://schemas.openxmlformats.org/officeDocument/2006/relationships/slideLayout" Target="../slideLayouts/slideLayout2391.xml"/></Relationships>
</file>

<file path=ppt/slideMasters/_rels/slideMaster1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01.xml"/><Relationship Id="rId3" Type="http://schemas.openxmlformats.org/officeDocument/2006/relationships/slideLayout" Target="../slideLayouts/slideLayout2396.xml"/><Relationship Id="rId7" Type="http://schemas.openxmlformats.org/officeDocument/2006/relationships/slideLayout" Target="../slideLayouts/slideLayout2400.xml"/><Relationship Id="rId12" Type="http://schemas.openxmlformats.org/officeDocument/2006/relationships/theme" Target="../theme/theme101.xml"/><Relationship Id="rId2" Type="http://schemas.openxmlformats.org/officeDocument/2006/relationships/slideLayout" Target="../slideLayouts/slideLayout2395.xml"/><Relationship Id="rId1" Type="http://schemas.openxmlformats.org/officeDocument/2006/relationships/slideLayout" Target="../slideLayouts/slideLayout2394.xml"/><Relationship Id="rId6" Type="http://schemas.openxmlformats.org/officeDocument/2006/relationships/slideLayout" Target="../slideLayouts/slideLayout2399.xml"/><Relationship Id="rId11" Type="http://schemas.openxmlformats.org/officeDocument/2006/relationships/slideLayout" Target="../slideLayouts/slideLayout2404.xml"/><Relationship Id="rId5" Type="http://schemas.openxmlformats.org/officeDocument/2006/relationships/slideLayout" Target="../slideLayouts/slideLayout2398.xml"/><Relationship Id="rId10" Type="http://schemas.openxmlformats.org/officeDocument/2006/relationships/slideLayout" Target="../slideLayouts/slideLayout2403.xml"/><Relationship Id="rId4" Type="http://schemas.openxmlformats.org/officeDocument/2006/relationships/slideLayout" Target="../slideLayouts/slideLayout2397.xml"/><Relationship Id="rId9" Type="http://schemas.openxmlformats.org/officeDocument/2006/relationships/slideLayout" Target="../slideLayouts/slideLayout2402.xml"/></Relationships>
</file>

<file path=ppt/slideMasters/_rels/slideMaster1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12.xml"/><Relationship Id="rId13" Type="http://schemas.openxmlformats.org/officeDocument/2006/relationships/slideLayout" Target="../slideLayouts/slideLayout2417.xml"/><Relationship Id="rId18" Type="http://schemas.openxmlformats.org/officeDocument/2006/relationships/theme" Target="../theme/theme102.xml"/><Relationship Id="rId3" Type="http://schemas.openxmlformats.org/officeDocument/2006/relationships/slideLayout" Target="../slideLayouts/slideLayout2407.xml"/><Relationship Id="rId7" Type="http://schemas.openxmlformats.org/officeDocument/2006/relationships/slideLayout" Target="../slideLayouts/slideLayout2411.xml"/><Relationship Id="rId12" Type="http://schemas.openxmlformats.org/officeDocument/2006/relationships/slideLayout" Target="../slideLayouts/slideLayout2416.xml"/><Relationship Id="rId17" Type="http://schemas.openxmlformats.org/officeDocument/2006/relationships/slideLayout" Target="../slideLayouts/slideLayout2421.xml"/><Relationship Id="rId2" Type="http://schemas.openxmlformats.org/officeDocument/2006/relationships/slideLayout" Target="../slideLayouts/slideLayout2406.xml"/><Relationship Id="rId16" Type="http://schemas.openxmlformats.org/officeDocument/2006/relationships/slideLayout" Target="../slideLayouts/slideLayout2420.xml"/><Relationship Id="rId1" Type="http://schemas.openxmlformats.org/officeDocument/2006/relationships/slideLayout" Target="../slideLayouts/slideLayout2405.xml"/><Relationship Id="rId6" Type="http://schemas.openxmlformats.org/officeDocument/2006/relationships/slideLayout" Target="../slideLayouts/slideLayout2410.xml"/><Relationship Id="rId11" Type="http://schemas.openxmlformats.org/officeDocument/2006/relationships/slideLayout" Target="../slideLayouts/slideLayout2415.xml"/><Relationship Id="rId5" Type="http://schemas.openxmlformats.org/officeDocument/2006/relationships/slideLayout" Target="../slideLayouts/slideLayout2409.xml"/><Relationship Id="rId15" Type="http://schemas.openxmlformats.org/officeDocument/2006/relationships/slideLayout" Target="../slideLayouts/slideLayout2419.xml"/><Relationship Id="rId10" Type="http://schemas.openxmlformats.org/officeDocument/2006/relationships/slideLayout" Target="../slideLayouts/slideLayout2414.xml"/><Relationship Id="rId4" Type="http://schemas.openxmlformats.org/officeDocument/2006/relationships/slideLayout" Target="../slideLayouts/slideLayout2408.xml"/><Relationship Id="rId9" Type="http://schemas.openxmlformats.org/officeDocument/2006/relationships/slideLayout" Target="../slideLayouts/slideLayout2413.xml"/><Relationship Id="rId14" Type="http://schemas.openxmlformats.org/officeDocument/2006/relationships/slideLayout" Target="../slideLayouts/slideLayout2418.xml"/></Relationships>
</file>

<file path=ppt/slideMasters/_rels/slideMaster1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29.xml"/><Relationship Id="rId13" Type="http://schemas.openxmlformats.org/officeDocument/2006/relationships/slideLayout" Target="../slideLayouts/slideLayout2434.xml"/><Relationship Id="rId18" Type="http://schemas.openxmlformats.org/officeDocument/2006/relationships/slideLayout" Target="../slideLayouts/slideLayout2439.xml"/><Relationship Id="rId26" Type="http://schemas.openxmlformats.org/officeDocument/2006/relationships/slideLayout" Target="../slideLayouts/slideLayout2447.xml"/><Relationship Id="rId39" Type="http://schemas.openxmlformats.org/officeDocument/2006/relationships/slideLayout" Target="../slideLayouts/slideLayout2460.xml"/><Relationship Id="rId3" Type="http://schemas.openxmlformats.org/officeDocument/2006/relationships/slideLayout" Target="../slideLayouts/slideLayout2424.xml"/><Relationship Id="rId21" Type="http://schemas.openxmlformats.org/officeDocument/2006/relationships/slideLayout" Target="../slideLayouts/slideLayout2442.xml"/><Relationship Id="rId34" Type="http://schemas.openxmlformats.org/officeDocument/2006/relationships/slideLayout" Target="../slideLayouts/slideLayout2455.xml"/><Relationship Id="rId42" Type="http://schemas.openxmlformats.org/officeDocument/2006/relationships/slideLayout" Target="../slideLayouts/slideLayout2463.xml"/><Relationship Id="rId47" Type="http://schemas.openxmlformats.org/officeDocument/2006/relationships/theme" Target="../theme/theme103.xml"/><Relationship Id="rId7" Type="http://schemas.openxmlformats.org/officeDocument/2006/relationships/slideLayout" Target="../slideLayouts/slideLayout2428.xml"/><Relationship Id="rId12" Type="http://schemas.openxmlformats.org/officeDocument/2006/relationships/slideLayout" Target="../slideLayouts/slideLayout2433.xml"/><Relationship Id="rId17" Type="http://schemas.openxmlformats.org/officeDocument/2006/relationships/slideLayout" Target="../slideLayouts/slideLayout2438.xml"/><Relationship Id="rId25" Type="http://schemas.openxmlformats.org/officeDocument/2006/relationships/slideLayout" Target="../slideLayouts/slideLayout2446.xml"/><Relationship Id="rId33" Type="http://schemas.openxmlformats.org/officeDocument/2006/relationships/slideLayout" Target="../slideLayouts/slideLayout2454.xml"/><Relationship Id="rId38" Type="http://schemas.openxmlformats.org/officeDocument/2006/relationships/slideLayout" Target="../slideLayouts/slideLayout2459.xml"/><Relationship Id="rId46" Type="http://schemas.openxmlformats.org/officeDocument/2006/relationships/slideLayout" Target="../slideLayouts/slideLayout2467.xml"/><Relationship Id="rId2" Type="http://schemas.openxmlformats.org/officeDocument/2006/relationships/slideLayout" Target="../slideLayouts/slideLayout2423.xml"/><Relationship Id="rId16" Type="http://schemas.openxmlformats.org/officeDocument/2006/relationships/slideLayout" Target="../slideLayouts/slideLayout2437.xml"/><Relationship Id="rId20" Type="http://schemas.openxmlformats.org/officeDocument/2006/relationships/slideLayout" Target="../slideLayouts/slideLayout2441.xml"/><Relationship Id="rId29" Type="http://schemas.openxmlformats.org/officeDocument/2006/relationships/slideLayout" Target="../slideLayouts/slideLayout2450.xml"/><Relationship Id="rId41" Type="http://schemas.openxmlformats.org/officeDocument/2006/relationships/slideLayout" Target="../slideLayouts/slideLayout2462.xml"/><Relationship Id="rId1" Type="http://schemas.openxmlformats.org/officeDocument/2006/relationships/slideLayout" Target="../slideLayouts/slideLayout2422.xml"/><Relationship Id="rId6" Type="http://schemas.openxmlformats.org/officeDocument/2006/relationships/slideLayout" Target="../slideLayouts/slideLayout2427.xml"/><Relationship Id="rId11" Type="http://schemas.openxmlformats.org/officeDocument/2006/relationships/slideLayout" Target="../slideLayouts/slideLayout2432.xml"/><Relationship Id="rId24" Type="http://schemas.openxmlformats.org/officeDocument/2006/relationships/slideLayout" Target="../slideLayouts/slideLayout2445.xml"/><Relationship Id="rId32" Type="http://schemas.openxmlformats.org/officeDocument/2006/relationships/slideLayout" Target="../slideLayouts/slideLayout2453.xml"/><Relationship Id="rId37" Type="http://schemas.openxmlformats.org/officeDocument/2006/relationships/slideLayout" Target="../slideLayouts/slideLayout2458.xml"/><Relationship Id="rId40" Type="http://schemas.openxmlformats.org/officeDocument/2006/relationships/slideLayout" Target="../slideLayouts/slideLayout2461.xml"/><Relationship Id="rId45" Type="http://schemas.openxmlformats.org/officeDocument/2006/relationships/slideLayout" Target="../slideLayouts/slideLayout2466.xml"/><Relationship Id="rId5" Type="http://schemas.openxmlformats.org/officeDocument/2006/relationships/slideLayout" Target="../slideLayouts/slideLayout2426.xml"/><Relationship Id="rId15" Type="http://schemas.openxmlformats.org/officeDocument/2006/relationships/slideLayout" Target="../slideLayouts/slideLayout2436.xml"/><Relationship Id="rId23" Type="http://schemas.openxmlformats.org/officeDocument/2006/relationships/slideLayout" Target="../slideLayouts/slideLayout2444.xml"/><Relationship Id="rId28" Type="http://schemas.openxmlformats.org/officeDocument/2006/relationships/slideLayout" Target="../slideLayouts/slideLayout2449.xml"/><Relationship Id="rId36" Type="http://schemas.openxmlformats.org/officeDocument/2006/relationships/slideLayout" Target="../slideLayouts/slideLayout2457.xml"/><Relationship Id="rId10" Type="http://schemas.openxmlformats.org/officeDocument/2006/relationships/slideLayout" Target="../slideLayouts/slideLayout2431.xml"/><Relationship Id="rId19" Type="http://schemas.openxmlformats.org/officeDocument/2006/relationships/slideLayout" Target="../slideLayouts/slideLayout2440.xml"/><Relationship Id="rId31" Type="http://schemas.openxmlformats.org/officeDocument/2006/relationships/slideLayout" Target="../slideLayouts/slideLayout2452.xml"/><Relationship Id="rId44" Type="http://schemas.openxmlformats.org/officeDocument/2006/relationships/slideLayout" Target="../slideLayouts/slideLayout2465.xml"/><Relationship Id="rId4" Type="http://schemas.openxmlformats.org/officeDocument/2006/relationships/slideLayout" Target="../slideLayouts/slideLayout2425.xml"/><Relationship Id="rId9" Type="http://schemas.openxmlformats.org/officeDocument/2006/relationships/slideLayout" Target="../slideLayouts/slideLayout2430.xml"/><Relationship Id="rId14" Type="http://schemas.openxmlformats.org/officeDocument/2006/relationships/slideLayout" Target="../slideLayouts/slideLayout2435.xml"/><Relationship Id="rId22" Type="http://schemas.openxmlformats.org/officeDocument/2006/relationships/slideLayout" Target="../slideLayouts/slideLayout2443.xml"/><Relationship Id="rId27" Type="http://schemas.openxmlformats.org/officeDocument/2006/relationships/slideLayout" Target="../slideLayouts/slideLayout2448.xml"/><Relationship Id="rId30" Type="http://schemas.openxmlformats.org/officeDocument/2006/relationships/slideLayout" Target="../slideLayouts/slideLayout2451.xml"/><Relationship Id="rId35" Type="http://schemas.openxmlformats.org/officeDocument/2006/relationships/slideLayout" Target="../slideLayouts/slideLayout2456.xml"/><Relationship Id="rId43" Type="http://schemas.openxmlformats.org/officeDocument/2006/relationships/slideLayout" Target="../slideLayouts/slideLayout2464.xml"/></Relationships>
</file>

<file path=ppt/slideMasters/_rels/slideMaster1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75.xml"/><Relationship Id="rId13" Type="http://schemas.openxmlformats.org/officeDocument/2006/relationships/slideLayout" Target="../slideLayouts/slideLayout2480.xml"/><Relationship Id="rId18" Type="http://schemas.openxmlformats.org/officeDocument/2006/relationships/slideLayout" Target="../slideLayouts/slideLayout2485.xml"/><Relationship Id="rId26" Type="http://schemas.openxmlformats.org/officeDocument/2006/relationships/slideLayout" Target="../slideLayouts/slideLayout2493.xml"/><Relationship Id="rId39" Type="http://schemas.openxmlformats.org/officeDocument/2006/relationships/slideLayout" Target="../slideLayouts/slideLayout2506.xml"/><Relationship Id="rId3" Type="http://schemas.openxmlformats.org/officeDocument/2006/relationships/slideLayout" Target="../slideLayouts/slideLayout2470.xml"/><Relationship Id="rId21" Type="http://schemas.openxmlformats.org/officeDocument/2006/relationships/slideLayout" Target="../slideLayouts/slideLayout2488.xml"/><Relationship Id="rId34" Type="http://schemas.openxmlformats.org/officeDocument/2006/relationships/slideLayout" Target="../slideLayouts/slideLayout2501.xml"/><Relationship Id="rId42" Type="http://schemas.openxmlformats.org/officeDocument/2006/relationships/slideLayout" Target="../slideLayouts/slideLayout2509.xml"/><Relationship Id="rId7" Type="http://schemas.openxmlformats.org/officeDocument/2006/relationships/slideLayout" Target="../slideLayouts/slideLayout2474.xml"/><Relationship Id="rId12" Type="http://schemas.openxmlformats.org/officeDocument/2006/relationships/slideLayout" Target="../slideLayouts/slideLayout2479.xml"/><Relationship Id="rId17" Type="http://schemas.openxmlformats.org/officeDocument/2006/relationships/slideLayout" Target="../slideLayouts/slideLayout2484.xml"/><Relationship Id="rId25" Type="http://schemas.openxmlformats.org/officeDocument/2006/relationships/slideLayout" Target="../slideLayouts/slideLayout2492.xml"/><Relationship Id="rId33" Type="http://schemas.openxmlformats.org/officeDocument/2006/relationships/slideLayout" Target="../slideLayouts/slideLayout2500.xml"/><Relationship Id="rId38" Type="http://schemas.openxmlformats.org/officeDocument/2006/relationships/slideLayout" Target="../slideLayouts/slideLayout2505.xml"/><Relationship Id="rId46" Type="http://schemas.openxmlformats.org/officeDocument/2006/relationships/theme" Target="../theme/theme104.xml"/><Relationship Id="rId2" Type="http://schemas.openxmlformats.org/officeDocument/2006/relationships/slideLayout" Target="../slideLayouts/slideLayout2469.xml"/><Relationship Id="rId16" Type="http://schemas.openxmlformats.org/officeDocument/2006/relationships/slideLayout" Target="../slideLayouts/slideLayout2483.xml"/><Relationship Id="rId20" Type="http://schemas.openxmlformats.org/officeDocument/2006/relationships/slideLayout" Target="../slideLayouts/slideLayout2487.xml"/><Relationship Id="rId29" Type="http://schemas.openxmlformats.org/officeDocument/2006/relationships/slideLayout" Target="../slideLayouts/slideLayout2496.xml"/><Relationship Id="rId41" Type="http://schemas.openxmlformats.org/officeDocument/2006/relationships/slideLayout" Target="../slideLayouts/slideLayout2508.xml"/><Relationship Id="rId1" Type="http://schemas.openxmlformats.org/officeDocument/2006/relationships/slideLayout" Target="../slideLayouts/slideLayout2468.xml"/><Relationship Id="rId6" Type="http://schemas.openxmlformats.org/officeDocument/2006/relationships/slideLayout" Target="../slideLayouts/slideLayout2473.xml"/><Relationship Id="rId11" Type="http://schemas.openxmlformats.org/officeDocument/2006/relationships/slideLayout" Target="../slideLayouts/slideLayout2478.xml"/><Relationship Id="rId24" Type="http://schemas.openxmlformats.org/officeDocument/2006/relationships/slideLayout" Target="../slideLayouts/slideLayout2491.xml"/><Relationship Id="rId32" Type="http://schemas.openxmlformats.org/officeDocument/2006/relationships/slideLayout" Target="../slideLayouts/slideLayout2499.xml"/><Relationship Id="rId37" Type="http://schemas.openxmlformats.org/officeDocument/2006/relationships/slideLayout" Target="../slideLayouts/slideLayout2504.xml"/><Relationship Id="rId40" Type="http://schemas.openxmlformats.org/officeDocument/2006/relationships/slideLayout" Target="../slideLayouts/slideLayout2507.xml"/><Relationship Id="rId45" Type="http://schemas.openxmlformats.org/officeDocument/2006/relationships/slideLayout" Target="../slideLayouts/slideLayout2512.xml"/><Relationship Id="rId5" Type="http://schemas.openxmlformats.org/officeDocument/2006/relationships/slideLayout" Target="../slideLayouts/slideLayout2472.xml"/><Relationship Id="rId15" Type="http://schemas.openxmlformats.org/officeDocument/2006/relationships/slideLayout" Target="../slideLayouts/slideLayout2482.xml"/><Relationship Id="rId23" Type="http://schemas.openxmlformats.org/officeDocument/2006/relationships/slideLayout" Target="../slideLayouts/slideLayout2490.xml"/><Relationship Id="rId28" Type="http://schemas.openxmlformats.org/officeDocument/2006/relationships/slideLayout" Target="../slideLayouts/slideLayout2495.xml"/><Relationship Id="rId36" Type="http://schemas.openxmlformats.org/officeDocument/2006/relationships/slideLayout" Target="../slideLayouts/slideLayout2503.xml"/><Relationship Id="rId10" Type="http://schemas.openxmlformats.org/officeDocument/2006/relationships/slideLayout" Target="../slideLayouts/slideLayout2477.xml"/><Relationship Id="rId19" Type="http://schemas.openxmlformats.org/officeDocument/2006/relationships/slideLayout" Target="../slideLayouts/slideLayout2486.xml"/><Relationship Id="rId31" Type="http://schemas.openxmlformats.org/officeDocument/2006/relationships/slideLayout" Target="../slideLayouts/slideLayout2498.xml"/><Relationship Id="rId44" Type="http://schemas.openxmlformats.org/officeDocument/2006/relationships/slideLayout" Target="../slideLayouts/slideLayout2511.xml"/><Relationship Id="rId4" Type="http://schemas.openxmlformats.org/officeDocument/2006/relationships/slideLayout" Target="../slideLayouts/slideLayout2471.xml"/><Relationship Id="rId9" Type="http://schemas.openxmlformats.org/officeDocument/2006/relationships/slideLayout" Target="../slideLayouts/slideLayout2476.xml"/><Relationship Id="rId14" Type="http://schemas.openxmlformats.org/officeDocument/2006/relationships/slideLayout" Target="../slideLayouts/slideLayout2481.xml"/><Relationship Id="rId22" Type="http://schemas.openxmlformats.org/officeDocument/2006/relationships/slideLayout" Target="../slideLayouts/slideLayout2489.xml"/><Relationship Id="rId27" Type="http://schemas.openxmlformats.org/officeDocument/2006/relationships/slideLayout" Target="../slideLayouts/slideLayout2494.xml"/><Relationship Id="rId30" Type="http://schemas.openxmlformats.org/officeDocument/2006/relationships/slideLayout" Target="../slideLayouts/slideLayout2497.xml"/><Relationship Id="rId35" Type="http://schemas.openxmlformats.org/officeDocument/2006/relationships/slideLayout" Target="../slideLayouts/slideLayout2502.xml"/><Relationship Id="rId43" Type="http://schemas.openxmlformats.org/officeDocument/2006/relationships/slideLayout" Target="../slideLayouts/slideLayout2510.xml"/></Relationships>
</file>

<file path=ppt/slideMasters/_rels/slideMaster1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20.xml"/><Relationship Id="rId13" Type="http://schemas.openxmlformats.org/officeDocument/2006/relationships/slideLayout" Target="../slideLayouts/slideLayout2525.xml"/><Relationship Id="rId18" Type="http://schemas.openxmlformats.org/officeDocument/2006/relationships/slideLayout" Target="../slideLayouts/slideLayout2530.xml"/><Relationship Id="rId26" Type="http://schemas.openxmlformats.org/officeDocument/2006/relationships/slideLayout" Target="../slideLayouts/slideLayout2538.xml"/><Relationship Id="rId39" Type="http://schemas.openxmlformats.org/officeDocument/2006/relationships/slideLayout" Target="../slideLayouts/slideLayout2551.xml"/><Relationship Id="rId3" Type="http://schemas.openxmlformats.org/officeDocument/2006/relationships/slideLayout" Target="../slideLayouts/slideLayout2515.xml"/><Relationship Id="rId21" Type="http://schemas.openxmlformats.org/officeDocument/2006/relationships/slideLayout" Target="../slideLayouts/slideLayout2533.xml"/><Relationship Id="rId34" Type="http://schemas.openxmlformats.org/officeDocument/2006/relationships/slideLayout" Target="../slideLayouts/slideLayout2546.xml"/><Relationship Id="rId42" Type="http://schemas.openxmlformats.org/officeDocument/2006/relationships/slideLayout" Target="../slideLayouts/slideLayout2554.xml"/><Relationship Id="rId47" Type="http://schemas.openxmlformats.org/officeDocument/2006/relationships/theme" Target="../theme/theme105.xml"/><Relationship Id="rId7" Type="http://schemas.openxmlformats.org/officeDocument/2006/relationships/slideLayout" Target="../slideLayouts/slideLayout2519.xml"/><Relationship Id="rId12" Type="http://schemas.openxmlformats.org/officeDocument/2006/relationships/slideLayout" Target="../slideLayouts/slideLayout2524.xml"/><Relationship Id="rId17" Type="http://schemas.openxmlformats.org/officeDocument/2006/relationships/slideLayout" Target="../slideLayouts/slideLayout2529.xml"/><Relationship Id="rId25" Type="http://schemas.openxmlformats.org/officeDocument/2006/relationships/slideLayout" Target="../slideLayouts/slideLayout2537.xml"/><Relationship Id="rId33" Type="http://schemas.openxmlformats.org/officeDocument/2006/relationships/slideLayout" Target="../slideLayouts/slideLayout2545.xml"/><Relationship Id="rId38" Type="http://schemas.openxmlformats.org/officeDocument/2006/relationships/slideLayout" Target="../slideLayouts/slideLayout2550.xml"/><Relationship Id="rId46" Type="http://schemas.openxmlformats.org/officeDocument/2006/relationships/slideLayout" Target="../slideLayouts/slideLayout2558.xml"/><Relationship Id="rId2" Type="http://schemas.openxmlformats.org/officeDocument/2006/relationships/slideLayout" Target="../slideLayouts/slideLayout2514.xml"/><Relationship Id="rId16" Type="http://schemas.openxmlformats.org/officeDocument/2006/relationships/slideLayout" Target="../slideLayouts/slideLayout2528.xml"/><Relationship Id="rId20" Type="http://schemas.openxmlformats.org/officeDocument/2006/relationships/slideLayout" Target="../slideLayouts/slideLayout2532.xml"/><Relationship Id="rId29" Type="http://schemas.openxmlformats.org/officeDocument/2006/relationships/slideLayout" Target="../slideLayouts/slideLayout2541.xml"/><Relationship Id="rId41" Type="http://schemas.openxmlformats.org/officeDocument/2006/relationships/slideLayout" Target="../slideLayouts/slideLayout2553.xml"/><Relationship Id="rId1" Type="http://schemas.openxmlformats.org/officeDocument/2006/relationships/slideLayout" Target="../slideLayouts/slideLayout2513.xml"/><Relationship Id="rId6" Type="http://schemas.openxmlformats.org/officeDocument/2006/relationships/slideLayout" Target="../slideLayouts/slideLayout2518.xml"/><Relationship Id="rId11" Type="http://schemas.openxmlformats.org/officeDocument/2006/relationships/slideLayout" Target="../slideLayouts/slideLayout2523.xml"/><Relationship Id="rId24" Type="http://schemas.openxmlformats.org/officeDocument/2006/relationships/slideLayout" Target="../slideLayouts/slideLayout2536.xml"/><Relationship Id="rId32" Type="http://schemas.openxmlformats.org/officeDocument/2006/relationships/slideLayout" Target="../slideLayouts/slideLayout2544.xml"/><Relationship Id="rId37" Type="http://schemas.openxmlformats.org/officeDocument/2006/relationships/slideLayout" Target="../slideLayouts/slideLayout2549.xml"/><Relationship Id="rId40" Type="http://schemas.openxmlformats.org/officeDocument/2006/relationships/slideLayout" Target="../slideLayouts/slideLayout2552.xml"/><Relationship Id="rId45" Type="http://schemas.openxmlformats.org/officeDocument/2006/relationships/slideLayout" Target="../slideLayouts/slideLayout2557.xml"/><Relationship Id="rId5" Type="http://schemas.openxmlformats.org/officeDocument/2006/relationships/slideLayout" Target="../slideLayouts/slideLayout2517.xml"/><Relationship Id="rId15" Type="http://schemas.openxmlformats.org/officeDocument/2006/relationships/slideLayout" Target="../slideLayouts/slideLayout2527.xml"/><Relationship Id="rId23" Type="http://schemas.openxmlformats.org/officeDocument/2006/relationships/slideLayout" Target="../slideLayouts/slideLayout2535.xml"/><Relationship Id="rId28" Type="http://schemas.openxmlformats.org/officeDocument/2006/relationships/slideLayout" Target="../slideLayouts/slideLayout2540.xml"/><Relationship Id="rId36" Type="http://schemas.openxmlformats.org/officeDocument/2006/relationships/slideLayout" Target="../slideLayouts/slideLayout2548.xml"/><Relationship Id="rId10" Type="http://schemas.openxmlformats.org/officeDocument/2006/relationships/slideLayout" Target="../slideLayouts/slideLayout2522.xml"/><Relationship Id="rId19" Type="http://schemas.openxmlformats.org/officeDocument/2006/relationships/slideLayout" Target="../slideLayouts/slideLayout2531.xml"/><Relationship Id="rId31" Type="http://schemas.openxmlformats.org/officeDocument/2006/relationships/slideLayout" Target="../slideLayouts/slideLayout2543.xml"/><Relationship Id="rId44" Type="http://schemas.openxmlformats.org/officeDocument/2006/relationships/slideLayout" Target="../slideLayouts/slideLayout2556.xml"/><Relationship Id="rId4" Type="http://schemas.openxmlformats.org/officeDocument/2006/relationships/slideLayout" Target="../slideLayouts/slideLayout2516.xml"/><Relationship Id="rId9" Type="http://schemas.openxmlformats.org/officeDocument/2006/relationships/slideLayout" Target="../slideLayouts/slideLayout2521.xml"/><Relationship Id="rId14" Type="http://schemas.openxmlformats.org/officeDocument/2006/relationships/slideLayout" Target="../slideLayouts/slideLayout2526.xml"/><Relationship Id="rId22" Type="http://schemas.openxmlformats.org/officeDocument/2006/relationships/slideLayout" Target="../slideLayouts/slideLayout2534.xml"/><Relationship Id="rId27" Type="http://schemas.openxmlformats.org/officeDocument/2006/relationships/slideLayout" Target="../slideLayouts/slideLayout2539.xml"/><Relationship Id="rId30" Type="http://schemas.openxmlformats.org/officeDocument/2006/relationships/slideLayout" Target="../slideLayouts/slideLayout2542.xml"/><Relationship Id="rId35" Type="http://schemas.openxmlformats.org/officeDocument/2006/relationships/slideLayout" Target="../slideLayouts/slideLayout2547.xml"/><Relationship Id="rId43" Type="http://schemas.openxmlformats.org/officeDocument/2006/relationships/slideLayout" Target="../slideLayouts/slideLayout2555.xml"/></Relationships>
</file>

<file path=ppt/slideMasters/_rels/slideMaster1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66.xml"/><Relationship Id="rId13" Type="http://schemas.openxmlformats.org/officeDocument/2006/relationships/slideLayout" Target="../slideLayouts/slideLayout2571.xml"/><Relationship Id="rId18" Type="http://schemas.openxmlformats.org/officeDocument/2006/relationships/slideLayout" Target="../slideLayouts/slideLayout2576.xml"/><Relationship Id="rId26" Type="http://schemas.openxmlformats.org/officeDocument/2006/relationships/slideLayout" Target="../slideLayouts/slideLayout2584.xml"/><Relationship Id="rId3" Type="http://schemas.openxmlformats.org/officeDocument/2006/relationships/slideLayout" Target="../slideLayouts/slideLayout2561.xml"/><Relationship Id="rId21" Type="http://schemas.openxmlformats.org/officeDocument/2006/relationships/slideLayout" Target="../slideLayouts/slideLayout2579.xml"/><Relationship Id="rId34" Type="http://schemas.openxmlformats.org/officeDocument/2006/relationships/slideLayout" Target="../slideLayouts/slideLayout2592.xml"/><Relationship Id="rId7" Type="http://schemas.openxmlformats.org/officeDocument/2006/relationships/slideLayout" Target="../slideLayouts/slideLayout2565.xml"/><Relationship Id="rId12" Type="http://schemas.openxmlformats.org/officeDocument/2006/relationships/slideLayout" Target="../slideLayouts/slideLayout2570.xml"/><Relationship Id="rId17" Type="http://schemas.openxmlformats.org/officeDocument/2006/relationships/slideLayout" Target="../slideLayouts/slideLayout2575.xml"/><Relationship Id="rId25" Type="http://schemas.openxmlformats.org/officeDocument/2006/relationships/slideLayout" Target="../slideLayouts/slideLayout2583.xml"/><Relationship Id="rId33" Type="http://schemas.openxmlformats.org/officeDocument/2006/relationships/slideLayout" Target="../slideLayouts/slideLayout2591.xml"/><Relationship Id="rId38" Type="http://schemas.openxmlformats.org/officeDocument/2006/relationships/theme" Target="../theme/theme106.xml"/><Relationship Id="rId2" Type="http://schemas.openxmlformats.org/officeDocument/2006/relationships/slideLayout" Target="../slideLayouts/slideLayout2560.xml"/><Relationship Id="rId16" Type="http://schemas.openxmlformats.org/officeDocument/2006/relationships/slideLayout" Target="../slideLayouts/slideLayout2574.xml"/><Relationship Id="rId20" Type="http://schemas.openxmlformats.org/officeDocument/2006/relationships/slideLayout" Target="../slideLayouts/slideLayout2578.xml"/><Relationship Id="rId29" Type="http://schemas.openxmlformats.org/officeDocument/2006/relationships/slideLayout" Target="../slideLayouts/slideLayout2587.xml"/><Relationship Id="rId1" Type="http://schemas.openxmlformats.org/officeDocument/2006/relationships/slideLayout" Target="../slideLayouts/slideLayout2559.xml"/><Relationship Id="rId6" Type="http://schemas.openxmlformats.org/officeDocument/2006/relationships/slideLayout" Target="../slideLayouts/slideLayout2564.xml"/><Relationship Id="rId11" Type="http://schemas.openxmlformats.org/officeDocument/2006/relationships/slideLayout" Target="../slideLayouts/slideLayout2569.xml"/><Relationship Id="rId24" Type="http://schemas.openxmlformats.org/officeDocument/2006/relationships/slideLayout" Target="../slideLayouts/slideLayout2582.xml"/><Relationship Id="rId32" Type="http://schemas.openxmlformats.org/officeDocument/2006/relationships/slideLayout" Target="../slideLayouts/slideLayout2590.xml"/><Relationship Id="rId37" Type="http://schemas.openxmlformats.org/officeDocument/2006/relationships/slideLayout" Target="../slideLayouts/slideLayout2595.xml"/><Relationship Id="rId5" Type="http://schemas.openxmlformats.org/officeDocument/2006/relationships/slideLayout" Target="../slideLayouts/slideLayout2563.xml"/><Relationship Id="rId15" Type="http://schemas.openxmlformats.org/officeDocument/2006/relationships/slideLayout" Target="../slideLayouts/slideLayout2573.xml"/><Relationship Id="rId23" Type="http://schemas.openxmlformats.org/officeDocument/2006/relationships/slideLayout" Target="../slideLayouts/slideLayout2581.xml"/><Relationship Id="rId28" Type="http://schemas.openxmlformats.org/officeDocument/2006/relationships/slideLayout" Target="../slideLayouts/slideLayout2586.xml"/><Relationship Id="rId36" Type="http://schemas.openxmlformats.org/officeDocument/2006/relationships/slideLayout" Target="../slideLayouts/slideLayout2594.xml"/><Relationship Id="rId10" Type="http://schemas.openxmlformats.org/officeDocument/2006/relationships/slideLayout" Target="../slideLayouts/slideLayout2568.xml"/><Relationship Id="rId19" Type="http://schemas.openxmlformats.org/officeDocument/2006/relationships/slideLayout" Target="../slideLayouts/slideLayout2577.xml"/><Relationship Id="rId31" Type="http://schemas.openxmlformats.org/officeDocument/2006/relationships/slideLayout" Target="../slideLayouts/slideLayout2589.xml"/><Relationship Id="rId4" Type="http://schemas.openxmlformats.org/officeDocument/2006/relationships/slideLayout" Target="../slideLayouts/slideLayout2562.xml"/><Relationship Id="rId9" Type="http://schemas.openxmlformats.org/officeDocument/2006/relationships/slideLayout" Target="../slideLayouts/slideLayout2567.xml"/><Relationship Id="rId14" Type="http://schemas.openxmlformats.org/officeDocument/2006/relationships/slideLayout" Target="../slideLayouts/slideLayout2572.xml"/><Relationship Id="rId22" Type="http://schemas.openxmlformats.org/officeDocument/2006/relationships/slideLayout" Target="../slideLayouts/slideLayout2580.xml"/><Relationship Id="rId27" Type="http://schemas.openxmlformats.org/officeDocument/2006/relationships/slideLayout" Target="../slideLayouts/slideLayout2585.xml"/><Relationship Id="rId30" Type="http://schemas.openxmlformats.org/officeDocument/2006/relationships/slideLayout" Target="../slideLayouts/slideLayout2588.xml"/><Relationship Id="rId35" Type="http://schemas.openxmlformats.org/officeDocument/2006/relationships/slideLayout" Target="../slideLayouts/slideLayout2593.xml"/></Relationships>
</file>

<file path=ppt/slideMasters/_rels/slideMaster1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03.xml"/><Relationship Id="rId13" Type="http://schemas.openxmlformats.org/officeDocument/2006/relationships/slideLayout" Target="../slideLayouts/slideLayout2608.xml"/><Relationship Id="rId18" Type="http://schemas.openxmlformats.org/officeDocument/2006/relationships/theme" Target="../theme/theme107.xml"/><Relationship Id="rId3" Type="http://schemas.openxmlformats.org/officeDocument/2006/relationships/slideLayout" Target="../slideLayouts/slideLayout2598.xml"/><Relationship Id="rId7" Type="http://schemas.openxmlformats.org/officeDocument/2006/relationships/slideLayout" Target="../slideLayouts/slideLayout2602.xml"/><Relationship Id="rId12" Type="http://schemas.openxmlformats.org/officeDocument/2006/relationships/slideLayout" Target="../slideLayouts/slideLayout2607.xml"/><Relationship Id="rId17" Type="http://schemas.openxmlformats.org/officeDocument/2006/relationships/slideLayout" Target="../slideLayouts/slideLayout2612.xml"/><Relationship Id="rId2" Type="http://schemas.openxmlformats.org/officeDocument/2006/relationships/slideLayout" Target="../slideLayouts/slideLayout2597.xml"/><Relationship Id="rId16" Type="http://schemas.openxmlformats.org/officeDocument/2006/relationships/slideLayout" Target="../slideLayouts/slideLayout2611.xml"/><Relationship Id="rId1" Type="http://schemas.openxmlformats.org/officeDocument/2006/relationships/slideLayout" Target="../slideLayouts/slideLayout2596.xml"/><Relationship Id="rId6" Type="http://schemas.openxmlformats.org/officeDocument/2006/relationships/slideLayout" Target="../slideLayouts/slideLayout2601.xml"/><Relationship Id="rId11" Type="http://schemas.openxmlformats.org/officeDocument/2006/relationships/slideLayout" Target="../slideLayouts/slideLayout2606.xml"/><Relationship Id="rId5" Type="http://schemas.openxmlformats.org/officeDocument/2006/relationships/slideLayout" Target="../slideLayouts/slideLayout2600.xml"/><Relationship Id="rId15" Type="http://schemas.openxmlformats.org/officeDocument/2006/relationships/slideLayout" Target="../slideLayouts/slideLayout2610.xml"/><Relationship Id="rId10" Type="http://schemas.openxmlformats.org/officeDocument/2006/relationships/slideLayout" Target="../slideLayouts/slideLayout2605.xml"/><Relationship Id="rId4" Type="http://schemas.openxmlformats.org/officeDocument/2006/relationships/slideLayout" Target="../slideLayouts/slideLayout2599.xml"/><Relationship Id="rId9" Type="http://schemas.openxmlformats.org/officeDocument/2006/relationships/slideLayout" Target="../slideLayouts/slideLayout2604.xml"/><Relationship Id="rId14" Type="http://schemas.openxmlformats.org/officeDocument/2006/relationships/slideLayout" Target="../slideLayouts/slideLayout2609.xml"/></Relationships>
</file>

<file path=ppt/slideMasters/_rels/slideMaster1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20.xml"/><Relationship Id="rId13" Type="http://schemas.openxmlformats.org/officeDocument/2006/relationships/slideLayout" Target="../slideLayouts/slideLayout2625.xml"/><Relationship Id="rId18" Type="http://schemas.openxmlformats.org/officeDocument/2006/relationships/theme" Target="../theme/theme108.xml"/><Relationship Id="rId3" Type="http://schemas.openxmlformats.org/officeDocument/2006/relationships/slideLayout" Target="../slideLayouts/slideLayout2615.xml"/><Relationship Id="rId7" Type="http://schemas.openxmlformats.org/officeDocument/2006/relationships/slideLayout" Target="../slideLayouts/slideLayout2619.xml"/><Relationship Id="rId12" Type="http://schemas.openxmlformats.org/officeDocument/2006/relationships/slideLayout" Target="../slideLayouts/slideLayout2624.xml"/><Relationship Id="rId17" Type="http://schemas.openxmlformats.org/officeDocument/2006/relationships/slideLayout" Target="../slideLayouts/slideLayout2629.xml"/><Relationship Id="rId2" Type="http://schemas.openxmlformats.org/officeDocument/2006/relationships/slideLayout" Target="../slideLayouts/slideLayout2614.xml"/><Relationship Id="rId16" Type="http://schemas.openxmlformats.org/officeDocument/2006/relationships/slideLayout" Target="../slideLayouts/slideLayout2628.xml"/><Relationship Id="rId1" Type="http://schemas.openxmlformats.org/officeDocument/2006/relationships/slideLayout" Target="../slideLayouts/slideLayout2613.xml"/><Relationship Id="rId6" Type="http://schemas.openxmlformats.org/officeDocument/2006/relationships/slideLayout" Target="../slideLayouts/slideLayout2618.xml"/><Relationship Id="rId11" Type="http://schemas.openxmlformats.org/officeDocument/2006/relationships/slideLayout" Target="../slideLayouts/slideLayout2623.xml"/><Relationship Id="rId5" Type="http://schemas.openxmlformats.org/officeDocument/2006/relationships/slideLayout" Target="../slideLayouts/slideLayout2617.xml"/><Relationship Id="rId15" Type="http://schemas.openxmlformats.org/officeDocument/2006/relationships/slideLayout" Target="../slideLayouts/slideLayout2627.xml"/><Relationship Id="rId10" Type="http://schemas.openxmlformats.org/officeDocument/2006/relationships/slideLayout" Target="../slideLayouts/slideLayout2622.xml"/><Relationship Id="rId4" Type="http://schemas.openxmlformats.org/officeDocument/2006/relationships/slideLayout" Target="../slideLayouts/slideLayout2616.xml"/><Relationship Id="rId9" Type="http://schemas.openxmlformats.org/officeDocument/2006/relationships/slideLayout" Target="../slideLayouts/slideLayout2621.xml"/><Relationship Id="rId14" Type="http://schemas.openxmlformats.org/officeDocument/2006/relationships/slideLayout" Target="../slideLayouts/slideLayout2626.xml"/></Relationships>
</file>

<file path=ppt/slideMasters/_rels/slideMaster1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37.xml"/><Relationship Id="rId13" Type="http://schemas.openxmlformats.org/officeDocument/2006/relationships/slideLayout" Target="../slideLayouts/slideLayout2642.xml"/><Relationship Id="rId18" Type="http://schemas.openxmlformats.org/officeDocument/2006/relationships/slideLayout" Target="../slideLayouts/slideLayout2647.xml"/><Relationship Id="rId26" Type="http://schemas.openxmlformats.org/officeDocument/2006/relationships/slideLayout" Target="../slideLayouts/slideLayout2655.xml"/><Relationship Id="rId39" Type="http://schemas.openxmlformats.org/officeDocument/2006/relationships/slideLayout" Target="../slideLayouts/slideLayout2668.xml"/><Relationship Id="rId3" Type="http://schemas.openxmlformats.org/officeDocument/2006/relationships/slideLayout" Target="../slideLayouts/slideLayout2632.xml"/><Relationship Id="rId21" Type="http://schemas.openxmlformats.org/officeDocument/2006/relationships/slideLayout" Target="../slideLayouts/slideLayout2650.xml"/><Relationship Id="rId34" Type="http://schemas.openxmlformats.org/officeDocument/2006/relationships/slideLayout" Target="../slideLayouts/slideLayout2663.xml"/><Relationship Id="rId42" Type="http://schemas.openxmlformats.org/officeDocument/2006/relationships/slideLayout" Target="../slideLayouts/slideLayout2671.xml"/><Relationship Id="rId7" Type="http://schemas.openxmlformats.org/officeDocument/2006/relationships/slideLayout" Target="../slideLayouts/slideLayout2636.xml"/><Relationship Id="rId12" Type="http://schemas.openxmlformats.org/officeDocument/2006/relationships/slideLayout" Target="../slideLayouts/slideLayout2641.xml"/><Relationship Id="rId17" Type="http://schemas.openxmlformats.org/officeDocument/2006/relationships/slideLayout" Target="../slideLayouts/slideLayout2646.xml"/><Relationship Id="rId25" Type="http://schemas.openxmlformats.org/officeDocument/2006/relationships/slideLayout" Target="../slideLayouts/slideLayout2654.xml"/><Relationship Id="rId33" Type="http://schemas.openxmlformats.org/officeDocument/2006/relationships/slideLayout" Target="../slideLayouts/slideLayout2662.xml"/><Relationship Id="rId38" Type="http://schemas.openxmlformats.org/officeDocument/2006/relationships/slideLayout" Target="../slideLayouts/slideLayout2667.xml"/><Relationship Id="rId2" Type="http://schemas.openxmlformats.org/officeDocument/2006/relationships/slideLayout" Target="../slideLayouts/slideLayout2631.xml"/><Relationship Id="rId16" Type="http://schemas.openxmlformats.org/officeDocument/2006/relationships/slideLayout" Target="../slideLayouts/slideLayout2645.xml"/><Relationship Id="rId20" Type="http://schemas.openxmlformats.org/officeDocument/2006/relationships/slideLayout" Target="../slideLayouts/slideLayout2649.xml"/><Relationship Id="rId29" Type="http://schemas.openxmlformats.org/officeDocument/2006/relationships/slideLayout" Target="../slideLayouts/slideLayout2658.xml"/><Relationship Id="rId41" Type="http://schemas.openxmlformats.org/officeDocument/2006/relationships/slideLayout" Target="../slideLayouts/slideLayout2670.xml"/><Relationship Id="rId1" Type="http://schemas.openxmlformats.org/officeDocument/2006/relationships/slideLayout" Target="../slideLayouts/slideLayout2630.xml"/><Relationship Id="rId6" Type="http://schemas.openxmlformats.org/officeDocument/2006/relationships/slideLayout" Target="../slideLayouts/slideLayout2635.xml"/><Relationship Id="rId11" Type="http://schemas.openxmlformats.org/officeDocument/2006/relationships/slideLayout" Target="../slideLayouts/slideLayout2640.xml"/><Relationship Id="rId24" Type="http://schemas.openxmlformats.org/officeDocument/2006/relationships/slideLayout" Target="../slideLayouts/slideLayout2653.xml"/><Relationship Id="rId32" Type="http://schemas.openxmlformats.org/officeDocument/2006/relationships/slideLayout" Target="../slideLayouts/slideLayout2661.xml"/><Relationship Id="rId37" Type="http://schemas.openxmlformats.org/officeDocument/2006/relationships/slideLayout" Target="../slideLayouts/slideLayout2666.xml"/><Relationship Id="rId40" Type="http://schemas.openxmlformats.org/officeDocument/2006/relationships/slideLayout" Target="../slideLayouts/slideLayout2669.xml"/><Relationship Id="rId5" Type="http://schemas.openxmlformats.org/officeDocument/2006/relationships/slideLayout" Target="../slideLayouts/slideLayout2634.xml"/><Relationship Id="rId15" Type="http://schemas.openxmlformats.org/officeDocument/2006/relationships/slideLayout" Target="../slideLayouts/slideLayout2644.xml"/><Relationship Id="rId23" Type="http://schemas.openxmlformats.org/officeDocument/2006/relationships/slideLayout" Target="../slideLayouts/slideLayout2652.xml"/><Relationship Id="rId28" Type="http://schemas.openxmlformats.org/officeDocument/2006/relationships/slideLayout" Target="../slideLayouts/slideLayout2657.xml"/><Relationship Id="rId36" Type="http://schemas.openxmlformats.org/officeDocument/2006/relationships/slideLayout" Target="../slideLayouts/slideLayout2665.xml"/><Relationship Id="rId10" Type="http://schemas.openxmlformats.org/officeDocument/2006/relationships/slideLayout" Target="../slideLayouts/slideLayout2639.xml"/><Relationship Id="rId19" Type="http://schemas.openxmlformats.org/officeDocument/2006/relationships/slideLayout" Target="../slideLayouts/slideLayout2648.xml"/><Relationship Id="rId31" Type="http://schemas.openxmlformats.org/officeDocument/2006/relationships/slideLayout" Target="../slideLayouts/slideLayout2660.xml"/><Relationship Id="rId44" Type="http://schemas.openxmlformats.org/officeDocument/2006/relationships/theme" Target="../theme/theme109.xml"/><Relationship Id="rId4" Type="http://schemas.openxmlformats.org/officeDocument/2006/relationships/slideLayout" Target="../slideLayouts/slideLayout2633.xml"/><Relationship Id="rId9" Type="http://schemas.openxmlformats.org/officeDocument/2006/relationships/slideLayout" Target="../slideLayouts/slideLayout2638.xml"/><Relationship Id="rId14" Type="http://schemas.openxmlformats.org/officeDocument/2006/relationships/slideLayout" Target="../slideLayouts/slideLayout2643.xml"/><Relationship Id="rId22" Type="http://schemas.openxmlformats.org/officeDocument/2006/relationships/slideLayout" Target="../slideLayouts/slideLayout2651.xml"/><Relationship Id="rId27" Type="http://schemas.openxmlformats.org/officeDocument/2006/relationships/slideLayout" Target="../slideLayouts/slideLayout2656.xml"/><Relationship Id="rId30" Type="http://schemas.openxmlformats.org/officeDocument/2006/relationships/slideLayout" Target="../slideLayouts/slideLayout2659.xml"/><Relationship Id="rId35" Type="http://schemas.openxmlformats.org/officeDocument/2006/relationships/slideLayout" Target="../slideLayouts/slideLayout2664.xml"/><Relationship Id="rId43" Type="http://schemas.openxmlformats.org/officeDocument/2006/relationships/slideLayout" Target="../slideLayouts/slideLayout2672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2.xml"/><Relationship Id="rId13" Type="http://schemas.openxmlformats.org/officeDocument/2006/relationships/slideLayout" Target="../slideLayouts/slideLayout357.xml"/><Relationship Id="rId18" Type="http://schemas.openxmlformats.org/officeDocument/2006/relationships/slideLayout" Target="../slideLayouts/slideLayout362.xml"/><Relationship Id="rId3" Type="http://schemas.openxmlformats.org/officeDocument/2006/relationships/slideLayout" Target="../slideLayouts/slideLayout347.xml"/><Relationship Id="rId21" Type="http://schemas.openxmlformats.org/officeDocument/2006/relationships/theme" Target="../theme/theme11.xml"/><Relationship Id="rId7" Type="http://schemas.openxmlformats.org/officeDocument/2006/relationships/slideLayout" Target="../slideLayouts/slideLayout351.xml"/><Relationship Id="rId12" Type="http://schemas.openxmlformats.org/officeDocument/2006/relationships/slideLayout" Target="../slideLayouts/slideLayout356.xml"/><Relationship Id="rId17" Type="http://schemas.openxmlformats.org/officeDocument/2006/relationships/slideLayout" Target="../slideLayouts/slideLayout361.xml"/><Relationship Id="rId2" Type="http://schemas.openxmlformats.org/officeDocument/2006/relationships/slideLayout" Target="../slideLayouts/slideLayout346.xml"/><Relationship Id="rId16" Type="http://schemas.openxmlformats.org/officeDocument/2006/relationships/slideLayout" Target="../slideLayouts/slideLayout360.xml"/><Relationship Id="rId20" Type="http://schemas.openxmlformats.org/officeDocument/2006/relationships/slideLayout" Target="../slideLayouts/slideLayout364.xml"/><Relationship Id="rId1" Type="http://schemas.openxmlformats.org/officeDocument/2006/relationships/slideLayout" Target="../slideLayouts/slideLayout345.xml"/><Relationship Id="rId6" Type="http://schemas.openxmlformats.org/officeDocument/2006/relationships/slideLayout" Target="../slideLayouts/slideLayout350.xml"/><Relationship Id="rId11" Type="http://schemas.openxmlformats.org/officeDocument/2006/relationships/slideLayout" Target="../slideLayouts/slideLayout355.xml"/><Relationship Id="rId5" Type="http://schemas.openxmlformats.org/officeDocument/2006/relationships/slideLayout" Target="../slideLayouts/slideLayout349.xml"/><Relationship Id="rId15" Type="http://schemas.openxmlformats.org/officeDocument/2006/relationships/slideLayout" Target="../slideLayouts/slideLayout359.xml"/><Relationship Id="rId10" Type="http://schemas.openxmlformats.org/officeDocument/2006/relationships/slideLayout" Target="../slideLayouts/slideLayout354.xml"/><Relationship Id="rId19" Type="http://schemas.openxmlformats.org/officeDocument/2006/relationships/slideLayout" Target="../slideLayouts/slideLayout363.xml"/><Relationship Id="rId4" Type="http://schemas.openxmlformats.org/officeDocument/2006/relationships/slideLayout" Target="../slideLayouts/slideLayout348.xml"/><Relationship Id="rId9" Type="http://schemas.openxmlformats.org/officeDocument/2006/relationships/slideLayout" Target="../slideLayouts/slideLayout353.xml"/><Relationship Id="rId14" Type="http://schemas.openxmlformats.org/officeDocument/2006/relationships/slideLayout" Target="../slideLayouts/slideLayout358.xml"/></Relationships>
</file>

<file path=ppt/slideMasters/_rels/slideMaster1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80.xml"/><Relationship Id="rId13" Type="http://schemas.openxmlformats.org/officeDocument/2006/relationships/slideLayout" Target="../slideLayouts/slideLayout2685.xml"/><Relationship Id="rId18" Type="http://schemas.openxmlformats.org/officeDocument/2006/relationships/slideLayout" Target="../slideLayouts/slideLayout2690.xml"/><Relationship Id="rId3" Type="http://schemas.openxmlformats.org/officeDocument/2006/relationships/slideLayout" Target="../slideLayouts/slideLayout2675.xml"/><Relationship Id="rId21" Type="http://schemas.openxmlformats.org/officeDocument/2006/relationships/slideLayout" Target="../slideLayouts/slideLayout2693.xml"/><Relationship Id="rId7" Type="http://schemas.openxmlformats.org/officeDocument/2006/relationships/slideLayout" Target="../slideLayouts/slideLayout2679.xml"/><Relationship Id="rId12" Type="http://schemas.openxmlformats.org/officeDocument/2006/relationships/slideLayout" Target="../slideLayouts/slideLayout2684.xml"/><Relationship Id="rId17" Type="http://schemas.openxmlformats.org/officeDocument/2006/relationships/slideLayout" Target="../slideLayouts/slideLayout2689.xml"/><Relationship Id="rId2" Type="http://schemas.openxmlformats.org/officeDocument/2006/relationships/slideLayout" Target="../slideLayouts/slideLayout2674.xml"/><Relationship Id="rId16" Type="http://schemas.openxmlformats.org/officeDocument/2006/relationships/slideLayout" Target="../slideLayouts/slideLayout2688.xml"/><Relationship Id="rId20" Type="http://schemas.openxmlformats.org/officeDocument/2006/relationships/slideLayout" Target="../slideLayouts/slideLayout2692.xml"/><Relationship Id="rId1" Type="http://schemas.openxmlformats.org/officeDocument/2006/relationships/slideLayout" Target="../slideLayouts/slideLayout2673.xml"/><Relationship Id="rId6" Type="http://schemas.openxmlformats.org/officeDocument/2006/relationships/slideLayout" Target="../slideLayouts/slideLayout2678.xml"/><Relationship Id="rId11" Type="http://schemas.openxmlformats.org/officeDocument/2006/relationships/slideLayout" Target="../slideLayouts/slideLayout2683.xml"/><Relationship Id="rId5" Type="http://schemas.openxmlformats.org/officeDocument/2006/relationships/slideLayout" Target="../slideLayouts/slideLayout2677.xml"/><Relationship Id="rId15" Type="http://schemas.openxmlformats.org/officeDocument/2006/relationships/slideLayout" Target="../slideLayouts/slideLayout2687.xml"/><Relationship Id="rId10" Type="http://schemas.openxmlformats.org/officeDocument/2006/relationships/slideLayout" Target="../slideLayouts/slideLayout2682.xml"/><Relationship Id="rId19" Type="http://schemas.openxmlformats.org/officeDocument/2006/relationships/slideLayout" Target="../slideLayouts/slideLayout2691.xml"/><Relationship Id="rId4" Type="http://schemas.openxmlformats.org/officeDocument/2006/relationships/slideLayout" Target="../slideLayouts/slideLayout2676.xml"/><Relationship Id="rId9" Type="http://schemas.openxmlformats.org/officeDocument/2006/relationships/slideLayout" Target="../slideLayouts/slideLayout2681.xml"/><Relationship Id="rId14" Type="http://schemas.openxmlformats.org/officeDocument/2006/relationships/slideLayout" Target="../slideLayouts/slideLayout2686.xml"/><Relationship Id="rId22" Type="http://schemas.openxmlformats.org/officeDocument/2006/relationships/theme" Target="../theme/theme110.xml"/></Relationships>
</file>

<file path=ppt/slideMasters/_rels/slideMaster1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01.xml"/><Relationship Id="rId13" Type="http://schemas.openxmlformats.org/officeDocument/2006/relationships/slideLayout" Target="../slideLayouts/slideLayout2706.xml"/><Relationship Id="rId18" Type="http://schemas.openxmlformats.org/officeDocument/2006/relationships/theme" Target="../theme/theme111.xml"/><Relationship Id="rId3" Type="http://schemas.openxmlformats.org/officeDocument/2006/relationships/slideLayout" Target="../slideLayouts/slideLayout2696.xml"/><Relationship Id="rId7" Type="http://schemas.openxmlformats.org/officeDocument/2006/relationships/slideLayout" Target="../slideLayouts/slideLayout2700.xml"/><Relationship Id="rId12" Type="http://schemas.openxmlformats.org/officeDocument/2006/relationships/slideLayout" Target="../slideLayouts/slideLayout2705.xml"/><Relationship Id="rId17" Type="http://schemas.openxmlformats.org/officeDocument/2006/relationships/slideLayout" Target="../slideLayouts/slideLayout2710.xml"/><Relationship Id="rId2" Type="http://schemas.openxmlformats.org/officeDocument/2006/relationships/slideLayout" Target="../slideLayouts/slideLayout2695.xml"/><Relationship Id="rId16" Type="http://schemas.openxmlformats.org/officeDocument/2006/relationships/slideLayout" Target="../slideLayouts/slideLayout2709.xml"/><Relationship Id="rId1" Type="http://schemas.openxmlformats.org/officeDocument/2006/relationships/slideLayout" Target="../slideLayouts/slideLayout2694.xml"/><Relationship Id="rId6" Type="http://schemas.openxmlformats.org/officeDocument/2006/relationships/slideLayout" Target="../slideLayouts/slideLayout2699.xml"/><Relationship Id="rId11" Type="http://schemas.openxmlformats.org/officeDocument/2006/relationships/slideLayout" Target="../slideLayouts/slideLayout2704.xml"/><Relationship Id="rId5" Type="http://schemas.openxmlformats.org/officeDocument/2006/relationships/slideLayout" Target="../slideLayouts/slideLayout2698.xml"/><Relationship Id="rId15" Type="http://schemas.openxmlformats.org/officeDocument/2006/relationships/slideLayout" Target="../slideLayouts/slideLayout2708.xml"/><Relationship Id="rId10" Type="http://schemas.openxmlformats.org/officeDocument/2006/relationships/slideLayout" Target="../slideLayouts/slideLayout2703.xml"/><Relationship Id="rId4" Type="http://schemas.openxmlformats.org/officeDocument/2006/relationships/slideLayout" Target="../slideLayouts/slideLayout2697.xml"/><Relationship Id="rId9" Type="http://schemas.openxmlformats.org/officeDocument/2006/relationships/slideLayout" Target="../slideLayouts/slideLayout2702.xml"/><Relationship Id="rId14" Type="http://schemas.openxmlformats.org/officeDocument/2006/relationships/slideLayout" Target="../slideLayouts/slideLayout2707.xml"/></Relationships>
</file>

<file path=ppt/slideMasters/_rels/slideMaster1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18.xml"/><Relationship Id="rId13" Type="http://schemas.openxmlformats.org/officeDocument/2006/relationships/slideLayout" Target="../slideLayouts/slideLayout2723.xml"/><Relationship Id="rId3" Type="http://schemas.openxmlformats.org/officeDocument/2006/relationships/slideLayout" Target="../slideLayouts/slideLayout2713.xml"/><Relationship Id="rId7" Type="http://schemas.openxmlformats.org/officeDocument/2006/relationships/slideLayout" Target="../slideLayouts/slideLayout2717.xml"/><Relationship Id="rId12" Type="http://schemas.openxmlformats.org/officeDocument/2006/relationships/slideLayout" Target="../slideLayouts/slideLayout2722.xml"/><Relationship Id="rId2" Type="http://schemas.openxmlformats.org/officeDocument/2006/relationships/slideLayout" Target="../slideLayouts/slideLayout2712.xml"/><Relationship Id="rId1" Type="http://schemas.openxmlformats.org/officeDocument/2006/relationships/slideLayout" Target="../slideLayouts/slideLayout2711.xml"/><Relationship Id="rId6" Type="http://schemas.openxmlformats.org/officeDocument/2006/relationships/slideLayout" Target="../slideLayouts/slideLayout2716.xml"/><Relationship Id="rId11" Type="http://schemas.openxmlformats.org/officeDocument/2006/relationships/slideLayout" Target="../slideLayouts/slideLayout2721.xml"/><Relationship Id="rId5" Type="http://schemas.openxmlformats.org/officeDocument/2006/relationships/slideLayout" Target="../slideLayouts/slideLayout2715.xml"/><Relationship Id="rId15" Type="http://schemas.openxmlformats.org/officeDocument/2006/relationships/theme" Target="../theme/theme112.xml"/><Relationship Id="rId10" Type="http://schemas.openxmlformats.org/officeDocument/2006/relationships/slideLayout" Target="../slideLayouts/slideLayout2720.xml"/><Relationship Id="rId4" Type="http://schemas.openxmlformats.org/officeDocument/2006/relationships/slideLayout" Target="../slideLayouts/slideLayout2714.xml"/><Relationship Id="rId9" Type="http://schemas.openxmlformats.org/officeDocument/2006/relationships/slideLayout" Target="../slideLayouts/slideLayout2719.xml"/><Relationship Id="rId14" Type="http://schemas.openxmlformats.org/officeDocument/2006/relationships/slideLayout" Target="../slideLayouts/slideLayout2724.xml"/></Relationships>
</file>

<file path=ppt/slideMasters/_rels/slideMaster1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32.xml"/><Relationship Id="rId13" Type="http://schemas.openxmlformats.org/officeDocument/2006/relationships/slideLayout" Target="../slideLayouts/slideLayout2737.xml"/><Relationship Id="rId3" Type="http://schemas.openxmlformats.org/officeDocument/2006/relationships/slideLayout" Target="../slideLayouts/slideLayout2727.xml"/><Relationship Id="rId7" Type="http://schemas.openxmlformats.org/officeDocument/2006/relationships/slideLayout" Target="../slideLayouts/slideLayout2731.xml"/><Relationship Id="rId12" Type="http://schemas.openxmlformats.org/officeDocument/2006/relationships/slideLayout" Target="../slideLayouts/slideLayout2736.xml"/><Relationship Id="rId2" Type="http://schemas.openxmlformats.org/officeDocument/2006/relationships/slideLayout" Target="../slideLayouts/slideLayout2726.xml"/><Relationship Id="rId1" Type="http://schemas.openxmlformats.org/officeDocument/2006/relationships/slideLayout" Target="../slideLayouts/slideLayout2725.xml"/><Relationship Id="rId6" Type="http://schemas.openxmlformats.org/officeDocument/2006/relationships/slideLayout" Target="../slideLayouts/slideLayout2730.xml"/><Relationship Id="rId11" Type="http://schemas.openxmlformats.org/officeDocument/2006/relationships/slideLayout" Target="../slideLayouts/slideLayout2735.xml"/><Relationship Id="rId5" Type="http://schemas.openxmlformats.org/officeDocument/2006/relationships/slideLayout" Target="../slideLayouts/slideLayout2729.xml"/><Relationship Id="rId15" Type="http://schemas.openxmlformats.org/officeDocument/2006/relationships/theme" Target="../theme/theme113.xml"/><Relationship Id="rId10" Type="http://schemas.openxmlformats.org/officeDocument/2006/relationships/slideLayout" Target="../slideLayouts/slideLayout2734.xml"/><Relationship Id="rId4" Type="http://schemas.openxmlformats.org/officeDocument/2006/relationships/slideLayout" Target="../slideLayouts/slideLayout2728.xml"/><Relationship Id="rId9" Type="http://schemas.openxmlformats.org/officeDocument/2006/relationships/slideLayout" Target="../slideLayouts/slideLayout2733.xml"/><Relationship Id="rId14" Type="http://schemas.openxmlformats.org/officeDocument/2006/relationships/slideLayout" Target="../slideLayouts/slideLayout2738.xml"/></Relationships>
</file>

<file path=ppt/slideMasters/_rels/slideMaster1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46.xml"/><Relationship Id="rId13" Type="http://schemas.openxmlformats.org/officeDocument/2006/relationships/slideLayout" Target="../slideLayouts/slideLayout2751.xml"/><Relationship Id="rId18" Type="http://schemas.openxmlformats.org/officeDocument/2006/relationships/theme" Target="../theme/theme114.xml"/><Relationship Id="rId3" Type="http://schemas.openxmlformats.org/officeDocument/2006/relationships/slideLayout" Target="../slideLayouts/slideLayout2741.xml"/><Relationship Id="rId7" Type="http://schemas.openxmlformats.org/officeDocument/2006/relationships/slideLayout" Target="../slideLayouts/slideLayout2745.xml"/><Relationship Id="rId12" Type="http://schemas.openxmlformats.org/officeDocument/2006/relationships/slideLayout" Target="../slideLayouts/slideLayout2750.xml"/><Relationship Id="rId17" Type="http://schemas.openxmlformats.org/officeDocument/2006/relationships/slideLayout" Target="../slideLayouts/slideLayout2755.xml"/><Relationship Id="rId2" Type="http://schemas.openxmlformats.org/officeDocument/2006/relationships/slideLayout" Target="../slideLayouts/slideLayout2740.xml"/><Relationship Id="rId16" Type="http://schemas.openxmlformats.org/officeDocument/2006/relationships/slideLayout" Target="../slideLayouts/slideLayout2754.xml"/><Relationship Id="rId1" Type="http://schemas.openxmlformats.org/officeDocument/2006/relationships/slideLayout" Target="../slideLayouts/slideLayout2739.xml"/><Relationship Id="rId6" Type="http://schemas.openxmlformats.org/officeDocument/2006/relationships/slideLayout" Target="../slideLayouts/slideLayout2744.xml"/><Relationship Id="rId11" Type="http://schemas.openxmlformats.org/officeDocument/2006/relationships/slideLayout" Target="../slideLayouts/slideLayout2749.xml"/><Relationship Id="rId5" Type="http://schemas.openxmlformats.org/officeDocument/2006/relationships/slideLayout" Target="../slideLayouts/slideLayout2743.xml"/><Relationship Id="rId15" Type="http://schemas.openxmlformats.org/officeDocument/2006/relationships/slideLayout" Target="../slideLayouts/slideLayout2753.xml"/><Relationship Id="rId10" Type="http://schemas.openxmlformats.org/officeDocument/2006/relationships/slideLayout" Target="../slideLayouts/slideLayout2748.xml"/><Relationship Id="rId4" Type="http://schemas.openxmlformats.org/officeDocument/2006/relationships/slideLayout" Target="../slideLayouts/slideLayout2742.xml"/><Relationship Id="rId9" Type="http://schemas.openxmlformats.org/officeDocument/2006/relationships/slideLayout" Target="../slideLayouts/slideLayout2747.xml"/><Relationship Id="rId14" Type="http://schemas.openxmlformats.org/officeDocument/2006/relationships/slideLayout" Target="../slideLayouts/slideLayout2752.xml"/></Relationships>
</file>

<file path=ppt/slideMasters/_rels/slideMaster1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63.xml"/><Relationship Id="rId3" Type="http://schemas.openxmlformats.org/officeDocument/2006/relationships/slideLayout" Target="../slideLayouts/slideLayout2758.xml"/><Relationship Id="rId7" Type="http://schemas.openxmlformats.org/officeDocument/2006/relationships/slideLayout" Target="../slideLayouts/slideLayout2762.xml"/><Relationship Id="rId12" Type="http://schemas.openxmlformats.org/officeDocument/2006/relationships/theme" Target="../theme/theme115.xml"/><Relationship Id="rId2" Type="http://schemas.openxmlformats.org/officeDocument/2006/relationships/slideLayout" Target="../slideLayouts/slideLayout2757.xml"/><Relationship Id="rId1" Type="http://schemas.openxmlformats.org/officeDocument/2006/relationships/slideLayout" Target="../slideLayouts/slideLayout2756.xml"/><Relationship Id="rId6" Type="http://schemas.openxmlformats.org/officeDocument/2006/relationships/slideLayout" Target="../slideLayouts/slideLayout2761.xml"/><Relationship Id="rId11" Type="http://schemas.openxmlformats.org/officeDocument/2006/relationships/slideLayout" Target="../slideLayouts/slideLayout2766.xml"/><Relationship Id="rId5" Type="http://schemas.openxmlformats.org/officeDocument/2006/relationships/slideLayout" Target="../slideLayouts/slideLayout2760.xml"/><Relationship Id="rId10" Type="http://schemas.openxmlformats.org/officeDocument/2006/relationships/slideLayout" Target="../slideLayouts/slideLayout2765.xml"/><Relationship Id="rId4" Type="http://schemas.openxmlformats.org/officeDocument/2006/relationships/slideLayout" Target="../slideLayouts/slideLayout2759.xml"/><Relationship Id="rId9" Type="http://schemas.openxmlformats.org/officeDocument/2006/relationships/slideLayout" Target="../slideLayouts/slideLayout2764.xml"/></Relationships>
</file>

<file path=ppt/slideMasters/_rels/slideMaster1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74.xml"/><Relationship Id="rId13" Type="http://schemas.openxmlformats.org/officeDocument/2006/relationships/slideLayout" Target="../slideLayouts/slideLayout2779.xml"/><Relationship Id="rId18" Type="http://schemas.openxmlformats.org/officeDocument/2006/relationships/slideLayout" Target="../slideLayouts/slideLayout2784.xml"/><Relationship Id="rId3" Type="http://schemas.openxmlformats.org/officeDocument/2006/relationships/slideLayout" Target="../slideLayouts/slideLayout2769.xml"/><Relationship Id="rId21" Type="http://schemas.openxmlformats.org/officeDocument/2006/relationships/theme" Target="../theme/theme116.xml"/><Relationship Id="rId7" Type="http://schemas.openxmlformats.org/officeDocument/2006/relationships/slideLayout" Target="../slideLayouts/slideLayout2773.xml"/><Relationship Id="rId12" Type="http://schemas.openxmlformats.org/officeDocument/2006/relationships/slideLayout" Target="../slideLayouts/slideLayout2778.xml"/><Relationship Id="rId17" Type="http://schemas.openxmlformats.org/officeDocument/2006/relationships/slideLayout" Target="../slideLayouts/slideLayout2783.xml"/><Relationship Id="rId2" Type="http://schemas.openxmlformats.org/officeDocument/2006/relationships/slideLayout" Target="../slideLayouts/slideLayout2768.xml"/><Relationship Id="rId16" Type="http://schemas.openxmlformats.org/officeDocument/2006/relationships/slideLayout" Target="../slideLayouts/slideLayout2782.xml"/><Relationship Id="rId20" Type="http://schemas.openxmlformats.org/officeDocument/2006/relationships/slideLayout" Target="../slideLayouts/slideLayout2786.xml"/><Relationship Id="rId1" Type="http://schemas.openxmlformats.org/officeDocument/2006/relationships/slideLayout" Target="../slideLayouts/slideLayout2767.xml"/><Relationship Id="rId6" Type="http://schemas.openxmlformats.org/officeDocument/2006/relationships/slideLayout" Target="../slideLayouts/slideLayout2772.xml"/><Relationship Id="rId11" Type="http://schemas.openxmlformats.org/officeDocument/2006/relationships/slideLayout" Target="../slideLayouts/slideLayout2777.xml"/><Relationship Id="rId5" Type="http://schemas.openxmlformats.org/officeDocument/2006/relationships/slideLayout" Target="../slideLayouts/slideLayout2771.xml"/><Relationship Id="rId15" Type="http://schemas.openxmlformats.org/officeDocument/2006/relationships/slideLayout" Target="../slideLayouts/slideLayout2781.xml"/><Relationship Id="rId10" Type="http://schemas.openxmlformats.org/officeDocument/2006/relationships/slideLayout" Target="../slideLayouts/slideLayout2776.xml"/><Relationship Id="rId19" Type="http://schemas.openxmlformats.org/officeDocument/2006/relationships/slideLayout" Target="../slideLayouts/slideLayout2785.xml"/><Relationship Id="rId4" Type="http://schemas.openxmlformats.org/officeDocument/2006/relationships/slideLayout" Target="../slideLayouts/slideLayout2770.xml"/><Relationship Id="rId9" Type="http://schemas.openxmlformats.org/officeDocument/2006/relationships/slideLayout" Target="../slideLayouts/slideLayout2775.xml"/><Relationship Id="rId14" Type="http://schemas.openxmlformats.org/officeDocument/2006/relationships/slideLayout" Target="../slideLayouts/slideLayout2780.xml"/></Relationships>
</file>

<file path=ppt/slideMasters/_rels/slideMaster1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94.xml"/><Relationship Id="rId13" Type="http://schemas.openxmlformats.org/officeDocument/2006/relationships/slideLayout" Target="../slideLayouts/slideLayout2799.xml"/><Relationship Id="rId3" Type="http://schemas.openxmlformats.org/officeDocument/2006/relationships/slideLayout" Target="../slideLayouts/slideLayout2789.xml"/><Relationship Id="rId7" Type="http://schemas.openxmlformats.org/officeDocument/2006/relationships/slideLayout" Target="../slideLayouts/slideLayout2793.xml"/><Relationship Id="rId12" Type="http://schemas.openxmlformats.org/officeDocument/2006/relationships/slideLayout" Target="../slideLayouts/slideLayout2798.xml"/><Relationship Id="rId2" Type="http://schemas.openxmlformats.org/officeDocument/2006/relationships/slideLayout" Target="../slideLayouts/slideLayout2788.xml"/><Relationship Id="rId1" Type="http://schemas.openxmlformats.org/officeDocument/2006/relationships/slideLayout" Target="../slideLayouts/slideLayout2787.xml"/><Relationship Id="rId6" Type="http://schemas.openxmlformats.org/officeDocument/2006/relationships/slideLayout" Target="../slideLayouts/slideLayout2792.xml"/><Relationship Id="rId11" Type="http://schemas.openxmlformats.org/officeDocument/2006/relationships/slideLayout" Target="../slideLayouts/slideLayout2797.xml"/><Relationship Id="rId5" Type="http://schemas.openxmlformats.org/officeDocument/2006/relationships/slideLayout" Target="../slideLayouts/slideLayout2791.xml"/><Relationship Id="rId15" Type="http://schemas.openxmlformats.org/officeDocument/2006/relationships/theme" Target="../theme/theme117.xml"/><Relationship Id="rId10" Type="http://schemas.openxmlformats.org/officeDocument/2006/relationships/slideLayout" Target="../slideLayouts/slideLayout2796.xml"/><Relationship Id="rId4" Type="http://schemas.openxmlformats.org/officeDocument/2006/relationships/slideLayout" Target="../slideLayouts/slideLayout2790.xml"/><Relationship Id="rId9" Type="http://schemas.openxmlformats.org/officeDocument/2006/relationships/slideLayout" Target="../slideLayouts/slideLayout2795.xml"/><Relationship Id="rId14" Type="http://schemas.openxmlformats.org/officeDocument/2006/relationships/slideLayout" Target="../slideLayouts/slideLayout2800.xml"/></Relationships>
</file>

<file path=ppt/slideMasters/_rels/slideMaster1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08.xml"/><Relationship Id="rId13" Type="http://schemas.openxmlformats.org/officeDocument/2006/relationships/slideLayout" Target="../slideLayouts/slideLayout2813.xml"/><Relationship Id="rId18" Type="http://schemas.openxmlformats.org/officeDocument/2006/relationships/slideLayout" Target="../slideLayouts/slideLayout2818.xml"/><Relationship Id="rId3" Type="http://schemas.openxmlformats.org/officeDocument/2006/relationships/slideLayout" Target="../slideLayouts/slideLayout2803.xml"/><Relationship Id="rId7" Type="http://schemas.openxmlformats.org/officeDocument/2006/relationships/slideLayout" Target="../slideLayouts/slideLayout2807.xml"/><Relationship Id="rId12" Type="http://schemas.openxmlformats.org/officeDocument/2006/relationships/slideLayout" Target="../slideLayouts/slideLayout2812.xml"/><Relationship Id="rId17" Type="http://schemas.openxmlformats.org/officeDocument/2006/relationships/slideLayout" Target="../slideLayouts/slideLayout2817.xml"/><Relationship Id="rId2" Type="http://schemas.openxmlformats.org/officeDocument/2006/relationships/slideLayout" Target="../slideLayouts/slideLayout2802.xml"/><Relationship Id="rId16" Type="http://schemas.openxmlformats.org/officeDocument/2006/relationships/slideLayout" Target="../slideLayouts/slideLayout2816.xml"/><Relationship Id="rId1" Type="http://schemas.openxmlformats.org/officeDocument/2006/relationships/slideLayout" Target="../slideLayouts/slideLayout2801.xml"/><Relationship Id="rId6" Type="http://schemas.openxmlformats.org/officeDocument/2006/relationships/slideLayout" Target="../slideLayouts/slideLayout2806.xml"/><Relationship Id="rId11" Type="http://schemas.openxmlformats.org/officeDocument/2006/relationships/slideLayout" Target="../slideLayouts/slideLayout2811.xml"/><Relationship Id="rId5" Type="http://schemas.openxmlformats.org/officeDocument/2006/relationships/slideLayout" Target="../slideLayouts/slideLayout2805.xml"/><Relationship Id="rId15" Type="http://schemas.openxmlformats.org/officeDocument/2006/relationships/slideLayout" Target="../slideLayouts/slideLayout2815.xml"/><Relationship Id="rId10" Type="http://schemas.openxmlformats.org/officeDocument/2006/relationships/slideLayout" Target="../slideLayouts/slideLayout2810.xml"/><Relationship Id="rId19" Type="http://schemas.openxmlformats.org/officeDocument/2006/relationships/theme" Target="../theme/theme118.xml"/><Relationship Id="rId4" Type="http://schemas.openxmlformats.org/officeDocument/2006/relationships/slideLayout" Target="../slideLayouts/slideLayout2804.xml"/><Relationship Id="rId9" Type="http://schemas.openxmlformats.org/officeDocument/2006/relationships/slideLayout" Target="../slideLayouts/slideLayout2809.xml"/><Relationship Id="rId14" Type="http://schemas.openxmlformats.org/officeDocument/2006/relationships/slideLayout" Target="../slideLayouts/slideLayout2814.xml"/></Relationships>
</file>

<file path=ppt/slideMasters/_rels/slideMaster1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26.xml"/><Relationship Id="rId13" Type="http://schemas.openxmlformats.org/officeDocument/2006/relationships/slideLayout" Target="../slideLayouts/slideLayout2831.xml"/><Relationship Id="rId18" Type="http://schemas.openxmlformats.org/officeDocument/2006/relationships/theme" Target="../theme/theme119.xml"/><Relationship Id="rId3" Type="http://schemas.openxmlformats.org/officeDocument/2006/relationships/slideLayout" Target="../slideLayouts/slideLayout2821.xml"/><Relationship Id="rId7" Type="http://schemas.openxmlformats.org/officeDocument/2006/relationships/slideLayout" Target="../slideLayouts/slideLayout2825.xml"/><Relationship Id="rId12" Type="http://schemas.openxmlformats.org/officeDocument/2006/relationships/slideLayout" Target="../slideLayouts/slideLayout2830.xml"/><Relationship Id="rId17" Type="http://schemas.openxmlformats.org/officeDocument/2006/relationships/slideLayout" Target="../slideLayouts/slideLayout2835.xml"/><Relationship Id="rId2" Type="http://schemas.openxmlformats.org/officeDocument/2006/relationships/slideLayout" Target="../slideLayouts/slideLayout2820.xml"/><Relationship Id="rId16" Type="http://schemas.openxmlformats.org/officeDocument/2006/relationships/slideLayout" Target="../slideLayouts/slideLayout2834.xml"/><Relationship Id="rId1" Type="http://schemas.openxmlformats.org/officeDocument/2006/relationships/slideLayout" Target="../slideLayouts/slideLayout2819.xml"/><Relationship Id="rId6" Type="http://schemas.openxmlformats.org/officeDocument/2006/relationships/slideLayout" Target="../slideLayouts/slideLayout2824.xml"/><Relationship Id="rId11" Type="http://schemas.openxmlformats.org/officeDocument/2006/relationships/slideLayout" Target="../slideLayouts/slideLayout2829.xml"/><Relationship Id="rId5" Type="http://schemas.openxmlformats.org/officeDocument/2006/relationships/slideLayout" Target="../slideLayouts/slideLayout2823.xml"/><Relationship Id="rId15" Type="http://schemas.openxmlformats.org/officeDocument/2006/relationships/slideLayout" Target="../slideLayouts/slideLayout2833.xml"/><Relationship Id="rId10" Type="http://schemas.openxmlformats.org/officeDocument/2006/relationships/slideLayout" Target="../slideLayouts/slideLayout2828.xml"/><Relationship Id="rId4" Type="http://schemas.openxmlformats.org/officeDocument/2006/relationships/slideLayout" Target="../slideLayouts/slideLayout2822.xml"/><Relationship Id="rId9" Type="http://schemas.openxmlformats.org/officeDocument/2006/relationships/slideLayout" Target="../slideLayouts/slideLayout2827.xml"/><Relationship Id="rId14" Type="http://schemas.openxmlformats.org/officeDocument/2006/relationships/slideLayout" Target="../slideLayouts/slideLayout2832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2.xml"/><Relationship Id="rId13" Type="http://schemas.openxmlformats.org/officeDocument/2006/relationships/slideLayout" Target="../slideLayouts/slideLayout377.xml"/><Relationship Id="rId18" Type="http://schemas.openxmlformats.org/officeDocument/2006/relationships/slideLayout" Target="../slideLayouts/slideLayout382.xml"/><Relationship Id="rId3" Type="http://schemas.openxmlformats.org/officeDocument/2006/relationships/slideLayout" Target="../slideLayouts/slideLayout367.xml"/><Relationship Id="rId21" Type="http://schemas.openxmlformats.org/officeDocument/2006/relationships/theme" Target="../theme/theme12.xml"/><Relationship Id="rId7" Type="http://schemas.openxmlformats.org/officeDocument/2006/relationships/slideLayout" Target="../slideLayouts/slideLayout371.xml"/><Relationship Id="rId12" Type="http://schemas.openxmlformats.org/officeDocument/2006/relationships/slideLayout" Target="../slideLayouts/slideLayout376.xml"/><Relationship Id="rId17" Type="http://schemas.openxmlformats.org/officeDocument/2006/relationships/slideLayout" Target="../slideLayouts/slideLayout381.xml"/><Relationship Id="rId2" Type="http://schemas.openxmlformats.org/officeDocument/2006/relationships/slideLayout" Target="../slideLayouts/slideLayout366.xml"/><Relationship Id="rId16" Type="http://schemas.openxmlformats.org/officeDocument/2006/relationships/slideLayout" Target="../slideLayouts/slideLayout380.xml"/><Relationship Id="rId20" Type="http://schemas.openxmlformats.org/officeDocument/2006/relationships/slideLayout" Target="../slideLayouts/slideLayout384.xml"/><Relationship Id="rId1" Type="http://schemas.openxmlformats.org/officeDocument/2006/relationships/slideLayout" Target="../slideLayouts/slideLayout365.xml"/><Relationship Id="rId6" Type="http://schemas.openxmlformats.org/officeDocument/2006/relationships/slideLayout" Target="../slideLayouts/slideLayout370.xml"/><Relationship Id="rId11" Type="http://schemas.openxmlformats.org/officeDocument/2006/relationships/slideLayout" Target="../slideLayouts/slideLayout375.xml"/><Relationship Id="rId5" Type="http://schemas.openxmlformats.org/officeDocument/2006/relationships/slideLayout" Target="../slideLayouts/slideLayout369.xml"/><Relationship Id="rId15" Type="http://schemas.openxmlformats.org/officeDocument/2006/relationships/slideLayout" Target="../slideLayouts/slideLayout379.xml"/><Relationship Id="rId10" Type="http://schemas.openxmlformats.org/officeDocument/2006/relationships/slideLayout" Target="../slideLayouts/slideLayout374.xml"/><Relationship Id="rId19" Type="http://schemas.openxmlformats.org/officeDocument/2006/relationships/slideLayout" Target="../slideLayouts/slideLayout383.xml"/><Relationship Id="rId4" Type="http://schemas.openxmlformats.org/officeDocument/2006/relationships/slideLayout" Target="../slideLayouts/slideLayout368.xml"/><Relationship Id="rId9" Type="http://schemas.openxmlformats.org/officeDocument/2006/relationships/slideLayout" Target="../slideLayouts/slideLayout373.xml"/><Relationship Id="rId14" Type="http://schemas.openxmlformats.org/officeDocument/2006/relationships/slideLayout" Target="../slideLayouts/slideLayout378.xml"/></Relationships>
</file>

<file path=ppt/slideMasters/_rels/slideMaster1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43.xml"/><Relationship Id="rId13" Type="http://schemas.openxmlformats.org/officeDocument/2006/relationships/slideLayout" Target="../slideLayouts/slideLayout2848.xml"/><Relationship Id="rId18" Type="http://schemas.openxmlformats.org/officeDocument/2006/relationships/slideLayout" Target="../slideLayouts/slideLayout2853.xml"/><Relationship Id="rId3" Type="http://schemas.openxmlformats.org/officeDocument/2006/relationships/slideLayout" Target="../slideLayouts/slideLayout2838.xml"/><Relationship Id="rId7" Type="http://schemas.openxmlformats.org/officeDocument/2006/relationships/slideLayout" Target="../slideLayouts/slideLayout2842.xml"/><Relationship Id="rId12" Type="http://schemas.openxmlformats.org/officeDocument/2006/relationships/slideLayout" Target="../slideLayouts/slideLayout2847.xml"/><Relationship Id="rId17" Type="http://schemas.openxmlformats.org/officeDocument/2006/relationships/slideLayout" Target="../slideLayouts/slideLayout2852.xml"/><Relationship Id="rId2" Type="http://schemas.openxmlformats.org/officeDocument/2006/relationships/slideLayout" Target="../slideLayouts/slideLayout2837.xml"/><Relationship Id="rId16" Type="http://schemas.openxmlformats.org/officeDocument/2006/relationships/slideLayout" Target="../slideLayouts/slideLayout2851.xml"/><Relationship Id="rId20" Type="http://schemas.openxmlformats.org/officeDocument/2006/relationships/theme" Target="../theme/theme120.xml"/><Relationship Id="rId1" Type="http://schemas.openxmlformats.org/officeDocument/2006/relationships/slideLayout" Target="../slideLayouts/slideLayout2836.xml"/><Relationship Id="rId6" Type="http://schemas.openxmlformats.org/officeDocument/2006/relationships/slideLayout" Target="../slideLayouts/slideLayout2841.xml"/><Relationship Id="rId11" Type="http://schemas.openxmlformats.org/officeDocument/2006/relationships/slideLayout" Target="../slideLayouts/slideLayout2846.xml"/><Relationship Id="rId5" Type="http://schemas.openxmlformats.org/officeDocument/2006/relationships/slideLayout" Target="../slideLayouts/slideLayout2840.xml"/><Relationship Id="rId15" Type="http://schemas.openxmlformats.org/officeDocument/2006/relationships/slideLayout" Target="../slideLayouts/slideLayout2850.xml"/><Relationship Id="rId10" Type="http://schemas.openxmlformats.org/officeDocument/2006/relationships/slideLayout" Target="../slideLayouts/slideLayout2845.xml"/><Relationship Id="rId19" Type="http://schemas.openxmlformats.org/officeDocument/2006/relationships/slideLayout" Target="../slideLayouts/slideLayout2854.xml"/><Relationship Id="rId4" Type="http://schemas.openxmlformats.org/officeDocument/2006/relationships/slideLayout" Target="../slideLayouts/slideLayout2839.xml"/><Relationship Id="rId9" Type="http://schemas.openxmlformats.org/officeDocument/2006/relationships/slideLayout" Target="../slideLayouts/slideLayout2844.xml"/><Relationship Id="rId14" Type="http://schemas.openxmlformats.org/officeDocument/2006/relationships/slideLayout" Target="../slideLayouts/slideLayout2849.xml"/></Relationships>
</file>

<file path=ppt/slideMasters/_rels/slideMaster1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62.xml"/><Relationship Id="rId3" Type="http://schemas.openxmlformats.org/officeDocument/2006/relationships/slideLayout" Target="../slideLayouts/slideLayout2857.xml"/><Relationship Id="rId7" Type="http://schemas.openxmlformats.org/officeDocument/2006/relationships/slideLayout" Target="../slideLayouts/slideLayout2861.xml"/><Relationship Id="rId12" Type="http://schemas.openxmlformats.org/officeDocument/2006/relationships/theme" Target="../theme/theme121.xml"/><Relationship Id="rId2" Type="http://schemas.openxmlformats.org/officeDocument/2006/relationships/slideLayout" Target="../slideLayouts/slideLayout2856.xml"/><Relationship Id="rId1" Type="http://schemas.openxmlformats.org/officeDocument/2006/relationships/slideLayout" Target="../slideLayouts/slideLayout2855.xml"/><Relationship Id="rId6" Type="http://schemas.openxmlformats.org/officeDocument/2006/relationships/slideLayout" Target="../slideLayouts/slideLayout2860.xml"/><Relationship Id="rId11" Type="http://schemas.openxmlformats.org/officeDocument/2006/relationships/slideLayout" Target="../slideLayouts/slideLayout2865.xml"/><Relationship Id="rId5" Type="http://schemas.openxmlformats.org/officeDocument/2006/relationships/slideLayout" Target="../slideLayouts/slideLayout2859.xml"/><Relationship Id="rId10" Type="http://schemas.openxmlformats.org/officeDocument/2006/relationships/slideLayout" Target="../slideLayouts/slideLayout2864.xml"/><Relationship Id="rId4" Type="http://schemas.openxmlformats.org/officeDocument/2006/relationships/slideLayout" Target="../slideLayouts/slideLayout2858.xml"/><Relationship Id="rId9" Type="http://schemas.openxmlformats.org/officeDocument/2006/relationships/slideLayout" Target="../slideLayouts/slideLayout2863.xml"/></Relationships>
</file>

<file path=ppt/slideMasters/_rels/slideMaster1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73.xml"/><Relationship Id="rId13" Type="http://schemas.openxmlformats.org/officeDocument/2006/relationships/slideLayout" Target="../slideLayouts/slideLayout2878.xml"/><Relationship Id="rId18" Type="http://schemas.openxmlformats.org/officeDocument/2006/relationships/theme" Target="../theme/theme122.xml"/><Relationship Id="rId3" Type="http://schemas.openxmlformats.org/officeDocument/2006/relationships/slideLayout" Target="../slideLayouts/slideLayout2868.xml"/><Relationship Id="rId7" Type="http://schemas.openxmlformats.org/officeDocument/2006/relationships/slideLayout" Target="../slideLayouts/slideLayout2872.xml"/><Relationship Id="rId12" Type="http://schemas.openxmlformats.org/officeDocument/2006/relationships/slideLayout" Target="../slideLayouts/slideLayout2877.xml"/><Relationship Id="rId17" Type="http://schemas.openxmlformats.org/officeDocument/2006/relationships/slideLayout" Target="../slideLayouts/slideLayout2882.xml"/><Relationship Id="rId2" Type="http://schemas.openxmlformats.org/officeDocument/2006/relationships/slideLayout" Target="../slideLayouts/slideLayout2867.xml"/><Relationship Id="rId16" Type="http://schemas.openxmlformats.org/officeDocument/2006/relationships/slideLayout" Target="../slideLayouts/slideLayout2881.xml"/><Relationship Id="rId1" Type="http://schemas.openxmlformats.org/officeDocument/2006/relationships/slideLayout" Target="../slideLayouts/slideLayout2866.xml"/><Relationship Id="rId6" Type="http://schemas.openxmlformats.org/officeDocument/2006/relationships/slideLayout" Target="../slideLayouts/slideLayout2871.xml"/><Relationship Id="rId11" Type="http://schemas.openxmlformats.org/officeDocument/2006/relationships/slideLayout" Target="../slideLayouts/slideLayout2876.xml"/><Relationship Id="rId5" Type="http://schemas.openxmlformats.org/officeDocument/2006/relationships/slideLayout" Target="../slideLayouts/slideLayout2870.xml"/><Relationship Id="rId15" Type="http://schemas.openxmlformats.org/officeDocument/2006/relationships/slideLayout" Target="../slideLayouts/slideLayout2880.xml"/><Relationship Id="rId10" Type="http://schemas.openxmlformats.org/officeDocument/2006/relationships/slideLayout" Target="../slideLayouts/slideLayout2875.xml"/><Relationship Id="rId4" Type="http://schemas.openxmlformats.org/officeDocument/2006/relationships/slideLayout" Target="../slideLayouts/slideLayout2869.xml"/><Relationship Id="rId9" Type="http://schemas.openxmlformats.org/officeDocument/2006/relationships/slideLayout" Target="../slideLayouts/slideLayout2874.xml"/><Relationship Id="rId14" Type="http://schemas.openxmlformats.org/officeDocument/2006/relationships/slideLayout" Target="../slideLayouts/slideLayout2879.xml"/></Relationships>
</file>

<file path=ppt/slideMasters/_rels/slideMaster1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90.xml"/><Relationship Id="rId13" Type="http://schemas.openxmlformats.org/officeDocument/2006/relationships/slideLayout" Target="../slideLayouts/slideLayout2895.xml"/><Relationship Id="rId18" Type="http://schemas.openxmlformats.org/officeDocument/2006/relationships/slideLayout" Target="../slideLayouts/slideLayout2900.xml"/><Relationship Id="rId26" Type="http://schemas.openxmlformats.org/officeDocument/2006/relationships/slideLayout" Target="../slideLayouts/slideLayout2908.xml"/><Relationship Id="rId39" Type="http://schemas.openxmlformats.org/officeDocument/2006/relationships/slideLayout" Target="../slideLayouts/slideLayout2921.xml"/><Relationship Id="rId3" Type="http://schemas.openxmlformats.org/officeDocument/2006/relationships/slideLayout" Target="../slideLayouts/slideLayout2885.xml"/><Relationship Id="rId21" Type="http://schemas.openxmlformats.org/officeDocument/2006/relationships/slideLayout" Target="../slideLayouts/slideLayout2903.xml"/><Relationship Id="rId34" Type="http://schemas.openxmlformats.org/officeDocument/2006/relationships/slideLayout" Target="../slideLayouts/slideLayout2916.xml"/><Relationship Id="rId42" Type="http://schemas.openxmlformats.org/officeDocument/2006/relationships/slideLayout" Target="../slideLayouts/slideLayout2924.xml"/><Relationship Id="rId47" Type="http://schemas.openxmlformats.org/officeDocument/2006/relationships/theme" Target="../theme/theme123.xml"/><Relationship Id="rId7" Type="http://schemas.openxmlformats.org/officeDocument/2006/relationships/slideLayout" Target="../slideLayouts/slideLayout2889.xml"/><Relationship Id="rId12" Type="http://schemas.openxmlformats.org/officeDocument/2006/relationships/slideLayout" Target="../slideLayouts/slideLayout2894.xml"/><Relationship Id="rId17" Type="http://schemas.openxmlformats.org/officeDocument/2006/relationships/slideLayout" Target="../slideLayouts/slideLayout2899.xml"/><Relationship Id="rId25" Type="http://schemas.openxmlformats.org/officeDocument/2006/relationships/slideLayout" Target="../slideLayouts/slideLayout2907.xml"/><Relationship Id="rId33" Type="http://schemas.openxmlformats.org/officeDocument/2006/relationships/slideLayout" Target="../slideLayouts/slideLayout2915.xml"/><Relationship Id="rId38" Type="http://schemas.openxmlformats.org/officeDocument/2006/relationships/slideLayout" Target="../slideLayouts/slideLayout2920.xml"/><Relationship Id="rId46" Type="http://schemas.openxmlformats.org/officeDocument/2006/relationships/slideLayout" Target="../slideLayouts/slideLayout2928.xml"/><Relationship Id="rId2" Type="http://schemas.openxmlformats.org/officeDocument/2006/relationships/slideLayout" Target="../slideLayouts/slideLayout2884.xml"/><Relationship Id="rId16" Type="http://schemas.openxmlformats.org/officeDocument/2006/relationships/slideLayout" Target="../slideLayouts/slideLayout2898.xml"/><Relationship Id="rId20" Type="http://schemas.openxmlformats.org/officeDocument/2006/relationships/slideLayout" Target="../slideLayouts/slideLayout2902.xml"/><Relationship Id="rId29" Type="http://schemas.openxmlformats.org/officeDocument/2006/relationships/slideLayout" Target="../slideLayouts/slideLayout2911.xml"/><Relationship Id="rId41" Type="http://schemas.openxmlformats.org/officeDocument/2006/relationships/slideLayout" Target="../slideLayouts/slideLayout2923.xml"/><Relationship Id="rId1" Type="http://schemas.openxmlformats.org/officeDocument/2006/relationships/slideLayout" Target="../slideLayouts/slideLayout2883.xml"/><Relationship Id="rId6" Type="http://schemas.openxmlformats.org/officeDocument/2006/relationships/slideLayout" Target="../slideLayouts/slideLayout2888.xml"/><Relationship Id="rId11" Type="http://schemas.openxmlformats.org/officeDocument/2006/relationships/slideLayout" Target="../slideLayouts/slideLayout2893.xml"/><Relationship Id="rId24" Type="http://schemas.openxmlformats.org/officeDocument/2006/relationships/slideLayout" Target="../slideLayouts/slideLayout2906.xml"/><Relationship Id="rId32" Type="http://schemas.openxmlformats.org/officeDocument/2006/relationships/slideLayout" Target="../slideLayouts/slideLayout2914.xml"/><Relationship Id="rId37" Type="http://schemas.openxmlformats.org/officeDocument/2006/relationships/slideLayout" Target="../slideLayouts/slideLayout2919.xml"/><Relationship Id="rId40" Type="http://schemas.openxmlformats.org/officeDocument/2006/relationships/slideLayout" Target="../slideLayouts/slideLayout2922.xml"/><Relationship Id="rId45" Type="http://schemas.openxmlformats.org/officeDocument/2006/relationships/slideLayout" Target="../slideLayouts/slideLayout2927.xml"/><Relationship Id="rId5" Type="http://schemas.openxmlformats.org/officeDocument/2006/relationships/slideLayout" Target="../slideLayouts/slideLayout2887.xml"/><Relationship Id="rId15" Type="http://schemas.openxmlformats.org/officeDocument/2006/relationships/slideLayout" Target="../slideLayouts/slideLayout2897.xml"/><Relationship Id="rId23" Type="http://schemas.openxmlformats.org/officeDocument/2006/relationships/slideLayout" Target="../slideLayouts/slideLayout2905.xml"/><Relationship Id="rId28" Type="http://schemas.openxmlformats.org/officeDocument/2006/relationships/slideLayout" Target="../slideLayouts/slideLayout2910.xml"/><Relationship Id="rId36" Type="http://schemas.openxmlformats.org/officeDocument/2006/relationships/slideLayout" Target="../slideLayouts/slideLayout2918.xml"/><Relationship Id="rId10" Type="http://schemas.openxmlformats.org/officeDocument/2006/relationships/slideLayout" Target="../slideLayouts/slideLayout2892.xml"/><Relationship Id="rId19" Type="http://schemas.openxmlformats.org/officeDocument/2006/relationships/slideLayout" Target="../slideLayouts/slideLayout2901.xml"/><Relationship Id="rId31" Type="http://schemas.openxmlformats.org/officeDocument/2006/relationships/slideLayout" Target="../slideLayouts/slideLayout2913.xml"/><Relationship Id="rId44" Type="http://schemas.openxmlformats.org/officeDocument/2006/relationships/slideLayout" Target="../slideLayouts/slideLayout2926.xml"/><Relationship Id="rId4" Type="http://schemas.openxmlformats.org/officeDocument/2006/relationships/slideLayout" Target="../slideLayouts/slideLayout2886.xml"/><Relationship Id="rId9" Type="http://schemas.openxmlformats.org/officeDocument/2006/relationships/slideLayout" Target="../slideLayouts/slideLayout2891.xml"/><Relationship Id="rId14" Type="http://schemas.openxmlformats.org/officeDocument/2006/relationships/slideLayout" Target="../slideLayouts/slideLayout2896.xml"/><Relationship Id="rId22" Type="http://schemas.openxmlformats.org/officeDocument/2006/relationships/slideLayout" Target="../slideLayouts/slideLayout2904.xml"/><Relationship Id="rId27" Type="http://schemas.openxmlformats.org/officeDocument/2006/relationships/slideLayout" Target="../slideLayouts/slideLayout2909.xml"/><Relationship Id="rId30" Type="http://schemas.openxmlformats.org/officeDocument/2006/relationships/slideLayout" Target="../slideLayouts/slideLayout2912.xml"/><Relationship Id="rId35" Type="http://schemas.openxmlformats.org/officeDocument/2006/relationships/slideLayout" Target="../slideLayouts/slideLayout2917.xml"/><Relationship Id="rId43" Type="http://schemas.openxmlformats.org/officeDocument/2006/relationships/slideLayout" Target="../slideLayouts/slideLayout2925.xml"/></Relationships>
</file>

<file path=ppt/slideMasters/_rels/slideMaster1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36.xml"/><Relationship Id="rId13" Type="http://schemas.openxmlformats.org/officeDocument/2006/relationships/slideLayout" Target="../slideLayouts/slideLayout2941.xml"/><Relationship Id="rId18" Type="http://schemas.openxmlformats.org/officeDocument/2006/relationships/slideLayout" Target="../slideLayouts/slideLayout2946.xml"/><Relationship Id="rId26" Type="http://schemas.openxmlformats.org/officeDocument/2006/relationships/slideLayout" Target="../slideLayouts/slideLayout2954.xml"/><Relationship Id="rId39" Type="http://schemas.openxmlformats.org/officeDocument/2006/relationships/slideLayout" Target="../slideLayouts/slideLayout2967.xml"/><Relationship Id="rId3" Type="http://schemas.openxmlformats.org/officeDocument/2006/relationships/slideLayout" Target="../slideLayouts/slideLayout2931.xml"/><Relationship Id="rId21" Type="http://schemas.openxmlformats.org/officeDocument/2006/relationships/slideLayout" Target="../slideLayouts/slideLayout2949.xml"/><Relationship Id="rId34" Type="http://schemas.openxmlformats.org/officeDocument/2006/relationships/slideLayout" Target="../slideLayouts/slideLayout2962.xml"/><Relationship Id="rId42" Type="http://schemas.openxmlformats.org/officeDocument/2006/relationships/slideLayout" Target="../slideLayouts/slideLayout2970.xml"/><Relationship Id="rId7" Type="http://schemas.openxmlformats.org/officeDocument/2006/relationships/slideLayout" Target="../slideLayouts/slideLayout2935.xml"/><Relationship Id="rId12" Type="http://schemas.openxmlformats.org/officeDocument/2006/relationships/slideLayout" Target="../slideLayouts/slideLayout2940.xml"/><Relationship Id="rId17" Type="http://schemas.openxmlformats.org/officeDocument/2006/relationships/slideLayout" Target="../slideLayouts/slideLayout2945.xml"/><Relationship Id="rId25" Type="http://schemas.openxmlformats.org/officeDocument/2006/relationships/slideLayout" Target="../slideLayouts/slideLayout2953.xml"/><Relationship Id="rId33" Type="http://schemas.openxmlformats.org/officeDocument/2006/relationships/slideLayout" Target="../slideLayouts/slideLayout2961.xml"/><Relationship Id="rId38" Type="http://schemas.openxmlformats.org/officeDocument/2006/relationships/slideLayout" Target="../slideLayouts/slideLayout2966.xml"/><Relationship Id="rId46" Type="http://schemas.openxmlformats.org/officeDocument/2006/relationships/theme" Target="../theme/theme124.xml"/><Relationship Id="rId2" Type="http://schemas.openxmlformats.org/officeDocument/2006/relationships/slideLayout" Target="../slideLayouts/slideLayout2930.xml"/><Relationship Id="rId16" Type="http://schemas.openxmlformats.org/officeDocument/2006/relationships/slideLayout" Target="../slideLayouts/slideLayout2944.xml"/><Relationship Id="rId20" Type="http://schemas.openxmlformats.org/officeDocument/2006/relationships/slideLayout" Target="../slideLayouts/slideLayout2948.xml"/><Relationship Id="rId29" Type="http://schemas.openxmlformats.org/officeDocument/2006/relationships/slideLayout" Target="../slideLayouts/slideLayout2957.xml"/><Relationship Id="rId41" Type="http://schemas.openxmlformats.org/officeDocument/2006/relationships/slideLayout" Target="../slideLayouts/slideLayout2969.xml"/><Relationship Id="rId1" Type="http://schemas.openxmlformats.org/officeDocument/2006/relationships/slideLayout" Target="../slideLayouts/slideLayout2929.xml"/><Relationship Id="rId6" Type="http://schemas.openxmlformats.org/officeDocument/2006/relationships/slideLayout" Target="../slideLayouts/slideLayout2934.xml"/><Relationship Id="rId11" Type="http://schemas.openxmlformats.org/officeDocument/2006/relationships/slideLayout" Target="../slideLayouts/slideLayout2939.xml"/><Relationship Id="rId24" Type="http://schemas.openxmlformats.org/officeDocument/2006/relationships/slideLayout" Target="../slideLayouts/slideLayout2952.xml"/><Relationship Id="rId32" Type="http://schemas.openxmlformats.org/officeDocument/2006/relationships/slideLayout" Target="../slideLayouts/slideLayout2960.xml"/><Relationship Id="rId37" Type="http://schemas.openxmlformats.org/officeDocument/2006/relationships/slideLayout" Target="../slideLayouts/slideLayout2965.xml"/><Relationship Id="rId40" Type="http://schemas.openxmlformats.org/officeDocument/2006/relationships/slideLayout" Target="../slideLayouts/slideLayout2968.xml"/><Relationship Id="rId45" Type="http://schemas.openxmlformats.org/officeDocument/2006/relationships/slideLayout" Target="../slideLayouts/slideLayout2973.xml"/><Relationship Id="rId5" Type="http://schemas.openxmlformats.org/officeDocument/2006/relationships/slideLayout" Target="../slideLayouts/slideLayout2933.xml"/><Relationship Id="rId15" Type="http://schemas.openxmlformats.org/officeDocument/2006/relationships/slideLayout" Target="../slideLayouts/slideLayout2943.xml"/><Relationship Id="rId23" Type="http://schemas.openxmlformats.org/officeDocument/2006/relationships/slideLayout" Target="../slideLayouts/slideLayout2951.xml"/><Relationship Id="rId28" Type="http://schemas.openxmlformats.org/officeDocument/2006/relationships/slideLayout" Target="../slideLayouts/slideLayout2956.xml"/><Relationship Id="rId36" Type="http://schemas.openxmlformats.org/officeDocument/2006/relationships/slideLayout" Target="../slideLayouts/slideLayout2964.xml"/><Relationship Id="rId10" Type="http://schemas.openxmlformats.org/officeDocument/2006/relationships/slideLayout" Target="../slideLayouts/slideLayout2938.xml"/><Relationship Id="rId19" Type="http://schemas.openxmlformats.org/officeDocument/2006/relationships/slideLayout" Target="../slideLayouts/slideLayout2947.xml"/><Relationship Id="rId31" Type="http://schemas.openxmlformats.org/officeDocument/2006/relationships/slideLayout" Target="../slideLayouts/slideLayout2959.xml"/><Relationship Id="rId44" Type="http://schemas.openxmlformats.org/officeDocument/2006/relationships/slideLayout" Target="../slideLayouts/slideLayout2972.xml"/><Relationship Id="rId4" Type="http://schemas.openxmlformats.org/officeDocument/2006/relationships/slideLayout" Target="../slideLayouts/slideLayout2932.xml"/><Relationship Id="rId9" Type="http://schemas.openxmlformats.org/officeDocument/2006/relationships/slideLayout" Target="../slideLayouts/slideLayout2937.xml"/><Relationship Id="rId14" Type="http://schemas.openxmlformats.org/officeDocument/2006/relationships/slideLayout" Target="../slideLayouts/slideLayout2942.xml"/><Relationship Id="rId22" Type="http://schemas.openxmlformats.org/officeDocument/2006/relationships/slideLayout" Target="../slideLayouts/slideLayout2950.xml"/><Relationship Id="rId27" Type="http://schemas.openxmlformats.org/officeDocument/2006/relationships/slideLayout" Target="../slideLayouts/slideLayout2955.xml"/><Relationship Id="rId30" Type="http://schemas.openxmlformats.org/officeDocument/2006/relationships/slideLayout" Target="../slideLayouts/slideLayout2958.xml"/><Relationship Id="rId35" Type="http://schemas.openxmlformats.org/officeDocument/2006/relationships/slideLayout" Target="../slideLayouts/slideLayout2963.xml"/><Relationship Id="rId43" Type="http://schemas.openxmlformats.org/officeDocument/2006/relationships/slideLayout" Target="../slideLayouts/slideLayout2971.xml"/></Relationships>
</file>

<file path=ppt/slideMasters/_rels/slideMaster1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81.xml"/><Relationship Id="rId3" Type="http://schemas.openxmlformats.org/officeDocument/2006/relationships/slideLayout" Target="../slideLayouts/slideLayout2976.xml"/><Relationship Id="rId7" Type="http://schemas.openxmlformats.org/officeDocument/2006/relationships/slideLayout" Target="../slideLayouts/slideLayout2980.xml"/><Relationship Id="rId12" Type="http://schemas.openxmlformats.org/officeDocument/2006/relationships/theme" Target="../theme/theme125.xml"/><Relationship Id="rId2" Type="http://schemas.openxmlformats.org/officeDocument/2006/relationships/slideLayout" Target="../slideLayouts/slideLayout2975.xml"/><Relationship Id="rId1" Type="http://schemas.openxmlformats.org/officeDocument/2006/relationships/slideLayout" Target="../slideLayouts/slideLayout2974.xml"/><Relationship Id="rId6" Type="http://schemas.openxmlformats.org/officeDocument/2006/relationships/slideLayout" Target="../slideLayouts/slideLayout2979.xml"/><Relationship Id="rId11" Type="http://schemas.openxmlformats.org/officeDocument/2006/relationships/slideLayout" Target="../slideLayouts/slideLayout2984.xml"/><Relationship Id="rId5" Type="http://schemas.openxmlformats.org/officeDocument/2006/relationships/slideLayout" Target="../slideLayouts/slideLayout2978.xml"/><Relationship Id="rId10" Type="http://schemas.openxmlformats.org/officeDocument/2006/relationships/slideLayout" Target="../slideLayouts/slideLayout2983.xml"/><Relationship Id="rId4" Type="http://schemas.openxmlformats.org/officeDocument/2006/relationships/slideLayout" Target="../slideLayouts/slideLayout2977.xml"/><Relationship Id="rId9" Type="http://schemas.openxmlformats.org/officeDocument/2006/relationships/slideLayout" Target="../slideLayouts/slideLayout2982.xml"/></Relationships>
</file>

<file path=ppt/slideMasters/_rels/slideMaster1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92.xml"/><Relationship Id="rId13" Type="http://schemas.openxmlformats.org/officeDocument/2006/relationships/slideLayout" Target="../slideLayouts/slideLayout2997.xml"/><Relationship Id="rId18" Type="http://schemas.openxmlformats.org/officeDocument/2006/relationships/slideLayout" Target="../slideLayouts/slideLayout3002.xml"/><Relationship Id="rId3" Type="http://schemas.openxmlformats.org/officeDocument/2006/relationships/slideLayout" Target="../slideLayouts/slideLayout2987.xml"/><Relationship Id="rId21" Type="http://schemas.openxmlformats.org/officeDocument/2006/relationships/theme" Target="../theme/theme126.xml"/><Relationship Id="rId7" Type="http://schemas.openxmlformats.org/officeDocument/2006/relationships/slideLayout" Target="../slideLayouts/slideLayout2991.xml"/><Relationship Id="rId12" Type="http://schemas.openxmlformats.org/officeDocument/2006/relationships/slideLayout" Target="../slideLayouts/slideLayout2996.xml"/><Relationship Id="rId17" Type="http://schemas.openxmlformats.org/officeDocument/2006/relationships/slideLayout" Target="../slideLayouts/slideLayout3001.xml"/><Relationship Id="rId2" Type="http://schemas.openxmlformats.org/officeDocument/2006/relationships/slideLayout" Target="../slideLayouts/slideLayout2986.xml"/><Relationship Id="rId16" Type="http://schemas.openxmlformats.org/officeDocument/2006/relationships/slideLayout" Target="../slideLayouts/slideLayout3000.xml"/><Relationship Id="rId20" Type="http://schemas.openxmlformats.org/officeDocument/2006/relationships/slideLayout" Target="../slideLayouts/slideLayout3004.xml"/><Relationship Id="rId1" Type="http://schemas.openxmlformats.org/officeDocument/2006/relationships/slideLayout" Target="../slideLayouts/slideLayout2985.xml"/><Relationship Id="rId6" Type="http://schemas.openxmlformats.org/officeDocument/2006/relationships/slideLayout" Target="../slideLayouts/slideLayout2990.xml"/><Relationship Id="rId11" Type="http://schemas.openxmlformats.org/officeDocument/2006/relationships/slideLayout" Target="../slideLayouts/slideLayout2995.xml"/><Relationship Id="rId5" Type="http://schemas.openxmlformats.org/officeDocument/2006/relationships/slideLayout" Target="../slideLayouts/slideLayout2989.xml"/><Relationship Id="rId15" Type="http://schemas.openxmlformats.org/officeDocument/2006/relationships/slideLayout" Target="../slideLayouts/slideLayout2999.xml"/><Relationship Id="rId10" Type="http://schemas.openxmlformats.org/officeDocument/2006/relationships/slideLayout" Target="../slideLayouts/slideLayout2994.xml"/><Relationship Id="rId19" Type="http://schemas.openxmlformats.org/officeDocument/2006/relationships/slideLayout" Target="../slideLayouts/slideLayout3003.xml"/><Relationship Id="rId4" Type="http://schemas.openxmlformats.org/officeDocument/2006/relationships/slideLayout" Target="../slideLayouts/slideLayout2988.xml"/><Relationship Id="rId9" Type="http://schemas.openxmlformats.org/officeDocument/2006/relationships/slideLayout" Target="../slideLayouts/slideLayout2993.xml"/><Relationship Id="rId14" Type="http://schemas.openxmlformats.org/officeDocument/2006/relationships/slideLayout" Target="../slideLayouts/slideLayout2998.xml"/></Relationships>
</file>

<file path=ppt/slideMasters/_rels/slideMaster1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12.xml"/><Relationship Id="rId13" Type="http://schemas.openxmlformats.org/officeDocument/2006/relationships/slideLayout" Target="../slideLayouts/slideLayout3017.xml"/><Relationship Id="rId18" Type="http://schemas.openxmlformats.org/officeDocument/2006/relationships/slideLayout" Target="../slideLayouts/slideLayout3022.xml"/><Relationship Id="rId3" Type="http://schemas.openxmlformats.org/officeDocument/2006/relationships/slideLayout" Target="../slideLayouts/slideLayout3007.xml"/><Relationship Id="rId21" Type="http://schemas.openxmlformats.org/officeDocument/2006/relationships/slideLayout" Target="../slideLayouts/slideLayout3025.xml"/><Relationship Id="rId7" Type="http://schemas.openxmlformats.org/officeDocument/2006/relationships/slideLayout" Target="../slideLayouts/slideLayout3011.xml"/><Relationship Id="rId12" Type="http://schemas.openxmlformats.org/officeDocument/2006/relationships/slideLayout" Target="../slideLayouts/slideLayout3016.xml"/><Relationship Id="rId17" Type="http://schemas.openxmlformats.org/officeDocument/2006/relationships/slideLayout" Target="../slideLayouts/slideLayout3021.xml"/><Relationship Id="rId2" Type="http://schemas.openxmlformats.org/officeDocument/2006/relationships/slideLayout" Target="../slideLayouts/slideLayout3006.xml"/><Relationship Id="rId16" Type="http://schemas.openxmlformats.org/officeDocument/2006/relationships/slideLayout" Target="../slideLayouts/slideLayout3020.xml"/><Relationship Id="rId20" Type="http://schemas.openxmlformats.org/officeDocument/2006/relationships/slideLayout" Target="../slideLayouts/slideLayout3024.xml"/><Relationship Id="rId1" Type="http://schemas.openxmlformats.org/officeDocument/2006/relationships/slideLayout" Target="../slideLayouts/slideLayout3005.xml"/><Relationship Id="rId6" Type="http://schemas.openxmlformats.org/officeDocument/2006/relationships/slideLayout" Target="../slideLayouts/slideLayout3010.xml"/><Relationship Id="rId11" Type="http://schemas.openxmlformats.org/officeDocument/2006/relationships/slideLayout" Target="../slideLayouts/slideLayout3015.xml"/><Relationship Id="rId5" Type="http://schemas.openxmlformats.org/officeDocument/2006/relationships/slideLayout" Target="../slideLayouts/slideLayout3009.xml"/><Relationship Id="rId15" Type="http://schemas.openxmlformats.org/officeDocument/2006/relationships/slideLayout" Target="../slideLayouts/slideLayout3019.xml"/><Relationship Id="rId10" Type="http://schemas.openxmlformats.org/officeDocument/2006/relationships/slideLayout" Target="../slideLayouts/slideLayout3014.xml"/><Relationship Id="rId19" Type="http://schemas.openxmlformats.org/officeDocument/2006/relationships/slideLayout" Target="../slideLayouts/slideLayout3023.xml"/><Relationship Id="rId4" Type="http://schemas.openxmlformats.org/officeDocument/2006/relationships/slideLayout" Target="../slideLayouts/slideLayout3008.xml"/><Relationship Id="rId9" Type="http://schemas.openxmlformats.org/officeDocument/2006/relationships/slideLayout" Target="../slideLayouts/slideLayout3013.xml"/><Relationship Id="rId14" Type="http://schemas.openxmlformats.org/officeDocument/2006/relationships/slideLayout" Target="../slideLayouts/slideLayout3018.xml"/><Relationship Id="rId22" Type="http://schemas.openxmlformats.org/officeDocument/2006/relationships/theme" Target="../theme/theme127.xml"/></Relationships>
</file>

<file path=ppt/slideMasters/_rels/slideMaster1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33.xml"/><Relationship Id="rId13" Type="http://schemas.openxmlformats.org/officeDocument/2006/relationships/slideLayout" Target="../slideLayouts/slideLayout3038.xml"/><Relationship Id="rId3" Type="http://schemas.openxmlformats.org/officeDocument/2006/relationships/slideLayout" Target="../slideLayouts/slideLayout3028.xml"/><Relationship Id="rId7" Type="http://schemas.openxmlformats.org/officeDocument/2006/relationships/slideLayout" Target="../slideLayouts/slideLayout3032.xml"/><Relationship Id="rId12" Type="http://schemas.openxmlformats.org/officeDocument/2006/relationships/slideLayout" Target="../slideLayouts/slideLayout3037.xml"/><Relationship Id="rId2" Type="http://schemas.openxmlformats.org/officeDocument/2006/relationships/slideLayout" Target="../slideLayouts/slideLayout3027.xml"/><Relationship Id="rId1" Type="http://schemas.openxmlformats.org/officeDocument/2006/relationships/slideLayout" Target="../slideLayouts/slideLayout3026.xml"/><Relationship Id="rId6" Type="http://schemas.openxmlformats.org/officeDocument/2006/relationships/slideLayout" Target="../slideLayouts/slideLayout3031.xml"/><Relationship Id="rId11" Type="http://schemas.openxmlformats.org/officeDocument/2006/relationships/slideLayout" Target="../slideLayouts/slideLayout3036.xml"/><Relationship Id="rId5" Type="http://schemas.openxmlformats.org/officeDocument/2006/relationships/slideLayout" Target="../slideLayouts/slideLayout3030.xml"/><Relationship Id="rId15" Type="http://schemas.openxmlformats.org/officeDocument/2006/relationships/theme" Target="../theme/theme128.xml"/><Relationship Id="rId10" Type="http://schemas.openxmlformats.org/officeDocument/2006/relationships/slideLayout" Target="../slideLayouts/slideLayout3035.xml"/><Relationship Id="rId4" Type="http://schemas.openxmlformats.org/officeDocument/2006/relationships/slideLayout" Target="../slideLayouts/slideLayout3029.xml"/><Relationship Id="rId9" Type="http://schemas.openxmlformats.org/officeDocument/2006/relationships/slideLayout" Target="../slideLayouts/slideLayout3034.xml"/><Relationship Id="rId14" Type="http://schemas.openxmlformats.org/officeDocument/2006/relationships/slideLayout" Target="../slideLayouts/slideLayout3039.xml"/></Relationships>
</file>

<file path=ppt/slideMasters/_rels/slideMaster1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47.xml"/><Relationship Id="rId13" Type="http://schemas.openxmlformats.org/officeDocument/2006/relationships/slideLayout" Target="../slideLayouts/slideLayout3052.xml"/><Relationship Id="rId18" Type="http://schemas.openxmlformats.org/officeDocument/2006/relationships/theme" Target="../theme/theme129.xml"/><Relationship Id="rId3" Type="http://schemas.openxmlformats.org/officeDocument/2006/relationships/slideLayout" Target="../slideLayouts/slideLayout3042.xml"/><Relationship Id="rId7" Type="http://schemas.openxmlformats.org/officeDocument/2006/relationships/slideLayout" Target="../slideLayouts/slideLayout3046.xml"/><Relationship Id="rId12" Type="http://schemas.openxmlformats.org/officeDocument/2006/relationships/slideLayout" Target="../slideLayouts/slideLayout3051.xml"/><Relationship Id="rId17" Type="http://schemas.openxmlformats.org/officeDocument/2006/relationships/slideLayout" Target="../slideLayouts/slideLayout3056.xml"/><Relationship Id="rId2" Type="http://schemas.openxmlformats.org/officeDocument/2006/relationships/slideLayout" Target="../slideLayouts/slideLayout3041.xml"/><Relationship Id="rId16" Type="http://schemas.openxmlformats.org/officeDocument/2006/relationships/slideLayout" Target="../slideLayouts/slideLayout3055.xml"/><Relationship Id="rId1" Type="http://schemas.openxmlformats.org/officeDocument/2006/relationships/slideLayout" Target="../slideLayouts/slideLayout3040.xml"/><Relationship Id="rId6" Type="http://schemas.openxmlformats.org/officeDocument/2006/relationships/slideLayout" Target="../slideLayouts/slideLayout3045.xml"/><Relationship Id="rId11" Type="http://schemas.openxmlformats.org/officeDocument/2006/relationships/slideLayout" Target="../slideLayouts/slideLayout3050.xml"/><Relationship Id="rId5" Type="http://schemas.openxmlformats.org/officeDocument/2006/relationships/slideLayout" Target="../slideLayouts/slideLayout3044.xml"/><Relationship Id="rId15" Type="http://schemas.openxmlformats.org/officeDocument/2006/relationships/slideLayout" Target="../slideLayouts/slideLayout3054.xml"/><Relationship Id="rId10" Type="http://schemas.openxmlformats.org/officeDocument/2006/relationships/slideLayout" Target="../slideLayouts/slideLayout3049.xml"/><Relationship Id="rId4" Type="http://schemas.openxmlformats.org/officeDocument/2006/relationships/slideLayout" Target="../slideLayouts/slideLayout3043.xml"/><Relationship Id="rId9" Type="http://schemas.openxmlformats.org/officeDocument/2006/relationships/slideLayout" Target="../slideLayouts/slideLayout3048.xml"/><Relationship Id="rId14" Type="http://schemas.openxmlformats.org/officeDocument/2006/relationships/slideLayout" Target="../slideLayouts/slideLayout3053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2.xml"/><Relationship Id="rId13" Type="http://schemas.openxmlformats.org/officeDocument/2006/relationships/slideLayout" Target="../slideLayouts/slideLayout397.xml"/><Relationship Id="rId18" Type="http://schemas.openxmlformats.org/officeDocument/2006/relationships/slideLayout" Target="../slideLayouts/slideLayout402.xml"/><Relationship Id="rId3" Type="http://schemas.openxmlformats.org/officeDocument/2006/relationships/slideLayout" Target="../slideLayouts/slideLayout387.xml"/><Relationship Id="rId21" Type="http://schemas.openxmlformats.org/officeDocument/2006/relationships/theme" Target="../theme/theme13.xml"/><Relationship Id="rId7" Type="http://schemas.openxmlformats.org/officeDocument/2006/relationships/slideLayout" Target="../slideLayouts/slideLayout391.xml"/><Relationship Id="rId12" Type="http://schemas.openxmlformats.org/officeDocument/2006/relationships/slideLayout" Target="../slideLayouts/slideLayout396.xml"/><Relationship Id="rId17" Type="http://schemas.openxmlformats.org/officeDocument/2006/relationships/slideLayout" Target="../slideLayouts/slideLayout401.xml"/><Relationship Id="rId2" Type="http://schemas.openxmlformats.org/officeDocument/2006/relationships/slideLayout" Target="../slideLayouts/slideLayout386.xml"/><Relationship Id="rId16" Type="http://schemas.openxmlformats.org/officeDocument/2006/relationships/slideLayout" Target="../slideLayouts/slideLayout400.xml"/><Relationship Id="rId20" Type="http://schemas.openxmlformats.org/officeDocument/2006/relationships/slideLayout" Target="../slideLayouts/slideLayout404.xml"/><Relationship Id="rId1" Type="http://schemas.openxmlformats.org/officeDocument/2006/relationships/slideLayout" Target="../slideLayouts/slideLayout385.xml"/><Relationship Id="rId6" Type="http://schemas.openxmlformats.org/officeDocument/2006/relationships/slideLayout" Target="../slideLayouts/slideLayout390.xml"/><Relationship Id="rId11" Type="http://schemas.openxmlformats.org/officeDocument/2006/relationships/slideLayout" Target="../slideLayouts/slideLayout395.xml"/><Relationship Id="rId5" Type="http://schemas.openxmlformats.org/officeDocument/2006/relationships/slideLayout" Target="../slideLayouts/slideLayout389.xml"/><Relationship Id="rId15" Type="http://schemas.openxmlformats.org/officeDocument/2006/relationships/slideLayout" Target="../slideLayouts/slideLayout399.xml"/><Relationship Id="rId10" Type="http://schemas.openxmlformats.org/officeDocument/2006/relationships/slideLayout" Target="../slideLayouts/slideLayout394.xml"/><Relationship Id="rId19" Type="http://schemas.openxmlformats.org/officeDocument/2006/relationships/slideLayout" Target="../slideLayouts/slideLayout403.xml"/><Relationship Id="rId4" Type="http://schemas.openxmlformats.org/officeDocument/2006/relationships/slideLayout" Target="../slideLayouts/slideLayout388.xml"/><Relationship Id="rId9" Type="http://schemas.openxmlformats.org/officeDocument/2006/relationships/slideLayout" Target="../slideLayouts/slideLayout393.xml"/><Relationship Id="rId14" Type="http://schemas.openxmlformats.org/officeDocument/2006/relationships/slideLayout" Target="../slideLayouts/slideLayout398.xml"/></Relationships>
</file>

<file path=ppt/slideMasters/_rels/slideMaster1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64.xml"/><Relationship Id="rId13" Type="http://schemas.openxmlformats.org/officeDocument/2006/relationships/slideLayout" Target="../slideLayouts/slideLayout3069.xml"/><Relationship Id="rId18" Type="http://schemas.openxmlformats.org/officeDocument/2006/relationships/slideLayout" Target="../slideLayouts/slideLayout3074.xml"/><Relationship Id="rId26" Type="http://schemas.openxmlformats.org/officeDocument/2006/relationships/slideLayout" Target="../slideLayouts/slideLayout3082.xml"/><Relationship Id="rId3" Type="http://schemas.openxmlformats.org/officeDocument/2006/relationships/slideLayout" Target="../slideLayouts/slideLayout3059.xml"/><Relationship Id="rId21" Type="http://schemas.openxmlformats.org/officeDocument/2006/relationships/slideLayout" Target="../slideLayouts/slideLayout3077.xml"/><Relationship Id="rId34" Type="http://schemas.openxmlformats.org/officeDocument/2006/relationships/slideLayout" Target="../slideLayouts/slideLayout3090.xml"/><Relationship Id="rId7" Type="http://schemas.openxmlformats.org/officeDocument/2006/relationships/slideLayout" Target="../slideLayouts/slideLayout3063.xml"/><Relationship Id="rId12" Type="http://schemas.openxmlformats.org/officeDocument/2006/relationships/slideLayout" Target="../slideLayouts/slideLayout3068.xml"/><Relationship Id="rId17" Type="http://schemas.openxmlformats.org/officeDocument/2006/relationships/slideLayout" Target="../slideLayouts/slideLayout3073.xml"/><Relationship Id="rId25" Type="http://schemas.openxmlformats.org/officeDocument/2006/relationships/slideLayout" Target="../slideLayouts/slideLayout3081.xml"/><Relationship Id="rId33" Type="http://schemas.openxmlformats.org/officeDocument/2006/relationships/slideLayout" Target="../slideLayouts/slideLayout3089.xml"/><Relationship Id="rId38" Type="http://schemas.openxmlformats.org/officeDocument/2006/relationships/theme" Target="../theme/theme130.xml"/><Relationship Id="rId2" Type="http://schemas.openxmlformats.org/officeDocument/2006/relationships/slideLayout" Target="../slideLayouts/slideLayout3058.xml"/><Relationship Id="rId16" Type="http://schemas.openxmlformats.org/officeDocument/2006/relationships/slideLayout" Target="../slideLayouts/slideLayout3072.xml"/><Relationship Id="rId20" Type="http://schemas.openxmlformats.org/officeDocument/2006/relationships/slideLayout" Target="../slideLayouts/slideLayout3076.xml"/><Relationship Id="rId29" Type="http://schemas.openxmlformats.org/officeDocument/2006/relationships/slideLayout" Target="../slideLayouts/slideLayout3085.xml"/><Relationship Id="rId1" Type="http://schemas.openxmlformats.org/officeDocument/2006/relationships/slideLayout" Target="../slideLayouts/slideLayout3057.xml"/><Relationship Id="rId6" Type="http://schemas.openxmlformats.org/officeDocument/2006/relationships/slideLayout" Target="../slideLayouts/slideLayout3062.xml"/><Relationship Id="rId11" Type="http://schemas.openxmlformats.org/officeDocument/2006/relationships/slideLayout" Target="../slideLayouts/slideLayout3067.xml"/><Relationship Id="rId24" Type="http://schemas.openxmlformats.org/officeDocument/2006/relationships/slideLayout" Target="../slideLayouts/slideLayout3080.xml"/><Relationship Id="rId32" Type="http://schemas.openxmlformats.org/officeDocument/2006/relationships/slideLayout" Target="../slideLayouts/slideLayout3088.xml"/><Relationship Id="rId37" Type="http://schemas.openxmlformats.org/officeDocument/2006/relationships/slideLayout" Target="../slideLayouts/slideLayout3093.xml"/><Relationship Id="rId5" Type="http://schemas.openxmlformats.org/officeDocument/2006/relationships/slideLayout" Target="../slideLayouts/slideLayout3061.xml"/><Relationship Id="rId15" Type="http://schemas.openxmlformats.org/officeDocument/2006/relationships/slideLayout" Target="../slideLayouts/slideLayout3071.xml"/><Relationship Id="rId23" Type="http://schemas.openxmlformats.org/officeDocument/2006/relationships/slideLayout" Target="../slideLayouts/slideLayout3079.xml"/><Relationship Id="rId28" Type="http://schemas.openxmlformats.org/officeDocument/2006/relationships/slideLayout" Target="../slideLayouts/slideLayout3084.xml"/><Relationship Id="rId36" Type="http://schemas.openxmlformats.org/officeDocument/2006/relationships/slideLayout" Target="../slideLayouts/slideLayout3092.xml"/><Relationship Id="rId10" Type="http://schemas.openxmlformats.org/officeDocument/2006/relationships/slideLayout" Target="../slideLayouts/slideLayout3066.xml"/><Relationship Id="rId19" Type="http://schemas.openxmlformats.org/officeDocument/2006/relationships/slideLayout" Target="../slideLayouts/slideLayout3075.xml"/><Relationship Id="rId31" Type="http://schemas.openxmlformats.org/officeDocument/2006/relationships/slideLayout" Target="../slideLayouts/slideLayout3087.xml"/><Relationship Id="rId4" Type="http://schemas.openxmlformats.org/officeDocument/2006/relationships/slideLayout" Target="../slideLayouts/slideLayout3060.xml"/><Relationship Id="rId9" Type="http://schemas.openxmlformats.org/officeDocument/2006/relationships/slideLayout" Target="../slideLayouts/slideLayout3065.xml"/><Relationship Id="rId14" Type="http://schemas.openxmlformats.org/officeDocument/2006/relationships/slideLayout" Target="../slideLayouts/slideLayout3070.xml"/><Relationship Id="rId22" Type="http://schemas.openxmlformats.org/officeDocument/2006/relationships/slideLayout" Target="../slideLayouts/slideLayout3078.xml"/><Relationship Id="rId27" Type="http://schemas.openxmlformats.org/officeDocument/2006/relationships/slideLayout" Target="../slideLayouts/slideLayout3083.xml"/><Relationship Id="rId30" Type="http://schemas.openxmlformats.org/officeDocument/2006/relationships/slideLayout" Target="../slideLayouts/slideLayout3086.xml"/><Relationship Id="rId35" Type="http://schemas.openxmlformats.org/officeDocument/2006/relationships/slideLayout" Target="../slideLayouts/slideLayout3091.xml"/></Relationships>
</file>

<file path=ppt/slideMasters/_rels/slideMaster1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01.xml"/><Relationship Id="rId13" Type="http://schemas.openxmlformats.org/officeDocument/2006/relationships/slideLayout" Target="../slideLayouts/slideLayout3106.xml"/><Relationship Id="rId18" Type="http://schemas.openxmlformats.org/officeDocument/2006/relationships/slideLayout" Target="../slideLayouts/slideLayout3111.xml"/><Relationship Id="rId3" Type="http://schemas.openxmlformats.org/officeDocument/2006/relationships/slideLayout" Target="../slideLayouts/slideLayout3096.xml"/><Relationship Id="rId7" Type="http://schemas.openxmlformats.org/officeDocument/2006/relationships/slideLayout" Target="../slideLayouts/slideLayout3100.xml"/><Relationship Id="rId12" Type="http://schemas.openxmlformats.org/officeDocument/2006/relationships/slideLayout" Target="../slideLayouts/slideLayout3105.xml"/><Relationship Id="rId17" Type="http://schemas.openxmlformats.org/officeDocument/2006/relationships/slideLayout" Target="../slideLayouts/slideLayout3110.xml"/><Relationship Id="rId2" Type="http://schemas.openxmlformats.org/officeDocument/2006/relationships/slideLayout" Target="../slideLayouts/slideLayout3095.xml"/><Relationship Id="rId16" Type="http://schemas.openxmlformats.org/officeDocument/2006/relationships/slideLayout" Target="../slideLayouts/slideLayout3109.xml"/><Relationship Id="rId1" Type="http://schemas.openxmlformats.org/officeDocument/2006/relationships/slideLayout" Target="../slideLayouts/slideLayout3094.xml"/><Relationship Id="rId6" Type="http://schemas.openxmlformats.org/officeDocument/2006/relationships/slideLayout" Target="../slideLayouts/slideLayout3099.xml"/><Relationship Id="rId11" Type="http://schemas.openxmlformats.org/officeDocument/2006/relationships/slideLayout" Target="../slideLayouts/slideLayout3104.xml"/><Relationship Id="rId5" Type="http://schemas.openxmlformats.org/officeDocument/2006/relationships/slideLayout" Target="../slideLayouts/slideLayout3098.xml"/><Relationship Id="rId15" Type="http://schemas.openxmlformats.org/officeDocument/2006/relationships/slideLayout" Target="../slideLayouts/slideLayout3108.xml"/><Relationship Id="rId10" Type="http://schemas.openxmlformats.org/officeDocument/2006/relationships/slideLayout" Target="../slideLayouts/slideLayout3103.xml"/><Relationship Id="rId19" Type="http://schemas.openxmlformats.org/officeDocument/2006/relationships/theme" Target="../theme/theme131.xml"/><Relationship Id="rId4" Type="http://schemas.openxmlformats.org/officeDocument/2006/relationships/slideLayout" Target="../slideLayouts/slideLayout3097.xml"/><Relationship Id="rId9" Type="http://schemas.openxmlformats.org/officeDocument/2006/relationships/slideLayout" Target="../slideLayouts/slideLayout3102.xml"/><Relationship Id="rId14" Type="http://schemas.openxmlformats.org/officeDocument/2006/relationships/slideLayout" Target="../slideLayouts/slideLayout3107.xml"/></Relationships>
</file>

<file path=ppt/slideMasters/_rels/slideMaster1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19.xml"/><Relationship Id="rId13" Type="http://schemas.openxmlformats.org/officeDocument/2006/relationships/slideLayout" Target="../slideLayouts/slideLayout3124.xml"/><Relationship Id="rId18" Type="http://schemas.openxmlformats.org/officeDocument/2006/relationships/slideLayout" Target="../slideLayouts/slideLayout3129.xml"/><Relationship Id="rId3" Type="http://schemas.openxmlformats.org/officeDocument/2006/relationships/slideLayout" Target="../slideLayouts/slideLayout3114.xml"/><Relationship Id="rId21" Type="http://schemas.openxmlformats.org/officeDocument/2006/relationships/theme" Target="../theme/theme132.xml"/><Relationship Id="rId7" Type="http://schemas.openxmlformats.org/officeDocument/2006/relationships/slideLayout" Target="../slideLayouts/slideLayout3118.xml"/><Relationship Id="rId12" Type="http://schemas.openxmlformats.org/officeDocument/2006/relationships/slideLayout" Target="../slideLayouts/slideLayout3123.xml"/><Relationship Id="rId17" Type="http://schemas.openxmlformats.org/officeDocument/2006/relationships/slideLayout" Target="../slideLayouts/slideLayout3128.xml"/><Relationship Id="rId2" Type="http://schemas.openxmlformats.org/officeDocument/2006/relationships/slideLayout" Target="../slideLayouts/slideLayout3113.xml"/><Relationship Id="rId16" Type="http://schemas.openxmlformats.org/officeDocument/2006/relationships/slideLayout" Target="../slideLayouts/slideLayout3127.xml"/><Relationship Id="rId20" Type="http://schemas.openxmlformats.org/officeDocument/2006/relationships/slideLayout" Target="../slideLayouts/slideLayout3131.xml"/><Relationship Id="rId1" Type="http://schemas.openxmlformats.org/officeDocument/2006/relationships/slideLayout" Target="../slideLayouts/slideLayout3112.xml"/><Relationship Id="rId6" Type="http://schemas.openxmlformats.org/officeDocument/2006/relationships/slideLayout" Target="../slideLayouts/slideLayout3117.xml"/><Relationship Id="rId11" Type="http://schemas.openxmlformats.org/officeDocument/2006/relationships/slideLayout" Target="../slideLayouts/slideLayout3122.xml"/><Relationship Id="rId5" Type="http://schemas.openxmlformats.org/officeDocument/2006/relationships/slideLayout" Target="../slideLayouts/slideLayout3116.xml"/><Relationship Id="rId15" Type="http://schemas.openxmlformats.org/officeDocument/2006/relationships/slideLayout" Target="../slideLayouts/slideLayout3126.xml"/><Relationship Id="rId10" Type="http://schemas.openxmlformats.org/officeDocument/2006/relationships/slideLayout" Target="../slideLayouts/slideLayout3121.xml"/><Relationship Id="rId19" Type="http://schemas.openxmlformats.org/officeDocument/2006/relationships/slideLayout" Target="../slideLayouts/slideLayout3130.xml"/><Relationship Id="rId4" Type="http://schemas.openxmlformats.org/officeDocument/2006/relationships/slideLayout" Target="../slideLayouts/slideLayout3115.xml"/><Relationship Id="rId9" Type="http://schemas.openxmlformats.org/officeDocument/2006/relationships/slideLayout" Target="../slideLayouts/slideLayout3120.xml"/><Relationship Id="rId14" Type="http://schemas.openxmlformats.org/officeDocument/2006/relationships/slideLayout" Target="../slideLayouts/slideLayout3125.xml"/></Relationships>
</file>

<file path=ppt/slideMasters/_rels/slideMaster1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39.xml"/><Relationship Id="rId13" Type="http://schemas.openxmlformats.org/officeDocument/2006/relationships/slideLayout" Target="../slideLayouts/slideLayout3144.xml"/><Relationship Id="rId3" Type="http://schemas.openxmlformats.org/officeDocument/2006/relationships/slideLayout" Target="../slideLayouts/slideLayout3134.xml"/><Relationship Id="rId7" Type="http://schemas.openxmlformats.org/officeDocument/2006/relationships/slideLayout" Target="../slideLayouts/slideLayout3138.xml"/><Relationship Id="rId12" Type="http://schemas.openxmlformats.org/officeDocument/2006/relationships/slideLayout" Target="../slideLayouts/slideLayout3143.xml"/><Relationship Id="rId2" Type="http://schemas.openxmlformats.org/officeDocument/2006/relationships/slideLayout" Target="../slideLayouts/slideLayout3133.xml"/><Relationship Id="rId1" Type="http://schemas.openxmlformats.org/officeDocument/2006/relationships/slideLayout" Target="../slideLayouts/slideLayout3132.xml"/><Relationship Id="rId6" Type="http://schemas.openxmlformats.org/officeDocument/2006/relationships/slideLayout" Target="../slideLayouts/slideLayout3137.xml"/><Relationship Id="rId11" Type="http://schemas.openxmlformats.org/officeDocument/2006/relationships/slideLayout" Target="../slideLayouts/slideLayout3142.xml"/><Relationship Id="rId5" Type="http://schemas.openxmlformats.org/officeDocument/2006/relationships/slideLayout" Target="../slideLayouts/slideLayout3136.xml"/><Relationship Id="rId15" Type="http://schemas.openxmlformats.org/officeDocument/2006/relationships/theme" Target="../theme/theme133.xml"/><Relationship Id="rId10" Type="http://schemas.openxmlformats.org/officeDocument/2006/relationships/slideLayout" Target="../slideLayouts/slideLayout3141.xml"/><Relationship Id="rId4" Type="http://schemas.openxmlformats.org/officeDocument/2006/relationships/slideLayout" Target="../slideLayouts/slideLayout3135.xml"/><Relationship Id="rId9" Type="http://schemas.openxmlformats.org/officeDocument/2006/relationships/slideLayout" Target="../slideLayouts/slideLayout3140.xml"/><Relationship Id="rId14" Type="http://schemas.openxmlformats.org/officeDocument/2006/relationships/slideLayout" Target="../slideLayouts/slideLayout3145.xml"/></Relationships>
</file>

<file path=ppt/slideMasters/_rels/slideMaster1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53.xml"/><Relationship Id="rId13" Type="http://schemas.openxmlformats.org/officeDocument/2006/relationships/slideLayout" Target="../slideLayouts/slideLayout3158.xml"/><Relationship Id="rId18" Type="http://schemas.openxmlformats.org/officeDocument/2006/relationships/slideLayout" Target="../slideLayouts/slideLayout3163.xml"/><Relationship Id="rId26" Type="http://schemas.openxmlformats.org/officeDocument/2006/relationships/slideLayout" Target="../slideLayouts/slideLayout3171.xml"/><Relationship Id="rId39" Type="http://schemas.openxmlformats.org/officeDocument/2006/relationships/slideLayout" Target="../slideLayouts/slideLayout3184.xml"/><Relationship Id="rId3" Type="http://schemas.openxmlformats.org/officeDocument/2006/relationships/slideLayout" Target="../slideLayouts/slideLayout3148.xml"/><Relationship Id="rId21" Type="http://schemas.openxmlformats.org/officeDocument/2006/relationships/slideLayout" Target="../slideLayouts/slideLayout3166.xml"/><Relationship Id="rId34" Type="http://schemas.openxmlformats.org/officeDocument/2006/relationships/slideLayout" Target="../slideLayouts/slideLayout3179.xml"/><Relationship Id="rId42" Type="http://schemas.openxmlformats.org/officeDocument/2006/relationships/slideLayout" Target="../slideLayouts/slideLayout3187.xml"/><Relationship Id="rId47" Type="http://schemas.openxmlformats.org/officeDocument/2006/relationships/theme" Target="../theme/theme134.xml"/><Relationship Id="rId7" Type="http://schemas.openxmlformats.org/officeDocument/2006/relationships/slideLayout" Target="../slideLayouts/slideLayout3152.xml"/><Relationship Id="rId12" Type="http://schemas.openxmlformats.org/officeDocument/2006/relationships/slideLayout" Target="../slideLayouts/slideLayout3157.xml"/><Relationship Id="rId17" Type="http://schemas.openxmlformats.org/officeDocument/2006/relationships/slideLayout" Target="../slideLayouts/slideLayout3162.xml"/><Relationship Id="rId25" Type="http://schemas.openxmlformats.org/officeDocument/2006/relationships/slideLayout" Target="../slideLayouts/slideLayout3170.xml"/><Relationship Id="rId33" Type="http://schemas.openxmlformats.org/officeDocument/2006/relationships/slideLayout" Target="../slideLayouts/slideLayout3178.xml"/><Relationship Id="rId38" Type="http://schemas.openxmlformats.org/officeDocument/2006/relationships/slideLayout" Target="../slideLayouts/slideLayout3183.xml"/><Relationship Id="rId46" Type="http://schemas.openxmlformats.org/officeDocument/2006/relationships/slideLayout" Target="../slideLayouts/slideLayout3191.xml"/><Relationship Id="rId2" Type="http://schemas.openxmlformats.org/officeDocument/2006/relationships/slideLayout" Target="../slideLayouts/slideLayout3147.xml"/><Relationship Id="rId16" Type="http://schemas.openxmlformats.org/officeDocument/2006/relationships/slideLayout" Target="../slideLayouts/slideLayout3161.xml"/><Relationship Id="rId20" Type="http://schemas.openxmlformats.org/officeDocument/2006/relationships/slideLayout" Target="../slideLayouts/slideLayout3165.xml"/><Relationship Id="rId29" Type="http://schemas.openxmlformats.org/officeDocument/2006/relationships/slideLayout" Target="../slideLayouts/slideLayout3174.xml"/><Relationship Id="rId41" Type="http://schemas.openxmlformats.org/officeDocument/2006/relationships/slideLayout" Target="../slideLayouts/slideLayout3186.xml"/><Relationship Id="rId1" Type="http://schemas.openxmlformats.org/officeDocument/2006/relationships/slideLayout" Target="../slideLayouts/slideLayout3146.xml"/><Relationship Id="rId6" Type="http://schemas.openxmlformats.org/officeDocument/2006/relationships/slideLayout" Target="../slideLayouts/slideLayout3151.xml"/><Relationship Id="rId11" Type="http://schemas.openxmlformats.org/officeDocument/2006/relationships/slideLayout" Target="../slideLayouts/slideLayout3156.xml"/><Relationship Id="rId24" Type="http://schemas.openxmlformats.org/officeDocument/2006/relationships/slideLayout" Target="../slideLayouts/slideLayout3169.xml"/><Relationship Id="rId32" Type="http://schemas.openxmlformats.org/officeDocument/2006/relationships/slideLayout" Target="../slideLayouts/slideLayout3177.xml"/><Relationship Id="rId37" Type="http://schemas.openxmlformats.org/officeDocument/2006/relationships/slideLayout" Target="../slideLayouts/slideLayout3182.xml"/><Relationship Id="rId40" Type="http://schemas.openxmlformats.org/officeDocument/2006/relationships/slideLayout" Target="../slideLayouts/slideLayout3185.xml"/><Relationship Id="rId45" Type="http://schemas.openxmlformats.org/officeDocument/2006/relationships/slideLayout" Target="../slideLayouts/slideLayout3190.xml"/><Relationship Id="rId5" Type="http://schemas.openxmlformats.org/officeDocument/2006/relationships/slideLayout" Target="../slideLayouts/slideLayout3150.xml"/><Relationship Id="rId15" Type="http://schemas.openxmlformats.org/officeDocument/2006/relationships/slideLayout" Target="../slideLayouts/slideLayout3160.xml"/><Relationship Id="rId23" Type="http://schemas.openxmlformats.org/officeDocument/2006/relationships/slideLayout" Target="../slideLayouts/slideLayout3168.xml"/><Relationship Id="rId28" Type="http://schemas.openxmlformats.org/officeDocument/2006/relationships/slideLayout" Target="../slideLayouts/slideLayout3173.xml"/><Relationship Id="rId36" Type="http://schemas.openxmlformats.org/officeDocument/2006/relationships/slideLayout" Target="../slideLayouts/slideLayout3181.xml"/><Relationship Id="rId10" Type="http://schemas.openxmlformats.org/officeDocument/2006/relationships/slideLayout" Target="../slideLayouts/slideLayout3155.xml"/><Relationship Id="rId19" Type="http://schemas.openxmlformats.org/officeDocument/2006/relationships/slideLayout" Target="../slideLayouts/slideLayout3164.xml"/><Relationship Id="rId31" Type="http://schemas.openxmlformats.org/officeDocument/2006/relationships/slideLayout" Target="../slideLayouts/slideLayout3176.xml"/><Relationship Id="rId44" Type="http://schemas.openxmlformats.org/officeDocument/2006/relationships/slideLayout" Target="../slideLayouts/slideLayout3189.xml"/><Relationship Id="rId4" Type="http://schemas.openxmlformats.org/officeDocument/2006/relationships/slideLayout" Target="../slideLayouts/slideLayout3149.xml"/><Relationship Id="rId9" Type="http://schemas.openxmlformats.org/officeDocument/2006/relationships/slideLayout" Target="../slideLayouts/slideLayout3154.xml"/><Relationship Id="rId14" Type="http://schemas.openxmlformats.org/officeDocument/2006/relationships/slideLayout" Target="../slideLayouts/slideLayout3159.xml"/><Relationship Id="rId22" Type="http://schemas.openxmlformats.org/officeDocument/2006/relationships/slideLayout" Target="../slideLayouts/slideLayout3167.xml"/><Relationship Id="rId27" Type="http://schemas.openxmlformats.org/officeDocument/2006/relationships/slideLayout" Target="../slideLayouts/slideLayout3172.xml"/><Relationship Id="rId30" Type="http://schemas.openxmlformats.org/officeDocument/2006/relationships/slideLayout" Target="../slideLayouts/slideLayout3175.xml"/><Relationship Id="rId35" Type="http://schemas.openxmlformats.org/officeDocument/2006/relationships/slideLayout" Target="../slideLayouts/slideLayout3180.xml"/><Relationship Id="rId43" Type="http://schemas.openxmlformats.org/officeDocument/2006/relationships/slideLayout" Target="../slideLayouts/slideLayout3188.xml"/></Relationships>
</file>

<file path=ppt/slideMasters/_rels/slideMaster1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99.xml"/><Relationship Id="rId13" Type="http://schemas.openxmlformats.org/officeDocument/2006/relationships/slideLayout" Target="../slideLayouts/slideLayout3204.xml"/><Relationship Id="rId3" Type="http://schemas.openxmlformats.org/officeDocument/2006/relationships/slideLayout" Target="../slideLayouts/slideLayout3194.xml"/><Relationship Id="rId7" Type="http://schemas.openxmlformats.org/officeDocument/2006/relationships/slideLayout" Target="../slideLayouts/slideLayout3198.xml"/><Relationship Id="rId12" Type="http://schemas.openxmlformats.org/officeDocument/2006/relationships/slideLayout" Target="../slideLayouts/slideLayout3203.xml"/><Relationship Id="rId17" Type="http://schemas.openxmlformats.org/officeDocument/2006/relationships/theme" Target="../theme/theme135.xml"/><Relationship Id="rId2" Type="http://schemas.openxmlformats.org/officeDocument/2006/relationships/slideLayout" Target="../slideLayouts/slideLayout3193.xml"/><Relationship Id="rId16" Type="http://schemas.openxmlformats.org/officeDocument/2006/relationships/slideLayout" Target="../slideLayouts/slideLayout3207.xml"/><Relationship Id="rId1" Type="http://schemas.openxmlformats.org/officeDocument/2006/relationships/slideLayout" Target="../slideLayouts/slideLayout3192.xml"/><Relationship Id="rId6" Type="http://schemas.openxmlformats.org/officeDocument/2006/relationships/slideLayout" Target="../slideLayouts/slideLayout3197.xml"/><Relationship Id="rId11" Type="http://schemas.openxmlformats.org/officeDocument/2006/relationships/slideLayout" Target="../slideLayouts/slideLayout3202.xml"/><Relationship Id="rId5" Type="http://schemas.openxmlformats.org/officeDocument/2006/relationships/slideLayout" Target="../slideLayouts/slideLayout3196.xml"/><Relationship Id="rId15" Type="http://schemas.openxmlformats.org/officeDocument/2006/relationships/slideLayout" Target="../slideLayouts/slideLayout3206.xml"/><Relationship Id="rId10" Type="http://schemas.openxmlformats.org/officeDocument/2006/relationships/slideLayout" Target="../slideLayouts/slideLayout3201.xml"/><Relationship Id="rId4" Type="http://schemas.openxmlformats.org/officeDocument/2006/relationships/slideLayout" Target="../slideLayouts/slideLayout3195.xml"/><Relationship Id="rId9" Type="http://schemas.openxmlformats.org/officeDocument/2006/relationships/slideLayout" Target="../slideLayouts/slideLayout3200.xml"/><Relationship Id="rId14" Type="http://schemas.openxmlformats.org/officeDocument/2006/relationships/slideLayout" Target="../slideLayouts/slideLayout3205.xml"/></Relationships>
</file>

<file path=ppt/slideMasters/_rels/slideMaster1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15.xml"/><Relationship Id="rId13" Type="http://schemas.openxmlformats.org/officeDocument/2006/relationships/slideLayout" Target="../slideLayouts/slideLayout3220.xml"/><Relationship Id="rId3" Type="http://schemas.openxmlformats.org/officeDocument/2006/relationships/slideLayout" Target="../slideLayouts/slideLayout3210.xml"/><Relationship Id="rId7" Type="http://schemas.openxmlformats.org/officeDocument/2006/relationships/slideLayout" Target="../slideLayouts/slideLayout3214.xml"/><Relationship Id="rId12" Type="http://schemas.openxmlformats.org/officeDocument/2006/relationships/slideLayout" Target="../slideLayouts/slideLayout3219.xml"/><Relationship Id="rId17" Type="http://schemas.openxmlformats.org/officeDocument/2006/relationships/theme" Target="../theme/theme136.xml"/><Relationship Id="rId2" Type="http://schemas.openxmlformats.org/officeDocument/2006/relationships/slideLayout" Target="../slideLayouts/slideLayout3209.xml"/><Relationship Id="rId16" Type="http://schemas.openxmlformats.org/officeDocument/2006/relationships/slideLayout" Target="../slideLayouts/slideLayout3223.xml"/><Relationship Id="rId1" Type="http://schemas.openxmlformats.org/officeDocument/2006/relationships/slideLayout" Target="../slideLayouts/slideLayout3208.xml"/><Relationship Id="rId6" Type="http://schemas.openxmlformats.org/officeDocument/2006/relationships/slideLayout" Target="../slideLayouts/slideLayout3213.xml"/><Relationship Id="rId11" Type="http://schemas.openxmlformats.org/officeDocument/2006/relationships/slideLayout" Target="../slideLayouts/slideLayout3218.xml"/><Relationship Id="rId5" Type="http://schemas.openxmlformats.org/officeDocument/2006/relationships/slideLayout" Target="../slideLayouts/slideLayout3212.xml"/><Relationship Id="rId15" Type="http://schemas.openxmlformats.org/officeDocument/2006/relationships/slideLayout" Target="../slideLayouts/slideLayout3222.xml"/><Relationship Id="rId10" Type="http://schemas.openxmlformats.org/officeDocument/2006/relationships/slideLayout" Target="../slideLayouts/slideLayout3217.xml"/><Relationship Id="rId4" Type="http://schemas.openxmlformats.org/officeDocument/2006/relationships/slideLayout" Target="../slideLayouts/slideLayout3211.xml"/><Relationship Id="rId9" Type="http://schemas.openxmlformats.org/officeDocument/2006/relationships/slideLayout" Target="../slideLayouts/slideLayout3216.xml"/><Relationship Id="rId14" Type="http://schemas.openxmlformats.org/officeDocument/2006/relationships/slideLayout" Target="../slideLayouts/slideLayout3221.xml"/></Relationships>
</file>

<file path=ppt/slideMasters/_rels/slideMaster1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31.xml"/><Relationship Id="rId13" Type="http://schemas.openxmlformats.org/officeDocument/2006/relationships/slideLayout" Target="../slideLayouts/slideLayout3236.xml"/><Relationship Id="rId18" Type="http://schemas.openxmlformats.org/officeDocument/2006/relationships/theme" Target="../theme/theme137.xml"/><Relationship Id="rId3" Type="http://schemas.openxmlformats.org/officeDocument/2006/relationships/slideLayout" Target="../slideLayouts/slideLayout3226.xml"/><Relationship Id="rId7" Type="http://schemas.openxmlformats.org/officeDocument/2006/relationships/slideLayout" Target="../slideLayouts/slideLayout3230.xml"/><Relationship Id="rId12" Type="http://schemas.openxmlformats.org/officeDocument/2006/relationships/slideLayout" Target="../slideLayouts/slideLayout3235.xml"/><Relationship Id="rId17" Type="http://schemas.openxmlformats.org/officeDocument/2006/relationships/slideLayout" Target="../slideLayouts/slideLayout3240.xml"/><Relationship Id="rId2" Type="http://schemas.openxmlformats.org/officeDocument/2006/relationships/slideLayout" Target="../slideLayouts/slideLayout3225.xml"/><Relationship Id="rId16" Type="http://schemas.openxmlformats.org/officeDocument/2006/relationships/slideLayout" Target="../slideLayouts/slideLayout3239.xml"/><Relationship Id="rId1" Type="http://schemas.openxmlformats.org/officeDocument/2006/relationships/slideLayout" Target="../slideLayouts/slideLayout3224.xml"/><Relationship Id="rId6" Type="http://schemas.openxmlformats.org/officeDocument/2006/relationships/slideLayout" Target="../slideLayouts/slideLayout3229.xml"/><Relationship Id="rId11" Type="http://schemas.openxmlformats.org/officeDocument/2006/relationships/slideLayout" Target="../slideLayouts/slideLayout3234.xml"/><Relationship Id="rId5" Type="http://schemas.openxmlformats.org/officeDocument/2006/relationships/slideLayout" Target="../slideLayouts/slideLayout3228.xml"/><Relationship Id="rId15" Type="http://schemas.openxmlformats.org/officeDocument/2006/relationships/slideLayout" Target="../slideLayouts/slideLayout3238.xml"/><Relationship Id="rId10" Type="http://schemas.openxmlformats.org/officeDocument/2006/relationships/slideLayout" Target="../slideLayouts/slideLayout3233.xml"/><Relationship Id="rId4" Type="http://schemas.openxmlformats.org/officeDocument/2006/relationships/slideLayout" Target="../slideLayouts/slideLayout3227.xml"/><Relationship Id="rId9" Type="http://schemas.openxmlformats.org/officeDocument/2006/relationships/slideLayout" Target="../slideLayouts/slideLayout3232.xml"/><Relationship Id="rId14" Type="http://schemas.openxmlformats.org/officeDocument/2006/relationships/slideLayout" Target="../slideLayouts/slideLayout3237.xml"/></Relationships>
</file>

<file path=ppt/slideMasters/_rels/slideMaster1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48.xml"/><Relationship Id="rId13" Type="http://schemas.openxmlformats.org/officeDocument/2006/relationships/slideLayout" Target="../slideLayouts/slideLayout3253.xml"/><Relationship Id="rId3" Type="http://schemas.openxmlformats.org/officeDocument/2006/relationships/slideLayout" Target="../slideLayouts/slideLayout3243.xml"/><Relationship Id="rId7" Type="http://schemas.openxmlformats.org/officeDocument/2006/relationships/slideLayout" Target="../slideLayouts/slideLayout3247.xml"/><Relationship Id="rId12" Type="http://schemas.openxmlformats.org/officeDocument/2006/relationships/slideLayout" Target="../slideLayouts/slideLayout3252.xml"/><Relationship Id="rId2" Type="http://schemas.openxmlformats.org/officeDocument/2006/relationships/slideLayout" Target="../slideLayouts/slideLayout3242.xml"/><Relationship Id="rId1" Type="http://schemas.openxmlformats.org/officeDocument/2006/relationships/slideLayout" Target="../slideLayouts/slideLayout3241.xml"/><Relationship Id="rId6" Type="http://schemas.openxmlformats.org/officeDocument/2006/relationships/slideLayout" Target="../slideLayouts/slideLayout3246.xml"/><Relationship Id="rId11" Type="http://schemas.openxmlformats.org/officeDocument/2006/relationships/slideLayout" Target="../slideLayouts/slideLayout3251.xml"/><Relationship Id="rId5" Type="http://schemas.openxmlformats.org/officeDocument/2006/relationships/slideLayout" Target="../slideLayouts/slideLayout3245.xml"/><Relationship Id="rId15" Type="http://schemas.openxmlformats.org/officeDocument/2006/relationships/theme" Target="../theme/theme138.xml"/><Relationship Id="rId10" Type="http://schemas.openxmlformats.org/officeDocument/2006/relationships/slideLayout" Target="../slideLayouts/slideLayout3250.xml"/><Relationship Id="rId4" Type="http://schemas.openxmlformats.org/officeDocument/2006/relationships/slideLayout" Target="../slideLayouts/slideLayout3244.xml"/><Relationship Id="rId9" Type="http://schemas.openxmlformats.org/officeDocument/2006/relationships/slideLayout" Target="../slideLayouts/slideLayout3249.xml"/><Relationship Id="rId14" Type="http://schemas.openxmlformats.org/officeDocument/2006/relationships/slideLayout" Target="../slideLayouts/slideLayout3254.xml"/></Relationships>
</file>

<file path=ppt/slideMasters/_rels/slideMaster1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62.xml"/><Relationship Id="rId13" Type="http://schemas.openxmlformats.org/officeDocument/2006/relationships/slideLayout" Target="../slideLayouts/slideLayout3267.xml"/><Relationship Id="rId18" Type="http://schemas.openxmlformats.org/officeDocument/2006/relationships/slideLayout" Target="../slideLayouts/slideLayout3272.xml"/><Relationship Id="rId3" Type="http://schemas.openxmlformats.org/officeDocument/2006/relationships/slideLayout" Target="../slideLayouts/slideLayout3257.xml"/><Relationship Id="rId21" Type="http://schemas.openxmlformats.org/officeDocument/2006/relationships/theme" Target="../theme/theme139.xml"/><Relationship Id="rId7" Type="http://schemas.openxmlformats.org/officeDocument/2006/relationships/slideLayout" Target="../slideLayouts/slideLayout3261.xml"/><Relationship Id="rId12" Type="http://schemas.openxmlformats.org/officeDocument/2006/relationships/slideLayout" Target="../slideLayouts/slideLayout3266.xml"/><Relationship Id="rId17" Type="http://schemas.openxmlformats.org/officeDocument/2006/relationships/slideLayout" Target="../slideLayouts/slideLayout3271.xml"/><Relationship Id="rId2" Type="http://schemas.openxmlformats.org/officeDocument/2006/relationships/slideLayout" Target="../slideLayouts/slideLayout3256.xml"/><Relationship Id="rId16" Type="http://schemas.openxmlformats.org/officeDocument/2006/relationships/slideLayout" Target="../slideLayouts/slideLayout3270.xml"/><Relationship Id="rId20" Type="http://schemas.openxmlformats.org/officeDocument/2006/relationships/slideLayout" Target="../slideLayouts/slideLayout3274.xml"/><Relationship Id="rId1" Type="http://schemas.openxmlformats.org/officeDocument/2006/relationships/slideLayout" Target="../slideLayouts/slideLayout3255.xml"/><Relationship Id="rId6" Type="http://schemas.openxmlformats.org/officeDocument/2006/relationships/slideLayout" Target="../slideLayouts/slideLayout3260.xml"/><Relationship Id="rId11" Type="http://schemas.openxmlformats.org/officeDocument/2006/relationships/slideLayout" Target="../slideLayouts/slideLayout3265.xml"/><Relationship Id="rId5" Type="http://schemas.openxmlformats.org/officeDocument/2006/relationships/slideLayout" Target="../slideLayouts/slideLayout3259.xml"/><Relationship Id="rId15" Type="http://schemas.openxmlformats.org/officeDocument/2006/relationships/slideLayout" Target="../slideLayouts/slideLayout3269.xml"/><Relationship Id="rId10" Type="http://schemas.openxmlformats.org/officeDocument/2006/relationships/slideLayout" Target="../slideLayouts/slideLayout3264.xml"/><Relationship Id="rId19" Type="http://schemas.openxmlformats.org/officeDocument/2006/relationships/slideLayout" Target="../slideLayouts/slideLayout3273.xml"/><Relationship Id="rId4" Type="http://schemas.openxmlformats.org/officeDocument/2006/relationships/slideLayout" Target="../slideLayouts/slideLayout3258.xml"/><Relationship Id="rId9" Type="http://schemas.openxmlformats.org/officeDocument/2006/relationships/slideLayout" Target="../slideLayouts/slideLayout3263.xml"/><Relationship Id="rId14" Type="http://schemas.openxmlformats.org/officeDocument/2006/relationships/slideLayout" Target="../slideLayouts/slideLayout3268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2.xml"/><Relationship Id="rId13" Type="http://schemas.openxmlformats.org/officeDocument/2006/relationships/slideLayout" Target="../slideLayouts/slideLayout417.xml"/><Relationship Id="rId18" Type="http://schemas.openxmlformats.org/officeDocument/2006/relationships/slideLayout" Target="../slideLayouts/slideLayout422.xml"/><Relationship Id="rId3" Type="http://schemas.openxmlformats.org/officeDocument/2006/relationships/slideLayout" Target="../slideLayouts/slideLayout407.xml"/><Relationship Id="rId7" Type="http://schemas.openxmlformats.org/officeDocument/2006/relationships/slideLayout" Target="../slideLayouts/slideLayout411.xml"/><Relationship Id="rId12" Type="http://schemas.openxmlformats.org/officeDocument/2006/relationships/slideLayout" Target="../slideLayouts/slideLayout416.xml"/><Relationship Id="rId17" Type="http://schemas.openxmlformats.org/officeDocument/2006/relationships/slideLayout" Target="../slideLayouts/slideLayout421.xml"/><Relationship Id="rId2" Type="http://schemas.openxmlformats.org/officeDocument/2006/relationships/slideLayout" Target="../slideLayouts/slideLayout406.xml"/><Relationship Id="rId16" Type="http://schemas.openxmlformats.org/officeDocument/2006/relationships/slideLayout" Target="../slideLayouts/slideLayout420.xml"/><Relationship Id="rId1" Type="http://schemas.openxmlformats.org/officeDocument/2006/relationships/slideLayout" Target="../slideLayouts/slideLayout405.xml"/><Relationship Id="rId6" Type="http://schemas.openxmlformats.org/officeDocument/2006/relationships/slideLayout" Target="../slideLayouts/slideLayout410.xml"/><Relationship Id="rId11" Type="http://schemas.openxmlformats.org/officeDocument/2006/relationships/slideLayout" Target="../slideLayouts/slideLayout415.xml"/><Relationship Id="rId5" Type="http://schemas.openxmlformats.org/officeDocument/2006/relationships/slideLayout" Target="../slideLayouts/slideLayout409.xml"/><Relationship Id="rId15" Type="http://schemas.openxmlformats.org/officeDocument/2006/relationships/slideLayout" Target="../slideLayouts/slideLayout419.xml"/><Relationship Id="rId10" Type="http://schemas.openxmlformats.org/officeDocument/2006/relationships/slideLayout" Target="../slideLayouts/slideLayout414.xml"/><Relationship Id="rId19" Type="http://schemas.openxmlformats.org/officeDocument/2006/relationships/theme" Target="../theme/theme14.xml"/><Relationship Id="rId4" Type="http://schemas.openxmlformats.org/officeDocument/2006/relationships/slideLayout" Target="../slideLayouts/slideLayout408.xml"/><Relationship Id="rId9" Type="http://schemas.openxmlformats.org/officeDocument/2006/relationships/slideLayout" Target="../slideLayouts/slideLayout413.xml"/><Relationship Id="rId14" Type="http://schemas.openxmlformats.org/officeDocument/2006/relationships/slideLayout" Target="../slideLayouts/slideLayout418.xml"/></Relationships>
</file>

<file path=ppt/slideMasters/_rels/slideMaster1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82.xml"/><Relationship Id="rId13" Type="http://schemas.openxmlformats.org/officeDocument/2006/relationships/slideLayout" Target="../slideLayouts/slideLayout3287.xml"/><Relationship Id="rId18" Type="http://schemas.openxmlformats.org/officeDocument/2006/relationships/slideLayout" Target="../slideLayouts/slideLayout3292.xml"/><Relationship Id="rId26" Type="http://schemas.openxmlformats.org/officeDocument/2006/relationships/slideLayout" Target="../slideLayouts/slideLayout3300.xml"/><Relationship Id="rId39" Type="http://schemas.openxmlformats.org/officeDocument/2006/relationships/slideLayout" Target="../slideLayouts/slideLayout3313.xml"/><Relationship Id="rId3" Type="http://schemas.openxmlformats.org/officeDocument/2006/relationships/slideLayout" Target="../slideLayouts/slideLayout3277.xml"/><Relationship Id="rId21" Type="http://schemas.openxmlformats.org/officeDocument/2006/relationships/slideLayout" Target="../slideLayouts/slideLayout3295.xml"/><Relationship Id="rId34" Type="http://schemas.openxmlformats.org/officeDocument/2006/relationships/slideLayout" Target="../slideLayouts/slideLayout3308.xml"/><Relationship Id="rId42" Type="http://schemas.openxmlformats.org/officeDocument/2006/relationships/slideLayout" Target="../slideLayouts/slideLayout3316.xml"/><Relationship Id="rId7" Type="http://schemas.openxmlformats.org/officeDocument/2006/relationships/slideLayout" Target="../slideLayouts/slideLayout3281.xml"/><Relationship Id="rId12" Type="http://schemas.openxmlformats.org/officeDocument/2006/relationships/slideLayout" Target="../slideLayouts/slideLayout3286.xml"/><Relationship Id="rId17" Type="http://schemas.openxmlformats.org/officeDocument/2006/relationships/slideLayout" Target="../slideLayouts/slideLayout3291.xml"/><Relationship Id="rId25" Type="http://schemas.openxmlformats.org/officeDocument/2006/relationships/slideLayout" Target="../slideLayouts/slideLayout3299.xml"/><Relationship Id="rId33" Type="http://schemas.openxmlformats.org/officeDocument/2006/relationships/slideLayout" Target="../slideLayouts/slideLayout3307.xml"/><Relationship Id="rId38" Type="http://schemas.openxmlformats.org/officeDocument/2006/relationships/slideLayout" Target="../slideLayouts/slideLayout3312.xml"/><Relationship Id="rId46" Type="http://schemas.openxmlformats.org/officeDocument/2006/relationships/theme" Target="../theme/theme140.xml"/><Relationship Id="rId2" Type="http://schemas.openxmlformats.org/officeDocument/2006/relationships/slideLayout" Target="../slideLayouts/slideLayout3276.xml"/><Relationship Id="rId16" Type="http://schemas.openxmlformats.org/officeDocument/2006/relationships/slideLayout" Target="../slideLayouts/slideLayout3290.xml"/><Relationship Id="rId20" Type="http://schemas.openxmlformats.org/officeDocument/2006/relationships/slideLayout" Target="../slideLayouts/slideLayout3294.xml"/><Relationship Id="rId29" Type="http://schemas.openxmlformats.org/officeDocument/2006/relationships/slideLayout" Target="../slideLayouts/slideLayout3303.xml"/><Relationship Id="rId41" Type="http://schemas.openxmlformats.org/officeDocument/2006/relationships/slideLayout" Target="../slideLayouts/slideLayout3315.xml"/><Relationship Id="rId1" Type="http://schemas.openxmlformats.org/officeDocument/2006/relationships/slideLayout" Target="../slideLayouts/slideLayout3275.xml"/><Relationship Id="rId6" Type="http://schemas.openxmlformats.org/officeDocument/2006/relationships/slideLayout" Target="../slideLayouts/slideLayout3280.xml"/><Relationship Id="rId11" Type="http://schemas.openxmlformats.org/officeDocument/2006/relationships/slideLayout" Target="../slideLayouts/slideLayout3285.xml"/><Relationship Id="rId24" Type="http://schemas.openxmlformats.org/officeDocument/2006/relationships/slideLayout" Target="../slideLayouts/slideLayout3298.xml"/><Relationship Id="rId32" Type="http://schemas.openxmlformats.org/officeDocument/2006/relationships/slideLayout" Target="../slideLayouts/slideLayout3306.xml"/><Relationship Id="rId37" Type="http://schemas.openxmlformats.org/officeDocument/2006/relationships/slideLayout" Target="../slideLayouts/slideLayout3311.xml"/><Relationship Id="rId40" Type="http://schemas.openxmlformats.org/officeDocument/2006/relationships/slideLayout" Target="../slideLayouts/slideLayout3314.xml"/><Relationship Id="rId45" Type="http://schemas.openxmlformats.org/officeDocument/2006/relationships/slideLayout" Target="../slideLayouts/slideLayout3319.xml"/><Relationship Id="rId5" Type="http://schemas.openxmlformats.org/officeDocument/2006/relationships/slideLayout" Target="../slideLayouts/slideLayout3279.xml"/><Relationship Id="rId15" Type="http://schemas.openxmlformats.org/officeDocument/2006/relationships/slideLayout" Target="../slideLayouts/slideLayout3289.xml"/><Relationship Id="rId23" Type="http://schemas.openxmlformats.org/officeDocument/2006/relationships/slideLayout" Target="../slideLayouts/slideLayout3297.xml"/><Relationship Id="rId28" Type="http://schemas.openxmlformats.org/officeDocument/2006/relationships/slideLayout" Target="../slideLayouts/slideLayout3302.xml"/><Relationship Id="rId36" Type="http://schemas.openxmlformats.org/officeDocument/2006/relationships/slideLayout" Target="../slideLayouts/slideLayout3310.xml"/><Relationship Id="rId10" Type="http://schemas.openxmlformats.org/officeDocument/2006/relationships/slideLayout" Target="../slideLayouts/slideLayout3284.xml"/><Relationship Id="rId19" Type="http://schemas.openxmlformats.org/officeDocument/2006/relationships/slideLayout" Target="../slideLayouts/slideLayout3293.xml"/><Relationship Id="rId31" Type="http://schemas.openxmlformats.org/officeDocument/2006/relationships/slideLayout" Target="../slideLayouts/slideLayout3305.xml"/><Relationship Id="rId44" Type="http://schemas.openxmlformats.org/officeDocument/2006/relationships/slideLayout" Target="../slideLayouts/slideLayout3318.xml"/><Relationship Id="rId4" Type="http://schemas.openxmlformats.org/officeDocument/2006/relationships/slideLayout" Target="../slideLayouts/slideLayout3278.xml"/><Relationship Id="rId9" Type="http://schemas.openxmlformats.org/officeDocument/2006/relationships/slideLayout" Target="../slideLayouts/slideLayout3283.xml"/><Relationship Id="rId14" Type="http://schemas.openxmlformats.org/officeDocument/2006/relationships/slideLayout" Target="../slideLayouts/slideLayout3288.xml"/><Relationship Id="rId22" Type="http://schemas.openxmlformats.org/officeDocument/2006/relationships/slideLayout" Target="../slideLayouts/slideLayout3296.xml"/><Relationship Id="rId27" Type="http://schemas.openxmlformats.org/officeDocument/2006/relationships/slideLayout" Target="../slideLayouts/slideLayout3301.xml"/><Relationship Id="rId30" Type="http://schemas.openxmlformats.org/officeDocument/2006/relationships/slideLayout" Target="../slideLayouts/slideLayout3304.xml"/><Relationship Id="rId35" Type="http://schemas.openxmlformats.org/officeDocument/2006/relationships/slideLayout" Target="../slideLayouts/slideLayout3309.xml"/><Relationship Id="rId43" Type="http://schemas.openxmlformats.org/officeDocument/2006/relationships/slideLayout" Target="../slideLayouts/slideLayout3317.xml"/></Relationships>
</file>

<file path=ppt/slideMasters/_rels/slideMaster1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322.xml"/><Relationship Id="rId7" Type="http://schemas.openxmlformats.org/officeDocument/2006/relationships/theme" Target="../theme/theme141.xml"/><Relationship Id="rId2" Type="http://schemas.openxmlformats.org/officeDocument/2006/relationships/slideLayout" Target="../slideLayouts/slideLayout3321.xml"/><Relationship Id="rId1" Type="http://schemas.openxmlformats.org/officeDocument/2006/relationships/slideLayout" Target="../slideLayouts/slideLayout3320.xml"/><Relationship Id="rId6" Type="http://schemas.openxmlformats.org/officeDocument/2006/relationships/slideLayout" Target="../slideLayouts/slideLayout3325.xml"/><Relationship Id="rId5" Type="http://schemas.openxmlformats.org/officeDocument/2006/relationships/slideLayout" Target="../slideLayouts/slideLayout3324.xml"/><Relationship Id="rId4" Type="http://schemas.openxmlformats.org/officeDocument/2006/relationships/slideLayout" Target="../slideLayouts/slideLayout3323.xml"/></Relationships>
</file>

<file path=ppt/slideMasters/_rels/slideMaster1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33.xml"/><Relationship Id="rId13" Type="http://schemas.openxmlformats.org/officeDocument/2006/relationships/slideLayout" Target="../slideLayouts/slideLayout3338.xml"/><Relationship Id="rId18" Type="http://schemas.openxmlformats.org/officeDocument/2006/relationships/slideLayout" Target="../slideLayouts/slideLayout3343.xml"/><Relationship Id="rId3" Type="http://schemas.openxmlformats.org/officeDocument/2006/relationships/slideLayout" Target="../slideLayouts/slideLayout3328.xml"/><Relationship Id="rId21" Type="http://schemas.openxmlformats.org/officeDocument/2006/relationships/slideLayout" Target="../slideLayouts/slideLayout3346.xml"/><Relationship Id="rId7" Type="http://schemas.openxmlformats.org/officeDocument/2006/relationships/slideLayout" Target="../slideLayouts/slideLayout3332.xml"/><Relationship Id="rId12" Type="http://schemas.openxmlformats.org/officeDocument/2006/relationships/slideLayout" Target="../slideLayouts/slideLayout3337.xml"/><Relationship Id="rId17" Type="http://schemas.openxmlformats.org/officeDocument/2006/relationships/slideLayout" Target="../slideLayouts/slideLayout3342.xml"/><Relationship Id="rId2" Type="http://schemas.openxmlformats.org/officeDocument/2006/relationships/slideLayout" Target="../slideLayouts/slideLayout3327.xml"/><Relationship Id="rId16" Type="http://schemas.openxmlformats.org/officeDocument/2006/relationships/slideLayout" Target="../slideLayouts/slideLayout3341.xml"/><Relationship Id="rId20" Type="http://schemas.openxmlformats.org/officeDocument/2006/relationships/slideLayout" Target="../slideLayouts/slideLayout3345.xml"/><Relationship Id="rId1" Type="http://schemas.openxmlformats.org/officeDocument/2006/relationships/slideLayout" Target="../slideLayouts/slideLayout3326.xml"/><Relationship Id="rId6" Type="http://schemas.openxmlformats.org/officeDocument/2006/relationships/slideLayout" Target="../slideLayouts/slideLayout3331.xml"/><Relationship Id="rId11" Type="http://schemas.openxmlformats.org/officeDocument/2006/relationships/slideLayout" Target="../slideLayouts/slideLayout3336.xml"/><Relationship Id="rId5" Type="http://schemas.openxmlformats.org/officeDocument/2006/relationships/slideLayout" Target="../slideLayouts/slideLayout3330.xml"/><Relationship Id="rId15" Type="http://schemas.openxmlformats.org/officeDocument/2006/relationships/slideLayout" Target="../slideLayouts/slideLayout3340.xml"/><Relationship Id="rId10" Type="http://schemas.openxmlformats.org/officeDocument/2006/relationships/slideLayout" Target="../slideLayouts/slideLayout3335.xml"/><Relationship Id="rId19" Type="http://schemas.openxmlformats.org/officeDocument/2006/relationships/slideLayout" Target="../slideLayouts/slideLayout3344.xml"/><Relationship Id="rId4" Type="http://schemas.openxmlformats.org/officeDocument/2006/relationships/slideLayout" Target="../slideLayouts/slideLayout3329.xml"/><Relationship Id="rId9" Type="http://schemas.openxmlformats.org/officeDocument/2006/relationships/slideLayout" Target="../slideLayouts/slideLayout3334.xml"/><Relationship Id="rId14" Type="http://schemas.openxmlformats.org/officeDocument/2006/relationships/slideLayout" Target="../slideLayouts/slideLayout3339.xml"/><Relationship Id="rId22" Type="http://schemas.openxmlformats.org/officeDocument/2006/relationships/theme" Target="../theme/theme142.xml"/></Relationships>
</file>

<file path=ppt/slideMasters/_rels/slideMaster1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54.xml"/><Relationship Id="rId3" Type="http://schemas.openxmlformats.org/officeDocument/2006/relationships/slideLayout" Target="../slideLayouts/slideLayout3349.xml"/><Relationship Id="rId7" Type="http://schemas.openxmlformats.org/officeDocument/2006/relationships/slideLayout" Target="../slideLayouts/slideLayout3353.xml"/><Relationship Id="rId12" Type="http://schemas.openxmlformats.org/officeDocument/2006/relationships/theme" Target="../theme/theme143.xml"/><Relationship Id="rId2" Type="http://schemas.openxmlformats.org/officeDocument/2006/relationships/slideLayout" Target="../slideLayouts/slideLayout3348.xml"/><Relationship Id="rId1" Type="http://schemas.openxmlformats.org/officeDocument/2006/relationships/slideLayout" Target="../slideLayouts/slideLayout3347.xml"/><Relationship Id="rId6" Type="http://schemas.openxmlformats.org/officeDocument/2006/relationships/slideLayout" Target="../slideLayouts/slideLayout3352.xml"/><Relationship Id="rId11" Type="http://schemas.openxmlformats.org/officeDocument/2006/relationships/slideLayout" Target="../slideLayouts/slideLayout3357.xml"/><Relationship Id="rId5" Type="http://schemas.openxmlformats.org/officeDocument/2006/relationships/slideLayout" Target="../slideLayouts/slideLayout3351.xml"/><Relationship Id="rId10" Type="http://schemas.openxmlformats.org/officeDocument/2006/relationships/slideLayout" Target="../slideLayouts/slideLayout3356.xml"/><Relationship Id="rId4" Type="http://schemas.openxmlformats.org/officeDocument/2006/relationships/slideLayout" Target="../slideLayouts/slideLayout3350.xml"/><Relationship Id="rId9" Type="http://schemas.openxmlformats.org/officeDocument/2006/relationships/slideLayout" Target="../slideLayouts/slideLayout3355.xml"/></Relationships>
</file>

<file path=ppt/slideMasters/_rels/slideMaster1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65.xml"/><Relationship Id="rId13" Type="http://schemas.openxmlformats.org/officeDocument/2006/relationships/slideLayout" Target="../slideLayouts/slideLayout3370.xml"/><Relationship Id="rId18" Type="http://schemas.openxmlformats.org/officeDocument/2006/relationships/slideLayout" Target="../slideLayouts/slideLayout3375.xml"/><Relationship Id="rId26" Type="http://schemas.openxmlformats.org/officeDocument/2006/relationships/slideLayout" Target="../slideLayouts/slideLayout3383.xml"/><Relationship Id="rId39" Type="http://schemas.openxmlformats.org/officeDocument/2006/relationships/slideLayout" Target="../slideLayouts/slideLayout3396.xml"/><Relationship Id="rId3" Type="http://schemas.openxmlformats.org/officeDocument/2006/relationships/slideLayout" Target="../slideLayouts/slideLayout3360.xml"/><Relationship Id="rId21" Type="http://schemas.openxmlformats.org/officeDocument/2006/relationships/slideLayout" Target="../slideLayouts/slideLayout3378.xml"/><Relationship Id="rId34" Type="http://schemas.openxmlformats.org/officeDocument/2006/relationships/slideLayout" Target="../slideLayouts/slideLayout3391.xml"/><Relationship Id="rId42" Type="http://schemas.openxmlformats.org/officeDocument/2006/relationships/slideLayout" Target="../slideLayouts/slideLayout3399.xml"/><Relationship Id="rId7" Type="http://schemas.openxmlformats.org/officeDocument/2006/relationships/slideLayout" Target="../slideLayouts/slideLayout3364.xml"/><Relationship Id="rId12" Type="http://schemas.openxmlformats.org/officeDocument/2006/relationships/slideLayout" Target="../slideLayouts/slideLayout3369.xml"/><Relationship Id="rId17" Type="http://schemas.openxmlformats.org/officeDocument/2006/relationships/slideLayout" Target="../slideLayouts/slideLayout3374.xml"/><Relationship Id="rId25" Type="http://schemas.openxmlformats.org/officeDocument/2006/relationships/slideLayout" Target="../slideLayouts/slideLayout3382.xml"/><Relationship Id="rId33" Type="http://schemas.openxmlformats.org/officeDocument/2006/relationships/slideLayout" Target="../slideLayouts/slideLayout3390.xml"/><Relationship Id="rId38" Type="http://schemas.openxmlformats.org/officeDocument/2006/relationships/slideLayout" Target="../slideLayouts/slideLayout3395.xml"/><Relationship Id="rId2" Type="http://schemas.openxmlformats.org/officeDocument/2006/relationships/slideLayout" Target="../slideLayouts/slideLayout3359.xml"/><Relationship Id="rId16" Type="http://schemas.openxmlformats.org/officeDocument/2006/relationships/slideLayout" Target="../slideLayouts/slideLayout3373.xml"/><Relationship Id="rId20" Type="http://schemas.openxmlformats.org/officeDocument/2006/relationships/slideLayout" Target="../slideLayouts/slideLayout3377.xml"/><Relationship Id="rId29" Type="http://schemas.openxmlformats.org/officeDocument/2006/relationships/slideLayout" Target="../slideLayouts/slideLayout3386.xml"/><Relationship Id="rId41" Type="http://schemas.openxmlformats.org/officeDocument/2006/relationships/slideLayout" Target="../slideLayouts/slideLayout3398.xml"/><Relationship Id="rId1" Type="http://schemas.openxmlformats.org/officeDocument/2006/relationships/slideLayout" Target="../slideLayouts/slideLayout3358.xml"/><Relationship Id="rId6" Type="http://schemas.openxmlformats.org/officeDocument/2006/relationships/slideLayout" Target="../slideLayouts/slideLayout3363.xml"/><Relationship Id="rId11" Type="http://schemas.openxmlformats.org/officeDocument/2006/relationships/slideLayout" Target="../slideLayouts/slideLayout3368.xml"/><Relationship Id="rId24" Type="http://schemas.openxmlformats.org/officeDocument/2006/relationships/slideLayout" Target="../slideLayouts/slideLayout3381.xml"/><Relationship Id="rId32" Type="http://schemas.openxmlformats.org/officeDocument/2006/relationships/slideLayout" Target="../slideLayouts/slideLayout3389.xml"/><Relationship Id="rId37" Type="http://schemas.openxmlformats.org/officeDocument/2006/relationships/slideLayout" Target="../slideLayouts/slideLayout3394.xml"/><Relationship Id="rId40" Type="http://schemas.openxmlformats.org/officeDocument/2006/relationships/slideLayout" Target="../slideLayouts/slideLayout3397.xml"/><Relationship Id="rId45" Type="http://schemas.openxmlformats.org/officeDocument/2006/relationships/theme" Target="../theme/theme144.xml"/><Relationship Id="rId5" Type="http://schemas.openxmlformats.org/officeDocument/2006/relationships/slideLayout" Target="../slideLayouts/slideLayout3362.xml"/><Relationship Id="rId15" Type="http://schemas.openxmlformats.org/officeDocument/2006/relationships/slideLayout" Target="../slideLayouts/slideLayout3372.xml"/><Relationship Id="rId23" Type="http://schemas.openxmlformats.org/officeDocument/2006/relationships/slideLayout" Target="../slideLayouts/slideLayout3380.xml"/><Relationship Id="rId28" Type="http://schemas.openxmlformats.org/officeDocument/2006/relationships/slideLayout" Target="../slideLayouts/slideLayout3385.xml"/><Relationship Id="rId36" Type="http://schemas.openxmlformats.org/officeDocument/2006/relationships/slideLayout" Target="../slideLayouts/slideLayout3393.xml"/><Relationship Id="rId10" Type="http://schemas.openxmlformats.org/officeDocument/2006/relationships/slideLayout" Target="../slideLayouts/slideLayout3367.xml"/><Relationship Id="rId19" Type="http://schemas.openxmlformats.org/officeDocument/2006/relationships/slideLayout" Target="../slideLayouts/slideLayout3376.xml"/><Relationship Id="rId31" Type="http://schemas.openxmlformats.org/officeDocument/2006/relationships/slideLayout" Target="../slideLayouts/slideLayout3388.xml"/><Relationship Id="rId44" Type="http://schemas.openxmlformats.org/officeDocument/2006/relationships/slideLayout" Target="../slideLayouts/slideLayout3401.xml"/><Relationship Id="rId4" Type="http://schemas.openxmlformats.org/officeDocument/2006/relationships/slideLayout" Target="../slideLayouts/slideLayout3361.xml"/><Relationship Id="rId9" Type="http://schemas.openxmlformats.org/officeDocument/2006/relationships/slideLayout" Target="../slideLayouts/slideLayout3366.xml"/><Relationship Id="rId14" Type="http://schemas.openxmlformats.org/officeDocument/2006/relationships/slideLayout" Target="../slideLayouts/slideLayout3371.xml"/><Relationship Id="rId22" Type="http://schemas.openxmlformats.org/officeDocument/2006/relationships/slideLayout" Target="../slideLayouts/slideLayout3379.xml"/><Relationship Id="rId27" Type="http://schemas.openxmlformats.org/officeDocument/2006/relationships/slideLayout" Target="../slideLayouts/slideLayout3384.xml"/><Relationship Id="rId30" Type="http://schemas.openxmlformats.org/officeDocument/2006/relationships/slideLayout" Target="../slideLayouts/slideLayout3387.xml"/><Relationship Id="rId35" Type="http://schemas.openxmlformats.org/officeDocument/2006/relationships/slideLayout" Target="../slideLayouts/slideLayout3392.xml"/><Relationship Id="rId43" Type="http://schemas.openxmlformats.org/officeDocument/2006/relationships/slideLayout" Target="../slideLayouts/slideLayout3400.xml"/></Relationships>
</file>

<file path=ppt/slideMasters/_rels/slideMaster1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09.xml"/><Relationship Id="rId13" Type="http://schemas.openxmlformats.org/officeDocument/2006/relationships/slideLayout" Target="../slideLayouts/slideLayout3414.xml"/><Relationship Id="rId18" Type="http://schemas.openxmlformats.org/officeDocument/2006/relationships/slideLayout" Target="../slideLayouts/slideLayout3419.xml"/><Relationship Id="rId26" Type="http://schemas.openxmlformats.org/officeDocument/2006/relationships/slideLayout" Target="../slideLayouts/slideLayout3427.xml"/><Relationship Id="rId3" Type="http://schemas.openxmlformats.org/officeDocument/2006/relationships/slideLayout" Target="../slideLayouts/slideLayout3404.xml"/><Relationship Id="rId21" Type="http://schemas.openxmlformats.org/officeDocument/2006/relationships/slideLayout" Target="../slideLayouts/slideLayout3422.xml"/><Relationship Id="rId34" Type="http://schemas.openxmlformats.org/officeDocument/2006/relationships/slideLayout" Target="../slideLayouts/slideLayout3435.xml"/><Relationship Id="rId7" Type="http://schemas.openxmlformats.org/officeDocument/2006/relationships/slideLayout" Target="../slideLayouts/slideLayout3408.xml"/><Relationship Id="rId12" Type="http://schemas.openxmlformats.org/officeDocument/2006/relationships/slideLayout" Target="../slideLayouts/slideLayout3413.xml"/><Relationship Id="rId17" Type="http://schemas.openxmlformats.org/officeDocument/2006/relationships/slideLayout" Target="../slideLayouts/slideLayout3418.xml"/><Relationship Id="rId25" Type="http://schemas.openxmlformats.org/officeDocument/2006/relationships/slideLayout" Target="../slideLayouts/slideLayout3426.xml"/><Relationship Id="rId33" Type="http://schemas.openxmlformats.org/officeDocument/2006/relationships/slideLayout" Target="../slideLayouts/slideLayout3434.xml"/><Relationship Id="rId38" Type="http://schemas.openxmlformats.org/officeDocument/2006/relationships/theme" Target="../theme/theme145.xml"/><Relationship Id="rId2" Type="http://schemas.openxmlformats.org/officeDocument/2006/relationships/slideLayout" Target="../slideLayouts/slideLayout3403.xml"/><Relationship Id="rId16" Type="http://schemas.openxmlformats.org/officeDocument/2006/relationships/slideLayout" Target="../slideLayouts/slideLayout3417.xml"/><Relationship Id="rId20" Type="http://schemas.openxmlformats.org/officeDocument/2006/relationships/slideLayout" Target="../slideLayouts/slideLayout3421.xml"/><Relationship Id="rId29" Type="http://schemas.openxmlformats.org/officeDocument/2006/relationships/slideLayout" Target="../slideLayouts/slideLayout3430.xml"/><Relationship Id="rId1" Type="http://schemas.openxmlformats.org/officeDocument/2006/relationships/slideLayout" Target="../slideLayouts/slideLayout3402.xml"/><Relationship Id="rId6" Type="http://schemas.openxmlformats.org/officeDocument/2006/relationships/slideLayout" Target="../slideLayouts/slideLayout3407.xml"/><Relationship Id="rId11" Type="http://schemas.openxmlformats.org/officeDocument/2006/relationships/slideLayout" Target="../slideLayouts/slideLayout3412.xml"/><Relationship Id="rId24" Type="http://schemas.openxmlformats.org/officeDocument/2006/relationships/slideLayout" Target="../slideLayouts/slideLayout3425.xml"/><Relationship Id="rId32" Type="http://schemas.openxmlformats.org/officeDocument/2006/relationships/slideLayout" Target="../slideLayouts/slideLayout3433.xml"/><Relationship Id="rId37" Type="http://schemas.openxmlformats.org/officeDocument/2006/relationships/slideLayout" Target="../slideLayouts/slideLayout3438.xml"/><Relationship Id="rId5" Type="http://schemas.openxmlformats.org/officeDocument/2006/relationships/slideLayout" Target="../slideLayouts/slideLayout3406.xml"/><Relationship Id="rId15" Type="http://schemas.openxmlformats.org/officeDocument/2006/relationships/slideLayout" Target="../slideLayouts/slideLayout3416.xml"/><Relationship Id="rId23" Type="http://schemas.openxmlformats.org/officeDocument/2006/relationships/slideLayout" Target="../slideLayouts/slideLayout3424.xml"/><Relationship Id="rId28" Type="http://schemas.openxmlformats.org/officeDocument/2006/relationships/slideLayout" Target="../slideLayouts/slideLayout3429.xml"/><Relationship Id="rId36" Type="http://schemas.openxmlformats.org/officeDocument/2006/relationships/slideLayout" Target="../slideLayouts/slideLayout3437.xml"/><Relationship Id="rId10" Type="http://schemas.openxmlformats.org/officeDocument/2006/relationships/slideLayout" Target="../slideLayouts/slideLayout3411.xml"/><Relationship Id="rId19" Type="http://schemas.openxmlformats.org/officeDocument/2006/relationships/slideLayout" Target="../slideLayouts/slideLayout3420.xml"/><Relationship Id="rId31" Type="http://schemas.openxmlformats.org/officeDocument/2006/relationships/slideLayout" Target="../slideLayouts/slideLayout3432.xml"/><Relationship Id="rId4" Type="http://schemas.openxmlformats.org/officeDocument/2006/relationships/slideLayout" Target="../slideLayouts/slideLayout3405.xml"/><Relationship Id="rId9" Type="http://schemas.openxmlformats.org/officeDocument/2006/relationships/slideLayout" Target="../slideLayouts/slideLayout3410.xml"/><Relationship Id="rId14" Type="http://schemas.openxmlformats.org/officeDocument/2006/relationships/slideLayout" Target="../slideLayouts/slideLayout3415.xml"/><Relationship Id="rId22" Type="http://schemas.openxmlformats.org/officeDocument/2006/relationships/slideLayout" Target="../slideLayouts/slideLayout3423.xml"/><Relationship Id="rId27" Type="http://schemas.openxmlformats.org/officeDocument/2006/relationships/slideLayout" Target="../slideLayouts/slideLayout3428.xml"/><Relationship Id="rId30" Type="http://schemas.openxmlformats.org/officeDocument/2006/relationships/slideLayout" Target="../slideLayouts/slideLayout3431.xml"/><Relationship Id="rId35" Type="http://schemas.openxmlformats.org/officeDocument/2006/relationships/slideLayout" Target="../slideLayouts/slideLayout3436.xml"/></Relationships>
</file>

<file path=ppt/slideMasters/_rels/slideMaster1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46.xml"/><Relationship Id="rId13" Type="http://schemas.openxmlformats.org/officeDocument/2006/relationships/theme" Target="../theme/theme146.xml"/><Relationship Id="rId3" Type="http://schemas.openxmlformats.org/officeDocument/2006/relationships/slideLayout" Target="../slideLayouts/slideLayout3441.xml"/><Relationship Id="rId7" Type="http://schemas.openxmlformats.org/officeDocument/2006/relationships/slideLayout" Target="../slideLayouts/slideLayout3445.xml"/><Relationship Id="rId12" Type="http://schemas.openxmlformats.org/officeDocument/2006/relationships/slideLayout" Target="../slideLayouts/slideLayout3450.xml"/><Relationship Id="rId2" Type="http://schemas.openxmlformats.org/officeDocument/2006/relationships/slideLayout" Target="../slideLayouts/slideLayout3440.xml"/><Relationship Id="rId1" Type="http://schemas.openxmlformats.org/officeDocument/2006/relationships/slideLayout" Target="../slideLayouts/slideLayout3439.xml"/><Relationship Id="rId6" Type="http://schemas.openxmlformats.org/officeDocument/2006/relationships/slideLayout" Target="../slideLayouts/slideLayout3444.xml"/><Relationship Id="rId11" Type="http://schemas.openxmlformats.org/officeDocument/2006/relationships/slideLayout" Target="../slideLayouts/slideLayout3449.xml"/><Relationship Id="rId5" Type="http://schemas.openxmlformats.org/officeDocument/2006/relationships/slideLayout" Target="../slideLayouts/slideLayout3443.xml"/><Relationship Id="rId10" Type="http://schemas.openxmlformats.org/officeDocument/2006/relationships/slideLayout" Target="../slideLayouts/slideLayout3448.xml"/><Relationship Id="rId4" Type="http://schemas.openxmlformats.org/officeDocument/2006/relationships/slideLayout" Target="../slideLayouts/slideLayout3442.xml"/><Relationship Id="rId9" Type="http://schemas.openxmlformats.org/officeDocument/2006/relationships/slideLayout" Target="../slideLayouts/slideLayout3447.xml"/></Relationships>
</file>

<file path=ppt/slideMasters/_rels/slideMaster1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58.xml"/><Relationship Id="rId13" Type="http://schemas.openxmlformats.org/officeDocument/2006/relationships/slideLayout" Target="../slideLayouts/slideLayout3463.xml"/><Relationship Id="rId18" Type="http://schemas.openxmlformats.org/officeDocument/2006/relationships/slideLayout" Target="../slideLayouts/slideLayout3468.xml"/><Relationship Id="rId3" Type="http://schemas.openxmlformats.org/officeDocument/2006/relationships/slideLayout" Target="../slideLayouts/slideLayout3453.xml"/><Relationship Id="rId21" Type="http://schemas.openxmlformats.org/officeDocument/2006/relationships/slideLayout" Target="../slideLayouts/slideLayout3471.xml"/><Relationship Id="rId7" Type="http://schemas.openxmlformats.org/officeDocument/2006/relationships/slideLayout" Target="../slideLayouts/slideLayout3457.xml"/><Relationship Id="rId12" Type="http://schemas.openxmlformats.org/officeDocument/2006/relationships/slideLayout" Target="../slideLayouts/slideLayout3462.xml"/><Relationship Id="rId17" Type="http://schemas.openxmlformats.org/officeDocument/2006/relationships/slideLayout" Target="../slideLayouts/slideLayout3467.xml"/><Relationship Id="rId2" Type="http://schemas.openxmlformats.org/officeDocument/2006/relationships/slideLayout" Target="../slideLayouts/slideLayout3452.xml"/><Relationship Id="rId16" Type="http://schemas.openxmlformats.org/officeDocument/2006/relationships/slideLayout" Target="../slideLayouts/slideLayout3466.xml"/><Relationship Id="rId20" Type="http://schemas.openxmlformats.org/officeDocument/2006/relationships/slideLayout" Target="../slideLayouts/slideLayout3470.xml"/><Relationship Id="rId1" Type="http://schemas.openxmlformats.org/officeDocument/2006/relationships/slideLayout" Target="../slideLayouts/slideLayout3451.xml"/><Relationship Id="rId6" Type="http://schemas.openxmlformats.org/officeDocument/2006/relationships/slideLayout" Target="../slideLayouts/slideLayout3456.xml"/><Relationship Id="rId11" Type="http://schemas.openxmlformats.org/officeDocument/2006/relationships/slideLayout" Target="../slideLayouts/slideLayout3461.xml"/><Relationship Id="rId5" Type="http://schemas.openxmlformats.org/officeDocument/2006/relationships/slideLayout" Target="../slideLayouts/slideLayout3455.xml"/><Relationship Id="rId15" Type="http://schemas.openxmlformats.org/officeDocument/2006/relationships/slideLayout" Target="../slideLayouts/slideLayout3465.xml"/><Relationship Id="rId10" Type="http://schemas.openxmlformats.org/officeDocument/2006/relationships/slideLayout" Target="../slideLayouts/slideLayout3460.xml"/><Relationship Id="rId19" Type="http://schemas.openxmlformats.org/officeDocument/2006/relationships/slideLayout" Target="../slideLayouts/slideLayout3469.xml"/><Relationship Id="rId4" Type="http://schemas.openxmlformats.org/officeDocument/2006/relationships/slideLayout" Target="../slideLayouts/slideLayout3454.xml"/><Relationship Id="rId9" Type="http://schemas.openxmlformats.org/officeDocument/2006/relationships/slideLayout" Target="../slideLayouts/slideLayout3459.xml"/><Relationship Id="rId14" Type="http://schemas.openxmlformats.org/officeDocument/2006/relationships/slideLayout" Target="../slideLayouts/slideLayout3464.xml"/><Relationship Id="rId22" Type="http://schemas.openxmlformats.org/officeDocument/2006/relationships/theme" Target="../theme/theme147.xml"/></Relationships>
</file>

<file path=ppt/slideMasters/_rels/slideMaster1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79.xml"/><Relationship Id="rId13" Type="http://schemas.openxmlformats.org/officeDocument/2006/relationships/slideLayout" Target="../slideLayouts/slideLayout3484.xml"/><Relationship Id="rId18" Type="http://schemas.openxmlformats.org/officeDocument/2006/relationships/theme" Target="../theme/theme148.xml"/><Relationship Id="rId3" Type="http://schemas.openxmlformats.org/officeDocument/2006/relationships/slideLayout" Target="../slideLayouts/slideLayout3474.xml"/><Relationship Id="rId7" Type="http://schemas.openxmlformats.org/officeDocument/2006/relationships/slideLayout" Target="../slideLayouts/slideLayout3478.xml"/><Relationship Id="rId12" Type="http://schemas.openxmlformats.org/officeDocument/2006/relationships/slideLayout" Target="../slideLayouts/slideLayout3483.xml"/><Relationship Id="rId17" Type="http://schemas.openxmlformats.org/officeDocument/2006/relationships/slideLayout" Target="../slideLayouts/slideLayout3488.xml"/><Relationship Id="rId2" Type="http://schemas.openxmlformats.org/officeDocument/2006/relationships/slideLayout" Target="../slideLayouts/slideLayout3473.xml"/><Relationship Id="rId16" Type="http://schemas.openxmlformats.org/officeDocument/2006/relationships/slideLayout" Target="../slideLayouts/slideLayout3487.xml"/><Relationship Id="rId1" Type="http://schemas.openxmlformats.org/officeDocument/2006/relationships/slideLayout" Target="../slideLayouts/slideLayout3472.xml"/><Relationship Id="rId6" Type="http://schemas.openxmlformats.org/officeDocument/2006/relationships/slideLayout" Target="../slideLayouts/slideLayout3477.xml"/><Relationship Id="rId11" Type="http://schemas.openxmlformats.org/officeDocument/2006/relationships/slideLayout" Target="../slideLayouts/slideLayout3482.xml"/><Relationship Id="rId5" Type="http://schemas.openxmlformats.org/officeDocument/2006/relationships/slideLayout" Target="../slideLayouts/slideLayout3476.xml"/><Relationship Id="rId15" Type="http://schemas.openxmlformats.org/officeDocument/2006/relationships/slideLayout" Target="../slideLayouts/slideLayout3486.xml"/><Relationship Id="rId10" Type="http://schemas.openxmlformats.org/officeDocument/2006/relationships/slideLayout" Target="../slideLayouts/slideLayout3481.xml"/><Relationship Id="rId4" Type="http://schemas.openxmlformats.org/officeDocument/2006/relationships/slideLayout" Target="../slideLayouts/slideLayout3475.xml"/><Relationship Id="rId9" Type="http://schemas.openxmlformats.org/officeDocument/2006/relationships/slideLayout" Target="../slideLayouts/slideLayout3480.xml"/><Relationship Id="rId14" Type="http://schemas.openxmlformats.org/officeDocument/2006/relationships/slideLayout" Target="../slideLayouts/slideLayout3485.xml"/></Relationships>
</file>

<file path=ppt/slideMasters/_rels/slideMaster1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96.xml"/><Relationship Id="rId13" Type="http://schemas.openxmlformats.org/officeDocument/2006/relationships/slideLayout" Target="../slideLayouts/slideLayout3501.xml"/><Relationship Id="rId18" Type="http://schemas.openxmlformats.org/officeDocument/2006/relationships/theme" Target="../theme/theme149.xml"/><Relationship Id="rId3" Type="http://schemas.openxmlformats.org/officeDocument/2006/relationships/slideLayout" Target="../slideLayouts/slideLayout3491.xml"/><Relationship Id="rId7" Type="http://schemas.openxmlformats.org/officeDocument/2006/relationships/slideLayout" Target="../slideLayouts/slideLayout3495.xml"/><Relationship Id="rId12" Type="http://schemas.openxmlformats.org/officeDocument/2006/relationships/slideLayout" Target="../slideLayouts/slideLayout3500.xml"/><Relationship Id="rId17" Type="http://schemas.openxmlformats.org/officeDocument/2006/relationships/slideLayout" Target="../slideLayouts/slideLayout3505.xml"/><Relationship Id="rId2" Type="http://schemas.openxmlformats.org/officeDocument/2006/relationships/slideLayout" Target="../slideLayouts/slideLayout3490.xml"/><Relationship Id="rId16" Type="http://schemas.openxmlformats.org/officeDocument/2006/relationships/slideLayout" Target="../slideLayouts/slideLayout3504.xml"/><Relationship Id="rId1" Type="http://schemas.openxmlformats.org/officeDocument/2006/relationships/slideLayout" Target="../slideLayouts/slideLayout3489.xml"/><Relationship Id="rId6" Type="http://schemas.openxmlformats.org/officeDocument/2006/relationships/slideLayout" Target="../slideLayouts/slideLayout3494.xml"/><Relationship Id="rId11" Type="http://schemas.openxmlformats.org/officeDocument/2006/relationships/slideLayout" Target="../slideLayouts/slideLayout3499.xml"/><Relationship Id="rId5" Type="http://schemas.openxmlformats.org/officeDocument/2006/relationships/slideLayout" Target="../slideLayouts/slideLayout3493.xml"/><Relationship Id="rId15" Type="http://schemas.openxmlformats.org/officeDocument/2006/relationships/slideLayout" Target="../slideLayouts/slideLayout3503.xml"/><Relationship Id="rId10" Type="http://schemas.openxmlformats.org/officeDocument/2006/relationships/slideLayout" Target="../slideLayouts/slideLayout3498.xml"/><Relationship Id="rId4" Type="http://schemas.openxmlformats.org/officeDocument/2006/relationships/slideLayout" Target="../slideLayouts/slideLayout3492.xml"/><Relationship Id="rId9" Type="http://schemas.openxmlformats.org/officeDocument/2006/relationships/slideLayout" Target="../slideLayouts/slideLayout3497.xml"/><Relationship Id="rId14" Type="http://schemas.openxmlformats.org/officeDocument/2006/relationships/slideLayout" Target="../slideLayouts/slideLayout3502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0.xml"/><Relationship Id="rId13" Type="http://schemas.openxmlformats.org/officeDocument/2006/relationships/slideLayout" Target="../slideLayouts/slideLayout435.xml"/><Relationship Id="rId18" Type="http://schemas.openxmlformats.org/officeDocument/2006/relationships/slideLayout" Target="../slideLayouts/slideLayout440.xml"/><Relationship Id="rId3" Type="http://schemas.openxmlformats.org/officeDocument/2006/relationships/slideLayout" Target="../slideLayouts/slideLayout425.xml"/><Relationship Id="rId7" Type="http://schemas.openxmlformats.org/officeDocument/2006/relationships/slideLayout" Target="../slideLayouts/slideLayout429.xml"/><Relationship Id="rId12" Type="http://schemas.openxmlformats.org/officeDocument/2006/relationships/slideLayout" Target="../slideLayouts/slideLayout434.xml"/><Relationship Id="rId17" Type="http://schemas.openxmlformats.org/officeDocument/2006/relationships/slideLayout" Target="../slideLayouts/slideLayout439.xml"/><Relationship Id="rId2" Type="http://schemas.openxmlformats.org/officeDocument/2006/relationships/slideLayout" Target="../slideLayouts/slideLayout424.xml"/><Relationship Id="rId16" Type="http://schemas.openxmlformats.org/officeDocument/2006/relationships/slideLayout" Target="../slideLayouts/slideLayout438.xml"/><Relationship Id="rId1" Type="http://schemas.openxmlformats.org/officeDocument/2006/relationships/slideLayout" Target="../slideLayouts/slideLayout423.xml"/><Relationship Id="rId6" Type="http://schemas.openxmlformats.org/officeDocument/2006/relationships/slideLayout" Target="../slideLayouts/slideLayout428.xml"/><Relationship Id="rId11" Type="http://schemas.openxmlformats.org/officeDocument/2006/relationships/slideLayout" Target="../slideLayouts/slideLayout433.xml"/><Relationship Id="rId5" Type="http://schemas.openxmlformats.org/officeDocument/2006/relationships/slideLayout" Target="../slideLayouts/slideLayout427.xml"/><Relationship Id="rId15" Type="http://schemas.openxmlformats.org/officeDocument/2006/relationships/slideLayout" Target="../slideLayouts/slideLayout437.xml"/><Relationship Id="rId10" Type="http://schemas.openxmlformats.org/officeDocument/2006/relationships/slideLayout" Target="../slideLayouts/slideLayout432.xml"/><Relationship Id="rId19" Type="http://schemas.openxmlformats.org/officeDocument/2006/relationships/theme" Target="../theme/theme15.xml"/><Relationship Id="rId4" Type="http://schemas.openxmlformats.org/officeDocument/2006/relationships/slideLayout" Target="../slideLayouts/slideLayout426.xml"/><Relationship Id="rId9" Type="http://schemas.openxmlformats.org/officeDocument/2006/relationships/slideLayout" Target="../slideLayouts/slideLayout431.xml"/><Relationship Id="rId14" Type="http://schemas.openxmlformats.org/officeDocument/2006/relationships/slideLayout" Target="../slideLayouts/slideLayout436.xml"/></Relationships>
</file>

<file path=ppt/slideMasters/_rels/slideMaster1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13.xml"/><Relationship Id="rId13" Type="http://schemas.openxmlformats.org/officeDocument/2006/relationships/slideLayout" Target="../slideLayouts/slideLayout3518.xml"/><Relationship Id="rId18" Type="http://schemas.openxmlformats.org/officeDocument/2006/relationships/slideLayout" Target="../slideLayouts/slideLayout3523.xml"/><Relationship Id="rId26" Type="http://schemas.openxmlformats.org/officeDocument/2006/relationships/slideLayout" Target="../slideLayouts/slideLayout3531.xml"/><Relationship Id="rId39" Type="http://schemas.openxmlformats.org/officeDocument/2006/relationships/slideLayout" Target="../slideLayouts/slideLayout3544.xml"/><Relationship Id="rId3" Type="http://schemas.openxmlformats.org/officeDocument/2006/relationships/slideLayout" Target="../slideLayouts/slideLayout3508.xml"/><Relationship Id="rId21" Type="http://schemas.openxmlformats.org/officeDocument/2006/relationships/slideLayout" Target="../slideLayouts/slideLayout3526.xml"/><Relationship Id="rId34" Type="http://schemas.openxmlformats.org/officeDocument/2006/relationships/slideLayout" Target="../slideLayouts/slideLayout3539.xml"/><Relationship Id="rId7" Type="http://schemas.openxmlformats.org/officeDocument/2006/relationships/slideLayout" Target="../slideLayouts/slideLayout3512.xml"/><Relationship Id="rId12" Type="http://schemas.openxmlformats.org/officeDocument/2006/relationships/slideLayout" Target="../slideLayouts/slideLayout3517.xml"/><Relationship Id="rId17" Type="http://schemas.openxmlformats.org/officeDocument/2006/relationships/slideLayout" Target="../slideLayouts/slideLayout3522.xml"/><Relationship Id="rId25" Type="http://schemas.openxmlformats.org/officeDocument/2006/relationships/slideLayout" Target="../slideLayouts/slideLayout3530.xml"/><Relationship Id="rId33" Type="http://schemas.openxmlformats.org/officeDocument/2006/relationships/slideLayout" Target="../slideLayouts/slideLayout3538.xml"/><Relationship Id="rId38" Type="http://schemas.openxmlformats.org/officeDocument/2006/relationships/slideLayout" Target="../slideLayouts/slideLayout3543.xml"/><Relationship Id="rId2" Type="http://schemas.openxmlformats.org/officeDocument/2006/relationships/slideLayout" Target="../slideLayouts/slideLayout3507.xml"/><Relationship Id="rId16" Type="http://schemas.openxmlformats.org/officeDocument/2006/relationships/slideLayout" Target="../slideLayouts/slideLayout3521.xml"/><Relationship Id="rId20" Type="http://schemas.openxmlformats.org/officeDocument/2006/relationships/slideLayout" Target="../slideLayouts/slideLayout3525.xml"/><Relationship Id="rId29" Type="http://schemas.openxmlformats.org/officeDocument/2006/relationships/slideLayout" Target="../slideLayouts/slideLayout3534.xml"/><Relationship Id="rId41" Type="http://schemas.openxmlformats.org/officeDocument/2006/relationships/theme" Target="../theme/theme150.xml"/><Relationship Id="rId1" Type="http://schemas.openxmlformats.org/officeDocument/2006/relationships/slideLayout" Target="../slideLayouts/slideLayout3506.xml"/><Relationship Id="rId6" Type="http://schemas.openxmlformats.org/officeDocument/2006/relationships/slideLayout" Target="../slideLayouts/slideLayout3511.xml"/><Relationship Id="rId11" Type="http://schemas.openxmlformats.org/officeDocument/2006/relationships/slideLayout" Target="../slideLayouts/slideLayout3516.xml"/><Relationship Id="rId24" Type="http://schemas.openxmlformats.org/officeDocument/2006/relationships/slideLayout" Target="../slideLayouts/slideLayout3529.xml"/><Relationship Id="rId32" Type="http://schemas.openxmlformats.org/officeDocument/2006/relationships/slideLayout" Target="../slideLayouts/slideLayout3537.xml"/><Relationship Id="rId37" Type="http://schemas.openxmlformats.org/officeDocument/2006/relationships/slideLayout" Target="../slideLayouts/slideLayout3542.xml"/><Relationship Id="rId40" Type="http://schemas.openxmlformats.org/officeDocument/2006/relationships/slideLayout" Target="../slideLayouts/slideLayout3545.xml"/><Relationship Id="rId5" Type="http://schemas.openxmlformats.org/officeDocument/2006/relationships/slideLayout" Target="../slideLayouts/slideLayout3510.xml"/><Relationship Id="rId15" Type="http://schemas.openxmlformats.org/officeDocument/2006/relationships/slideLayout" Target="../slideLayouts/slideLayout3520.xml"/><Relationship Id="rId23" Type="http://schemas.openxmlformats.org/officeDocument/2006/relationships/slideLayout" Target="../slideLayouts/slideLayout3528.xml"/><Relationship Id="rId28" Type="http://schemas.openxmlformats.org/officeDocument/2006/relationships/slideLayout" Target="../slideLayouts/slideLayout3533.xml"/><Relationship Id="rId36" Type="http://schemas.openxmlformats.org/officeDocument/2006/relationships/slideLayout" Target="../slideLayouts/slideLayout3541.xml"/><Relationship Id="rId10" Type="http://schemas.openxmlformats.org/officeDocument/2006/relationships/slideLayout" Target="../slideLayouts/slideLayout3515.xml"/><Relationship Id="rId19" Type="http://schemas.openxmlformats.org/officeDocument/2006/relationships/slideLayout" Target="../slideLayouts/slideLayout3524.xml"/><Relationship Id="rId31" Type="http://schemas.openxmlformats.org/officeDocument/2006/relationships/slideLayout" Target="../slideLayouts/slideLayout3536.xml"/><Relationship Id="rId4" Type="http://schemas.openxmlformats.org/officeDocument/2006/relationships/slideLayout" Target="../slideLayouts/slideLayout3509.xml"/><Relationship Id="rId9" Type="http://schemas.openxmlformats.org/officeDocument/2006/relationships/slideLayout" Target="../slideLayouts/slideLayout3514.xml"/><Relationship Id="rId14" Type="http://schemas.openxmlformats.org/officeDocument/2006/relationships/slideLayout" Target="../slideLayouts/slideLayout3519.xml"/><Relationship Id="rId22" Type="http://schemas.openxmlformats.org/officeDocument/2006/relationships/slideLayout" Target="../slideLayouts/slideLayout3527.xml"/><Relationship Id="rId27" Type="http://schemas.openxmlformats.org/officeDocument/2006/relationships/slideLayout" Target="../slideLayouts/slideLayout3532.xml"/><Relationship Id="rId30" Type="http://schemas.openxmlformats.org/officeDocument/2006/relationships/slideLayout" Target="../slideLayouts/slideLayout3535.xml"/><Relationship Id="rId35" Type="http://schemas.openxmlformats.org/officeDocument/2006/relationships/slideLayout" Target="../slideLayouts/slideLayout3540.xml"/></Relationships>
</file>

<file path=ppt/slideMasters/_rels/slideMaster1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53.xml"/><Relationship Id="rId13" Type="http://schemas.openxmlformats.org/officeDocument/2006/relationships/slideLayout" Target="../slideLayouts/slideLayout3558.xml"/><Relationship Id="rId18" Type="http://schemas.openxmlformats.org/officeDocument/2006/relationships/slideLayout" Target="../slideLayouts/slideLayout3563.xml"/><Relationship Id="rId3" Type="http://schemas.openxmlformats.org/officeDocument/2006/relationships/slideLayout" Target="../slideLayouts/slideLayout3548.xml"/><Relationship Id="rId21" Type="http://schemas.openxmlformats.org/officeDocument/2006/relationships/slideLayout" Target="../slideLayouts/slideLayout3566.xml"/><Relationship Id="rId7" Type="http://schemas.openxmlformats.org/officeDocument/2006/relationships/slideLayout" Target="../slideLayouts/slideLayout3552.xml"/><Relationship Id="rId12" Type="http://schemas.openxmlformats.org/officeDocument/2006/relationships/slideLayout" Target="../slideLayouts/slideLayout3557.xml"/><Relationship Id="rId17" Type="http://schemas.openxmlformats.org/officeDocument/2006/relationships/slideLayout" Target="../slideLayouts/slideLayout3562.xml"/><Relationship Id="rId2" Type="http://schemas.openxmlformats.org/officeDocument/2006/relationships/slideLayout" Target="../slideLayouts/slideLayout3547.xml"/><Relationship Id="rId16" Type="http://schemas.openxmlformats.org/officeDocument/2006/relationships/slideLayout" Target="../slideLayouts/slideLayout3561.xml"/><Relationship Id="rId20" Type="http://schemas.openxmlformats.org/officeDocument/2006/relationships/slideLayout" Target="../slideLayouts/slideLayout3565.xml"/><Relationship Id="rId1" Type="http://schemas.openxmlformats.org/officeDocument/2006/relationships/slideLayout" Target="../slideLayouts/slideLayout3546.xml"/><Relationship Id="rId6" Type="http://schemas.openxmlformats.org/officeDocument/2006/relationships/slideLayout" Target="../slideLayouts/slideLayout3551.xml"/><Relationship Id="rId11" Type="http://schemas.openxmlformats.org/officeDocument/2006/relationships/slideLayout" Target="../slideLayouts/slideLayout3556.xml"/><Relationship Id="rId5" Type="http://schemas.openxmlformats.org/officeDocument/2006/relationships/slideLayout" Target="../slideLayouts/slideLayout3550.xml"/><Relationship Id="rId15" Type="http://schemas.openxmlformats.org/officeDocument/2006/relationships/slideLayout" Target="../slideLayouts/slideLayout3560.xml"/><Relationship Id="rId10" Type="http://schemas.openxmlformats.org/officeDocument/2006/relationships/slideLayout" Target="../slideLayouts/slideLayout3555.xml"/><Relationship Id="rId19" Type="http://schemas.openxmlformats.org/officeDocument/2006/relationships/slideLayout" Target="../slideLayouts/slideLayout3564.xml"/><Relationship Id="rId4" Type="http://schemas.openxmlformats.org/officeDocument/2006/relationships/slideLayout" Target="../slideLayouts/slideLayout3549.xml"/><Relationship Id="rId9" Type="http://schemas.openxmlformats.org/officeDocument/2006/relationships/slideLayout" Target="../slideLayouts/slideLayout3554.xml"/><Relationship Id="rId14" Type="http://schemas.openxmlformats.org/officeDocument/2006/relationships/slideLayout" Target="../slideLayouts/slideLayout3559.xml"/><Relationship Id="rId22" Type="http://schemas.openxmlformats.org/officeDocument/2006/relationships/theme" Target="../theme/theme151.xml"/></Relationships>
</file>

<file path=ppt/slideMasters/_rels/slideMaster1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74.xml"/><Relationship Id="rId13" Type="http://schemas.openxmlformats.org/officeDocument/2006/relationships/slideLayout" Target="../slideLayouts/slideLayout3579.xml"/><Relationship Id="rId3" Type="http://schemas.openxmlformats.org/officeDocument/2006/relationships/slideLayout" Target="../slideLayouts/slideLayout3569.xml"/><Relationship Id="rId7" Type="http://schemas.openxmlformats.org/officeDocument/2006/relationships/slideLayout" Target="../slideLayouts/slideLayout3573.xml"/><Relationship Id="rId12" Type="http://schemas.openxmlformats.org/officeDocument/2006/relationships/slideLayout" Target="../slideLayouts/slideLayout3578.xml"/><Relationship Id="rId2" Type="http://schemas.openxmlformats.org/officeDocument/2006/relationships/slideLayout" Target="../slideLayouts/slideLayout3568.xml"/><Relationship Id="rId1" Type="http://schemas.openxmlformats.org/officeDocument/2006/relationships/slideLayout" Target="../slideLayouts/slideLayout3567.xml"/><Relationship Id="rId6" Type="http://schemas.openxmlformats.org/officeDocument/2006/relationships/slideLayout" Target="../slideLayouts/slideLayout3572.xml"/><Relationship Id="rId11" Type="http://schemas.openxmlformats.org/officeDocument/2006/relationships/slideLayout" Target="../slideLayouts/slideLayout3577.xml"/><Relationship Id="rId5" Type="http://schemas.openxmlformats.org/officeDocument/2006/relationships/slideLayout" Target="../slideLayouts/slideLayout3571.xml"/><Relationship Id="rId15" Type="http://schemas.openxmlformats.org/officeDocument/2006/relationships/theme" Target="../theme/theme152.xml"/><Relationship Id="rId10" Type="http://schemas.openxmlformats.org/officeDocument/2006/relationships/slideLayout" Target="../slideLayouts/slideLayout3576.xml"/><Relationship Id="rId4" Type="http://schemas.openxmlformats.org/officeDocument/2006/relationships/slideLayout" Target="../slideLayouts/slideLayout3570.xml"/><Relationship Id="rId9" Type="http://schemas.openxmlformats.org/officeDocument/2006/relationships/slideLayout" Target="../slideLayouts/slideLayout3575.xml"/><Relationship Id="rId14" Type="http://schemas.openxmlformats.org/officeDocument/2006/relationships/slideLayout" Target="../slideLayouts/slideLayout3580.xml"/></Relationships>
</file>

<file path=ppt/slideMasters/_rels/slideMaster15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583.xml"/><Relationship Id="rId7" Type="http://schemas.openxmlformats.org/officeDocument/2006/relationships/theme" Target="../theme/theme153.xml"/><Relationship Id="rId2" Type="http://schemas.openxmlformats.org/officeDocument/2006/relationships/slideLayout" Target="../slideLayouts/slideLayout3582.xml"/><Relationship Id="rId1" Type="http://schemas.openxmlformats.org/officeDocument/2006/relationships/slideLayout" Target="../slideLayouts/slideLayout3581.xml"/><Relationship Id="rId6" Type="http://schemas.openxmlformats.org/officeDocument/2006/relationships/slideLayout" Target="../slideLayouts/slideLayout3586.xml"/><Relationship Id="rId5" Type="http://schemas.openxmlformats.org/officeDocument/2006/relationships/slideLayout" Target="../slideLayouts/slideLayout3585.xml"/><Relationship Id="rId4" Type="http://schemas.openxmlformats.org/officeDocument/2006/relationships/slideLayout" Target="../slideLayouts/slideLayout3584.xml"/></Relationships>
</file>

<file path=ppt/slideMasters/_rels/slideMaster1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94.xml"/><Relationship Id="rId13" Type="http://schemas.openxmlformats.org/officeDocument/2006/relationships/slideLayout" Target="../slideLayouts/slideLayout3599.xml"/><Relationship Id="rId18" Type="http://schemas.openxmlformats.org/officeDocument/2006/relationships/theme" Target="../theme/theme154.xml"/><Relationship Id="rId3" Type="http://schemas.openxmlformats.org/officeDocument/2006/relationships/slideLayout" Target="../slideLayouts/slideLayout3589.xml"/><Relationship Id="rId7" Type="http://schemas.openxmlformats.org/officeDocument/2006/relationships/slideLayout" Target="../slideLayouts/slideLayout3593.xml"/><Relationship Id="rId12" Type="http://schemas.openxmlformats.org/officeDocument/2006/relationships/slideLayout" Target="../slideLayouts/slideLayout3598.xml"/><Relationship Id="rId17" Type="http://schemas.openxmlformats.org/officeDocument/2006/relationships/slideLayout" Target="../slideLayouts/slideLayout3603.xml"/><Relationship Id="rId2" Type="http://schemas.openxmlformats.org/officeDocument/2006/relationships/slideLayout" Target="../slideLayouts/slideLayout3588.xml"/><Relationship Id="rId16" Type="http://schemas.openxmlformats.org/officeDocument/2006/relationships/slideLayout" Target="../slideLayouts/slideLayout3602.xml"/><Relationship Id="rId1" Type="http://schemas.openxmlformats.org/officeDocument/2006/relationships/slideLayout" Target="../slideLayouts/slideLayout3587.xml"/><Relationship Id="rId6" Type="http://schemas.openxmlformats.org/officeDocument/2006/relationships/slideLayout" Target="../slideLayouts/slideLayout3592.xml"/><Relationship Id="rId11" Type="http://schemas.openxmlformats.org/officeDocument/2006/relationships/slideLayout" Target="../slideLayouts/slideLayout3597.xml"/><Relationship Id="rId5" Type="http://schemas.openxmlformats.org/officeDocument/2006/relationships/slideLayout" Target="../slideLayouts/slideLayout3591.xml"/><Relationship Id="rId15" Type="http://schemas.openxmlformats.org/officeDocument/2006/relationships/slideLayout" Target="../slideLayouts/slideLayout3601.xml"/><Relationship Id="rId10" Type="http://schemas.openxmlformats.org/officeDocument/2006/relationships/slideLayout" Target="../slideLayouts/slideLayout3596.xml"/><Relationship Id="rId4" Type="http://schemas.openxmlformats.org/officeDocument/2006/relationships/slideLayout" Target="../slideLayouts/slideLayout3590.xml"/><Relationship Id="rId9" Type="http://schemas.openxmlformats.org/officeDocument/2006/relationships/slideLayout" Target="../slideLayouts/slideLayout3595.xml"/><Relationship Id="rId14" Type="http://schemas.openxmlformats.org/officeDocument/2006/relationships/slideLayout" Target="../slideLayouts/slideLayout3600.xml"/></Relationships>
</file>

<file path=ppt/slideMasters/_rels/slideMaster1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11.xml"/><Relationship Id="rId3" Type="http://schemas.openxmlformats.org/officeDocument/2006/relationships/slideLayout" Target="../slideLayouts/slideLayout3606.xml"/><Relationship Id="rId7" Type="http://schemas.openxmlformats.org/officeDocument/2006/relationships/slideLayout" Target="../slideLayouts/slideLayout3610.xml"/><Relationship Id="rId12" Type="http://schemas.openxmlformats.org/officeDocument/2006/relationships/theme" Target="../theme/theme155.xml"/><Relationship Id="rId2" Type="http://schemas.openxmlformats.org/officeDocument/2006/relationships/slideLayout" Target="../slideLayouts/slideLayout3605.xml"/><Relationship Id="rId1" Type="http://schemas.openxmlformats.org/officeDocument/2006/relationships/slideLayout" Target="../slideLayouts/slideLayout3604.xml"/><Relationship Id="rId6" Type="http://schemas.openxmlformats.org/officeDocument/2006/relationships/slideLayout" Target="../slideLayouts/slideLayout3609.xml"/><Relationship Id="rId11" Type="http://schemas.openxmlformats.org/officeDocument/2006/relationships/slideLayout" Target="../slideLayouts/slideLayout3614.xml"/><Relationship Id="rId5" Type="http://schemas.openxmlformats.org/officeDocument/2006/relationships/slideLayout" Target="../slideLayouts/slideLayout3608.xml"/><Relationship Id="rId10" Type="http://schemas.openxmlformats.org/officeDocument/2006/relationships/slideLayout" Target="../slideLayouts/slideLayout3613.xml"/><Relationship Id="rId4" Type="http://schemas.openxmlformats.org/officeDocument/2006/relationships/slideLayout" Target="../slideLayouts/slideLayout3607.xml"/><Relationship Id="rId9" Type="http://schemas.openxmlformats.org/officeDocument/2006/relationships/slideLayout" Target="../slideLayouts/slideLayout3612.xml"/></Relationships>
</file>

<file path=ppt/slideMasters/_rels/slideMaster1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22.xml"/><Relationship Id="rId13" Type="http://schemas.openxmlformats.org/officeDocument/2006/relationships/slideLayout" Target="../slideLayouts/slideLayout3627.xml"/><Relationship Id="rId3" Type="http://schemas.openxmlformats.org/officeDocument/2006/relationships/slideLayout" Target="../slideLayouts/slideLayout3617.xml"/><Relationship Id="rId7" Type="http://schemas.openxmlformats.org/officeDocument/2006/relationships/slideLayout" Target="../slideLayouts/slideLayout3621.xml"/><Relationship Id="rId12" Type="http://schemas.openxmlformats.org/officeDocument/2006/relationships/slideLayout" Target="../slideLayouts/slideLayout3626.xml"/><Relationship Id="rId17" Type="http://schemas.openxmlformats.org/officeDocument/2006/relationships/theme" Target="../theme/theme156.xml"/><Relationship Id="rId2" Type="http://schemas.openxmlformats.org/officeDocument/2006/relationships/slideLayout" Target="../slideLayouts/slideLayout3616.xml"/><Relationship Id="rId16" Type="http://schemas.openxmlformats.org/officeDocument/2006/relationships/slideLayout" Target="../slideLayouts/slideLayout3630.xml"/><Relationship Id="rId1" Type="http://schemas.openxmlformats.org/officeDocument/2006/relationships/slideLayout" Target="../slideLayouts/slideLayout3615.xml"/><Relationship Id="rId6" Type="http://schemas.openxmlformats.org/officeDocument/2006/relationships/slideLayout" Target="../slideLayouts/slideLayout3620.xml"/><Relationship Id="rId11" Type="http://schemas.openxmlformats.org/officeDocument/2006/relationships/slideLayout" Target="../slideLayouts/slideLayout3625.xml"/><Relationship Id="rId5" Type="http://schemas.openxmlformats.org/officeDocument/2006/relationships/slideLayout" Target="../slideLayouts/slideLayout3619.xml"/><Relationship Id="rId15" Type="http://schemas.openxmlformats.org/officeDocument/2006/relationships/slideLayout" Target="../slideLayouts/slideLayout3629.xml"/><Relationship Id="rId10" Type="http://schemas.openxmlformats.org/officeDocument/2006/relationships/slideLayout" Target="../slideLayouts/slideLayout3624.xml"/><Relationship Id="rId4" Type="http://schemas.openxmlformats.org/officeDocument/2006/relationships/slideLayout" Target="../slideLayouts/slideLayout3618.xml"/><Relationship Id="rId9" Type="http://schemas.openxmlformats.org/officeDocument/2006/relationships/slideLayout" Target="../slideLayouts/slideLayout3623.xml"/><Relationship Id="rId14" Type="http://schemas.openxmlformats.org/officeDocument/2006/relationships/slideLayout" Target="../slideLayouts/slideLayout3628.xml"/></Relationships>
</file>

<file path=ppt/slideMasters/_rels/slideMaster1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38.xml"/><Relationship Id="rId13" Type="http://schemas.openxmlformats.org/officeDocument/2006/relationships/slideLayout" Target="../slideLayouts/slideLayout3643.xml"/><Relationship Id="rId18" Type="http://schemas.openxmlformats.org/officeDocument/2006/relationships/slideLayout" Target="../slideLayouts/slideLayout3648.xml"/><Relationship Id="rId26" Type="http://schemas.openxmlformats.org/officeDocument/2006/relationships/slideLayout" Target="../slideLayouts/slideLayout3656.xml"/><Relationship Id="rId39" Type="http://schemas.openxmlformats.org/officeDocument/2006/relationships/slideLayout" Target="../slideLayouts/slideLayout3669.xml"/><Relationship Id="rId3" Type="http://schemas.openxmlformats.org/officeDocument/2006/relationships/slideLayout" Target="../slideLayouts/slideLayout3633.xml"/><Relationship Id="rId21" Type="http://schemas.openxmlformats.org/officeDocument/2006/relationships/slideLayout" Target="../slideLayouts/slideLayout3651.xml"/><Relationship Id="rId34" Type="http://schemas.openxmlformats.org/officeDocument/2006/relationships/slideLayout" Target="../slideLayouts/slideLayout3664.xml"/><Relationship Id="rId42" Type="http://schemas.openxmlformats.org/officeDocument/2006/relationships/slideLayout" Target="../slideLayouts/slideLayout3672.xml"/><Relationship Id="rId7" Type="http://schemas.openxmlformats.org/officeDocument/2006/relationships/slideLayout" Target="../slideLayouts/slideLayout3637.xml"/><Relationship Id="rId12" Type="http://schemas.openxmlformats.org/officeDocument/2006/relationships/slideLayout" Target="../slideLayouts/slideLayout3642.xml"/><Relationship Id="rId17" Type="http://schemas.openxmlformats.org/officeDocument/2006/relationships/slideLayout" Target="../slideLayouts/slideLayout3647.xml"/><Relationship Id="rId25" Type="http://schemas.openxmlformats.org/officeDocument/2006/relationships/slideLayout" Target="../slideLayouts/slideLayout3655.xml"/><Relationship Id="rId33" Type="http://schemas.openxmlformats.org/officeDocument/2006/relationships/slideLayout" Target="../slideLayouts/slideLayout3663.xml"/><Relationship Id="rId38" Type="http://schemas.openxmlformats.org/officeDocument/2006/relationships/slideLayout" Target="../slideLayouts/slideLayout3668.xml"/><Relationship Id="rId2" Type="http://schemas.openxmlformats.org/officeDocument/2006/relationships/slideLayout" Target="../slideLayouts/slideLayout3632.xml"/><Relationship Id="rId16" Type="http://schemas.openxmlformats.org/officeDocument/2006/relationships/slideLayout" Target="../slideLayouts/slideLayout3646.xml"/><Relationship Id="rId20" Type="http://schemas.openxmlformats.org/officeDocument/2006/relationships/slideLayout" Target="../slideLayouts/slideLayout3650.xml"/><Relationship Id="rId29" Type="http://schemas.openxmlformats.org/officeDocument/2006/relationships/slideLayout" Target="../slideLayouts/slideLayout3659.xml"/><Relationship Id="rId41" Type="http://schemas.openxmlformats.org/officeDocument/2006/relationships/slideLayout" Target="../slideLayouts/slideLayout3671.xml"/><Relationship Id="rId1" Type="http://schemas.openxmlformats.org/officeDocument/2006/relationships/slideLayout" Target="../slideLayouts/slideLayout3631.xml"/><Relationship Id="rId6" Type="http://schemas.openxmlformats.org/officeDocument/2006/relationships/slideLayout" Target="../slideLayouts/slideLayout3636.xml"/><Relationship Id="rId11" Type="http://schemas.openxmlformats.org/officeDocument/2006/relationships/slideLayout" Target="../slideLayouts/slideLayout3641.xml"/><Relationship Id="rId24" Type="http://schemas.openxmlformats.org/officeDocument/2006/relationships/slideLayout" Target="../slideLayouts/slideLayout3654.xml"/><Relationship Id="rId32" Type="http://schemas.openxmlformats.org/officeDocument/2006/relationships/slideLayout" Target="../slideLayouts/slideLayout3662.xml"/><Relationship Id="rId37" Type="http://schemas.openxmlformats.org/officeDocument/2006/relationships/slideLayout" Target="../slideLayouts/slideLayout3667.xml"/><Relationship Id="rId40" Type="http://schemas.openxmlformats.org/officeDocument/2006/relationships/slideLayout" Target="../slideLayouts/slideLayout3670.xml"/><Relationship Id="rId45" Type="http://schemas.openxmlformats.org/officeDocument/2006/relationships/theme" Target="../theme/theme157.xml"/><Relationship Id="rId5" Type="http://schemas.openxmlformats.org/officeDocument/2006/relationships/slideLayout" Target="../slideLayouts/slideLayout3635.xml"/><Relationship Id="rId15" Type="http://schemas.openxmlformats.org/officeDocument/2006/relationships/slideLayout" Target="../slideLayouts/slideLayout3645.xml"/><Relationship Id="rId23" Type="http://schemas.openxmlformats.org/officeDocument/2006/relationships/slideLayout" Target="../slideLayouts/slideLayout3653.xml"/><Relationship Id="rId28" Type="http://schemas.openxmlformats.org/officeDocument/2006/relationships/slideLayout" Target="../slideLayouts/slideLayout3658.xml"/><Relationship Id="rId36" Type="http://schemas.openxmlformats.org/officeDocument/2006/relationships/slideLayout" Target="../slideLayouts/slideLayout3666.xml"/><Relationship Id="rId10" Type="http://schemas.openxmlformats.org/officeDocument/2006/relationships/slideLayout" Target="../slideLayouts/slideLayout3640.xml"/><Relationship Id="rId19" Type="http://schemas.openxmlformats.org/officeDocument/2006/relationships/slideLayout" Target="../slideLayouts/slideLayout3649.xml"/><Relationship Id="rId31" Type="http://schemas.openxmlformats.org/officeDocument/2006/relationships/slideLayout" Target="../slideLayouts/slideLayout3661.xml"/><Relationship Id="rId44" Type="http://schemas.openxmlformats.org/officeDocument/2006/relationships/slideLayout" Target="../slideLayouts/slideLayout3674.xml"/><Relationship Id="rId4" Type="http://schemas.openxmlformats.org/officeDocument/2006/relationships/slideLayout" Target="../slideLayouts/slideLayout3634.xml"/><Relationship Id="rId9" Type="http://schemas.openxmlformats.org/officeDocument/2006/relationships/slideLayout" Target="../slideLayouts/slideLayout3639.xml"/><Relationship Id="rId14" Type="http://schemas.openxmlformats.org/officeDocument/2006/relationships/slideLayout" Target="../slideLayouts/slideLayout3644.xml"/><Relationship Id="rId22" Type="http://schemas.openxmlformats.org/officeDocument/2006/relationships/slideLayout" Target="../slideLayouts/slideLayout3652.xml"/><Relationship Id="rId27" Type="http://schemas.openxmlformats.org/officeDocument/2006/relationships/slideLayout" Target="../slideLayouts/slideLayout3657.xml"/><Relationship Id="rId30" Type="http://schemas.openxmlformats.org/officeDocument/2006/relationships/slideLayout" Target="../slideLayouts/slideLayout3660.xml"/><Relationship Id="rId35" Type="http://schemas.openxmlformats.org/officeDocument/2006/relationships/slideLayout" Target="../slideLayouts/slideLayout3665.xml"/><Relationship Id="rId43" Type="http://schemas.openxmlformats.org/officeDocument/2006/relationships/slideLayout" Target="../slideLayouts/slideLayout3673.xml"/></Relationships>
</file>

<file path=ppt/slideMasters/_rels/slideMaster1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82.xml"/><Relationship Id="rId13" Type="http://schemas.openxmlformats.org/officeDocument/2006/relationships/slideLayout" Target="../slideLayouts/slideLayout3687.xml"/><Relationship Id="rId18" Type="http://schemas.openxmlformats.org/officeDocument/2006/relationships/slideLayout" Target="../slideLayouts/slideLayout3692.xml"/><Relationship Id="rId3" Type="http://schemas.openxmlformats.org/officeDocument/2006/relationships/slideLayout" Target="../slideLayouts/slideLayout3677.xml"/><Relationship Id="rId21" Type="http://schemas.openxmlformats.org/officeDocument/2006/relationships/theme" Target="../theme/theme158.xml"/><Relationship Id="rId7" Type="http://schemas.openxmlformats.org/officeDocument/2006/relationships/slideLayout" Target="../slideLayouts/slideLayout3681.xml"/><Relationship Id="rId12" Type="http://schemas.openxmlformats.org/officeDocument/2006/relationships/slideLayout" Target="../slideLayouts/slideLayout3686.xml"/><Relationship Id="rId17" Type="http://schemas.openxmlformats.org/officeDocument/2006/relationships/slideLayout" Target="../slideLayouts/slideLayout3691.xml"/><Relationship Id="rId2" Type="http://schemas.openxmlformats.org/officeDocument/2006/relationships/slideLayout" Target="../slideLayouts/slideLayout3676.xml"/><Relationship Id="rId16" Type="http://schemas.openxmlformats.org/officeDocument/2006/relationships/slideLayout" Target="../slideLayouts/slideLayout3690.xml"/><Relationship Id="rId20" Type="http://schemas.openxmlformats.org/officeDocument/2006/relationships/slideLayout" Target="../slideLayouts/slideLayout3694.xml"/><Relationship Id="rId1" Type="http://schemas.openxmlformats.org/officeDocument/2006/relationships/slideLayout" Target="../slideLayouts/slideLayout3675.xml"/><Relationship Id="rId6" Type="http://schemas.openxmlformats.org/officeDocument/2006/relationships/slideLayout" Target="../slideLayouts/slideLayout3680.xml"/><Relationship Id="rId11" Type="http://schemas.openxmlformats.org/officeDocument/2006/relationships/slideLayout" Target="../slideLayouts/slideLayout3685.xml"/><Relationship Id="rId5" Type="http://schemas.openxmlformats.org/officeDocument/2006/relationships/slideLayout" Target="../slideLayouts/slideLayout3679.xml"/><Relationship Id="rId15" Type="http://schemas.openxmlformats.org/officeDocument/2006/relationships/slideLayout" Target="../slideLayouts/slideLayout3689.xml"/><Relationship Id="rId10" Type="http://schemas.openxmlformats.org/officeDocument/2006/relationships/slideLayout" Target="../slideLayouts/slideLayout3684.xml"/><Relationship Id="rId19" Type="http://schemas.openxmlformats.org/officeDocument/2006/relationships/slideLayout" Target="../slideLayouts/slideLayout3693.xml"/><Relationship Id="rId4" Type="http://schemas.openxmlformats.org/officeDocument/2006/relationships/slideLayout" Target="../slideLayouts/slideLayout3678.xml"/><Relationship Id="rId9" Type="http://schemas.openxmlformats.org/officeDocument/2006/relationships/slideLayout" Target="../slideLayouts/slideLayout3683.xml"/><Relationship Id="rId14" Type="http://schemas.openxmlformats.org/officeDocument/2006/relationships/slideLayout" Target="../slideLayouts/slideLayout3688.xml"/></Relationships>
</file>

<file path=ppt/slideMasters/_rels/slideMaster1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02.xml"/><Relationship Id="rId13" Type="http://schemas.openxmlformats.org/officeDocument/2006/relationships/slideLayout" Target="../slideLayouts/slideLayout3707.xml"/><Relationship Id="rId18" Type="http://schemas.openxmlformats.org/officeDocument/2006/relationships/theme" Target="../theme/theme159.xml"/><Relationship Id="rId3" Type="http://schemas.openxmlformats.org/officeDocument/2006/relationships/slideLayout" Target="../slideLayouts/slideLayout3697.xml"/><Relationship Id="rId7" Type="http://schemas.openxmlformats.org/officeDocument/2006/relationships/slideLayout" Target="../slideLayouts/slideLayout3701.xml"/><Relationship Id="rId12" Type="http://schemas.openxmlformats.org/officeDocument/2006/relationships/slideLayout" Target="../slideLayouts/slideLayout3706.xml"/><Relationship Id="rId17" Type="http://schemas.openxmlformats.org/officeDocument/2006/relationships/slideLayout" Target="../slideLayouts/slideLayout3711.xml"/><Relationship Id="rId2" Type="http://schemas.openxmlformats.org/officeDocument/2006/relationships/slideLayout" Target="../slideLayouts/slideLayout3696.xml"/><Relationship Id="rId16" Type="http://schemas.openxmlformats.org/officeDocument/2006/relationships/slideLayout" Target="../slideLayouts/slideLayout3710.xml"/><Relationship Id="rId1" Type="http://schemas.openxmlformats.org/officeDocument/2006/relationships/slideLayout" Target="../slideLayouts/slideLayout3695.xml"/><Relationship Id="rId6" Type="http://schemas.openxmlformats.org/officeDocument/2006/relationships/slideLayout" Target="../slideLayouts/slideLayout3700.xml"/><Relationship Id="rId11" Type="http://schemas.openxmlformats.org/officeDocument/2006/relationships/slideLayout" Target="../slideLayouts/slideLayout3705.xml"/><Relationship Id="rId5" Type="http://schemas.openxmlformats.org/officeDocument/2006/relationships/slideLayout" Target="../slideLayouts/slideLayout3699.xml"/><Relationship Id="rId15" Type="http://schemas.openxmlformats.org/officeDocument/2006/relationships/slideLayout" Target="../slideLayouts/slideLayout3709.xml"/><Relationship Id="rId10" Type="http://schemas.openxmlformats.org/officeDocument/2006/relationships/slideLayout" Target="../slideLayouts/slideLayout3704.xml"/><Relationship Id="rId4" Type="http://schemas.openxmlformats.org/officeDocument/2006/relationships/slideLayout" Target="../slideLayouts/slideLayout3698.xml"/><Relationship Id="rId9" Type="http://schemas.openxmlformats.org/officeDocument/2006/relationships/slideLayout" Target="../slideLayouts/slideLayout3703.xml"/><Relationship Id="rId14" Type="http://schemas.openxmlformats.org/officeDocument/2006/relationships/slideLayout" Target="../slideLayouts/slideLayout3708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8.xml"/><Relationship Id="rId13" Type="http://schemas.openxmlformats.org/officeDocument/2006/relationships/slideLayout" Target="../slideLayouts/slideLayout453.xml"/><Relationship Id="rId18" Type="http://schemas.openxmlformats.org/officeDocument/2006/relationships/slideLayout" Target="../slideLayouts/slideLayout458.xml"/><Relationship Id="rId3" Type="http://schemas.openxmlformats.org/officeDocument/2006/relationships/slideLayout" Target="../slideLayouts/slideLayout443.xml"/><Relationship Id="rId21" Type="http://schemas.openxmlformats.org/officeDocument/2006/relationships/slideLayout" Target="../slideLayouts/slideLayout461.xml"/><Relationship Id="rId7" Type="http://schemas.openxmlformats.org/officeDocument/2006/relationships/slideLayout" Target="../slideLayouts/slideLayout447.xml"/><Relationship Id="rId12" Type="http://schemas.openxmlformats.org/officeDocument/2006/relationships/slideLayout" Target="../slideLayouts/slideLayout452.xml"/><Relationship Id="rId17" Type="http://schemas.openxmlformats.org/officeDocument/2006/relationships/slideLayout" Target="../slideLayouts/slideLayout457.xml"/><Relationship Id="rId2" Type="http://schemas.openxmlformats.org/officeDocument/2006/relationships/slideLayout" Target="../slideLayouts/slideLayout442.xml"/><Relationship Id="rId16" Type="http://schemas.openxmlformats.org/officeDocument/2006/relationships/slideLayout" Target="../slideLayouts/slideLayout456.xml"/><Relationship Id="rId20" Type="http://schemas.openxmlformats.org/officeDocument/2006/relationships/slideLayout" Target="../slideLayouts/slideLayout460.xml"/><Relationship Id="rId1" Type="http://schemas.openxmlformats.org/officeDocument/2006/relationships/slideLayout" Target="../slideLayouts/slideLayout441.xml"/><Relationship Id="rId6" Type="http://schemas.openxmlformats.org/officeDocument/2006/relationships/slideLayout" Target="../slideLayouts/slideLayout446.xml"/><Relationship Id="rId11" Type="http://schemas.openxmlformats.org/officeDocument/2006/relationships/slideLayout" Target="../slideLayouts/slideLayout451.xml"/><Relationship Id="rId5" Type="http://schemas.openxmlformats.org/officeDocument/2006/relationships/slideLayout" Target="../slideLayouts/slideLayout445.xml"/><Relationship Id="rId15" Type="http://schemas.openxmlformats.org/officeDocument/2006/relationships/slideLayout" Target="../slideLayouts/slideLayout455.xml"/><Relationship Id="rId23" Type="http://schemas.openxmlformats.org/officeDocument/2006/relationships/theme" Target="../theme/theme16.xml"/><Relationship Id="rId10" Type="http://schemas.openxmlformats.org/officeDocument/2006/relationships/slideLayout" Target="../slideLayouts/slideLayout450.xml"/><Relationship Id="rId19" Type="http://schemas.openxmlformats.org/officeDocument/2006/relationships/slideLayout" Target="../slideLayouts/slideLayout459.xml"/><Relationship Id="rId4" Type="http://schemas.openxmlformats.org/officeDocument/2006/relationships/slideLayout" Target="../slideLayouts/slideLayout444.xml"/><Relationship Id="rId9" Type="http://schemas.openxmlformats.org/officeDocument/2006/relationships/slideLayout" Target="../slideLayouts/slideLayout449.xml"/><Relationship Id="rId14" Type="http://schemas.openxmlformats.org/officeDocument/2006/relationships/slideLayout" Target="../slideLayouts/slideLayout454.xml"/><Relationship Id="rId22" Type="http://schemas.openxmlformats.org/officeDocument/2006/relationships/slideLayout" Target="../slideLayouts/slideLayout462.xml"/></Relationships>
</file>

<file path=ppt/slideMasters/_rels/slideMaster1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19.xml"/><Relationship Id="rId13" Type="http://schemas.openxmlformats.org/officeDocument/2006/relationships/slideLayout" Target="../slideLayouts/slideLayout3724.xml"/><Relationship Id="rId18" Type="http://schemas.openxmlformats.org/officeDocument/2006/relationships/slideLayout" Target="../slideLayouts/slideLayout3729.xml"/><Relationship Id="rId3" Type="http://schemas.openxmlformats.org/officeDocument/2006/relationships/slideLayout" Target="../slideLayouts/slideLayout3714.xml"/><Relationship Id="rId21" Type="http://schemas.openxmlformats.org/officeDocument/2006/relationships/theme" Target="../theme/theme160.xml"/><Relationship Id="rId7" Type="http://schemas.openxmlformats.org/officeDocument/2006/relationships/slideLayout" Target="../slideLayouts/slideLayout3718.xml"/><Relationship Id="rId12" Type="http://schemas.openxmlformats.org/officeDocument/2006/relationships/slideLayout" Target="../slideLayouts/slideLayout3723.xml"/><Relationship Id="rId17" Type="http://schemas.openxmlformats.org/officeDocument/2006/relationships/slideLayout" Target="../slideLayouts/slideLayout3728.xml"/><Relationship Id="rId2" Type="http://schemas.openxmlformats.org/officeDocument/2006/relationships/slideLayout" Target="../slideLayouts/slideLayout3713.xml"/><Relationship Id="rId16" Type="http://schemas.openxmlformats.org/officeDocument/2006/relationships/slideLayout" Target="../slideLayouts/slideLayout3727.xml"/><Relationship Id="rId20" Type="http://schemas.openxmlformats.org/officeDocument/2006/relationships/slideLayout" Target="../slideLayouts/slideLayout3731.xml"/><Relationship Id="rId1" Type="http://schemas.openxmlformats.org/officeDocument/2006/relationships/slideLayout" Target="../slideLayouts/slideLayout3712.xml"/><Relationship Id="rId6" Type="http://schemas.openxmlformats.org/officeDocument/2006/relationships/slideLayout" Target="../slideLayouts/slideLayout3717.xml"/><Relationship Id="rId11" Type="http://schemas.openxmlformats.org/officeDocument/2006/relationships/slideLayout" Target="../slideLayouts/slideLayout3722.xml"/><Relationship Id="rId5" Type="http://schemas.openxmlformats.org/officeDocument/2006/relationships/slideLayout" Target="../slideLayouts/slideLayout3716.xml"/><Relationship Id="rId15" Type="http://schemas.openxmlformats.org/officeDocument/2006/relationships/slideLayout" Target="../slideLayouts/slideLayout3726.xml"/><Relationship Id="rId10" Type="http://schemas.openxmlformats.org/officeDocument/2006/relationships/slideLayout" Target="../slideLayouts/slideLayout3721.xml"/><Relationship Id="rId19" Type="http://schemas.openxmlformats.org/officeDocument/2006/relationships/slideLayout" Target="../slideLayouts/slideLayout3730.xml"/><Relationship Id="rId4" Type="http://schemas.openxmlformats.org/officeDocument/2006/relationships/slideLayout" Target="../slideLayouts/slideLayout3715.xml"/><Relationship Id="rId9" Type="http://schemas.openxmlformats.org/officeDocument/2006/relationships/slideLayout" Target="../slideLayouts/slideLayout3720.xml"/><Relationship Id="rId14" Type="http://schemas.openxmlformats.org/officeDocument/2006/relationships/slideLayout" Target="../slideLayouts/slideLayout3725.xml"/></Relationships>
</file>

<file path=ppt/slideMasters/_rels/slideMaster1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39.xml"/><Relationship Id="rId13" Type="http://schemas.openxmlformats.org/officeDocument/2006/relationships/slideLayout" Target="../slideLayouts/slideLayout3744.xml"/><Relationship Id="rId18" Type="http://schemas.openxmlformats.org/officeDocument/2006/relationships/theme" Target="../theme/theme161.xml"/><Relationship Id="rId3" Type="http://schemas.openxmlformats.org/officeDocument/2006/relationships/slideLayout" Target="../slideLayouts/slideLayout3734.xml"/><Relationship Id="rId7" Type="http://schemas.openxmlformats.org/officeDocument/2006/relationships/slideLayout" Target="../slideLayouts/slideLayout3738.xml"/><Relationship Id="rId12" Type="http://schemas.openxmlformats.org/officeDocument/2006/relationships/slideLayout" Target="../slideLayouts/slideLayout3743.xml"/><Relationship Id="rId17" Type="http://schemas.openxmlformats.org/officeDocument/2006/relationships/slideLayout" Target="../slideLayouts/slideLayout3748.xml"/><Relationship Id="rId2" Type="http://schemas.openxmlformats.org/officeDocument/2006/relationships/slideLayout" Target="../slideLayouts/slideLayout3733.xml"/><Relationship Id="rId16" Type="http://schemas.openxmlformats.org/officeDocument/2006/relationships/slideLayout" Target="../slideLayouts/slideLayout3747.xml"/><Relationship Id="rId1" Type="http://schemas.openxmlformats.org/officeDocument/2006/relationships/slideLayout" Target="../slideLayouts/slideLayout3732.xml"/><Relationship Id="rId6" Type="http://schemas.openxmlformats.org/officeDocument/2006/relationships/slideLayout" Target="../slideLayouts/slideLayout3737.xml"/><Relationship Id="rId11" Type="http://schemas.openxmlformats.org/officeDocument/2006/relationships/slideLayout" Target="../slideLayouts/slideLayout3742.xml"/><Relationship Id="rId5" Type="http://schemas.openxmlformats.org/officeDocument/2006/relationships/slideLayout" Target="../slideLayouts/slideLayout3736.xml"/><Relationship Id="rId15" Type="http://schemas.openxmlformats.org/officeDocument/2006/relationships/slideLayout" Target="../slideLayouts/slideLayout3746.xml"/><Relationship Id="rId10" Type="http://schemas.openxmlformats.org/officeDocument/2006/relationships/slideLayout" Target="../slideLayouts/slideLayout3741.xml"/><Relationship Id="rId4" Type="http://schemas.openxmlformats.org/officeDocument/2006/relationships/slideLayout" Target="../slideLayouts/slideLayout3735.xml"/><Relationship Id="rId9" Type="http://schemas.openxmlformats.org/officeDocument/2006/relationships/slideLayout" Target="../slideLayouts/slideLayout3740.xml"/><Relationship Id="rId14" Type="http://schemas.openxmlformats.org/officeDocument/2006/relationships/slideLayout" Target="../slideLayouts/slideLayout3745.xml"/></Relationships>
</file>

<file path=ppt/slideMasters/_rels/slideMaster1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56.xml"/><Relationship Id="rId13" Type="http://schemas.openxmlformats.org/officeDocument/2006/relationships/slideLayout" Target="../slideLayouts/slideLayout3761.xml"/><Relationship Id="rId18" Type="http://schemas.openxmlformats.org/officeDocument/2006/relationships/slideLayout" Target="../slideLayouts/slideLayout3766.xml"/><Relationship Id="rId3" Type="http://schemas.openxmlformats.org/officeDocument/2006/relationships/slideLayout" Target="../slideLayouts/slideLayout3751.xml"/><Relationship Id="rId7" Type="http://schemas.openxmlformats.org/officeDocument/2006/relationships/slideLayout" Target="../slideLayouts/slideLayout3755.xml"/><Relationship Id="rId12" Type="http://schemas.openxmlformats.org/officeDocument/2006/relationships/slideLayout" Target="../slideLayouts/slideLayout3760.xml"/><Relationship Id="rId17" Type="http://schemas.openxmlformats.org/officeDocument/2006/relationships/slideLayout" Target="../slideLayouts/slideLayout3765.xml"/><Relationship Id="rId2" Type="http://schemas.openxmlformats.org/officeDocument/2006/relationships/slideLayout" Target="../slideLayouts/slideLayout3750.xml"/><Relationship Id="rId16" Type="http://schemas.openxmlformats.org/officeDocument/2006/relationships/slideLayout" Target="../slideLayouts/slideLayout3764.xml"/><Relationship Id="rId1" Type="http://schemas.openxmlformats.org/officeDocument/2006/relationships/slideLayout" Target="../slideLayouts/slideLayout3749.xml"/><Relationship Id="rId6" Type="http://schemas.openxmlformats.org/officeDocument/2006/relationships/slideLayout" Target="../slideLayouts/slideLayout3754.xml"/><Relationship Id="rId11" Type="http://schemas.openxmlformats.org/officeDocument/2006/relationships/slideLayout" Target="../slideLayouts/slideLayout3759.xml"/><Relationship Id="rId5" Type="http://schemas.openxmlformats.org/officeDocument/2006/relationships/slideLayout" Target="../slideLayouts/slideLayout3753.xml"/><Relationship Id="rId15" Type="http://schemas.openxmlformats.org/officeDocument/2006/relationships/slideLayout" Target="../slideLayouts/slideLayout3763.xml"/><Relationship Id="rId10" Type="http://schemas.openxmlformats.org/officeDocument/2006/relationships/slideLayout" Target="../slideLayouts/slideLayout3758.xml"/><Relationship Id="rId19" Type="http://schemas.openxmlformats.org/officeDocument/2006/relationships/theme" Target="../theme/theme162.xml"/><Relationship Id="rId4" Type="http://schemas.openxmlformats.org/officeDocument/2006/relationships/slideLayout" Target="../slideLayouts/slideLayout3752.xml"/><Relationship Id="rId9" Type="http://schemas.openxmlformats.org/officeDocument/2006/relationships/slideLayout" Target="../slideLayouts/slideLayout3757.xml"/><Relationship Id="rId14" Type="http://schemas.openxmlformats.org/officeDocument/2006/relationships/slideLayout" Target="../slideLayouts/slideLayout3762.xml"/></Relationships>
</file>

<file path=ppt/slideMasters/_rels/slideMaster1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74.xml"/><Relationship Id="rId13" Type="http://schemas.openxmlformats.org/officeDocument/2006/relationships/slideLayout" Target="../slideLayouts/slideLayout3779.xml"/><Relationship Id="rId18" Type="http://schemas.openxmlformats.org/officeDocument/2006/relationships/slideLayout" Target="../slideLayouts/slideLayout3784.xml"/><Relationship Id="rId3" Type="http://schemas.openxmlformats.org/officeDocument/2006/relationships/slideLayout" Target="../slideLayouts/slideLayout3769.xml"/><Relationship Id="rId21" Type="http://schemas.openxmlformats.org/officeDocument/2006/relationships/slideLayout" Target="../slideLayouts/slideLayout3787.xml"/><Relationship Id="rId7" Type="http://schemas.openxmlformats.org/officeDocument/2006/relationships/slideLayout" Target="../slideLayouts/slideLayout3773.xml"/><Relationship Id="rId12" Type="http://schemas.openxmlformats.org/officeDocument/2006/relationships/slideLayout" Target="../slideLayouts/slideLayout3778.xml"/><Relationship Id="rId17" Type="http://schemas.openxmlformats.org/officeDocument/2006/relationships/slideLayout" Target="../slideLayouts/slideLayout3783.xml"/><Relationship Id="rId2" Type="http://schemas.openxmlformats.org/officeDocument/2006/relationships/slideLayout" Target="../slideLayouts/slideLayout3768.xml"/><Relationship Id="rId16" Type="http://schemas.openxmlformats.org/officeDocument/2006/relationships/slideLayout" Target="../slideLayouts/slideLayout3782.xml"/><Relationship Id="rId20" Type="http://schemas.openxmlformats.org/officeDocument/2006/relationships/slideLayout" Target="../slideLayouts/slideLayout3786.xml"/><Relationship Id="rId1" Type="http://schemas.openxmlformats.org/officeDocument/2006/relationships/slideLayout" Target="../slideLayouts/slideLayout3767.xml"/><Relationship Id="rId6" Type="http://schemas.openxmlformats.org/officeDocument/2006/relationships/slideLayout" Target="../slideLayouts/slideLayout3772.xml"/><Relationship Id="rId11" Type="http://schemas.openxmlformats.org/officeDocument/2006/relationships/slideLayout" Target="../slideLayouts/slideLayout3777.xml"/><Relationship Id="rId5" Type="http://schemas.openxmlformats.org/officeDocument/2006/relationships/slideLayout" Target="../slideLayouts/slideLayout3771.xml"/><Relationship Id="rId15" Type="http://schemas.openxmlformats.org/officeDocument/2006/relationships/slideLayout" Target="../slideLayouts/slideLayout3781.xml"/><Relationship Id="rId10" Type="http://schemas.openxmlformats.org/officeDocument/2006/relationships/slideLayout" Target="../slideLayouts/slideLayout3776.xml"/><Relationship Id="rId19" Type="http://schemas.openxmlformats.org/officeDocument/2006/relationships/slideLayout" Target="../slideLayouts/slideLayout3785.xml"/><Relationship Id="rId4" Type="http://schemas.openxmlformats.org/officeDocument/2006/relationships/slideLayout" Target="../slideLayouts/slideLayout3770.xml"/><Relationship Id="rId9" Type="http://schemas.openxmlformats.org/officeDocument/2006/relationships/slideLayout" Target="../slideLayouts/slideLayout3775.xml"/><Relationship Id="rId14" Type="http://schemas.openxmlformats.org/officeDocument/2006/relationships/slideLayout" Target="../slideLayouts/slideLayout3780.xml"/><Relationship Id="rId22" Type="http://schemas.openxmlformats.org/officeDocument/2006/relationships/theme" Target="../theme/theme163.xml"/></Relationships>
</file>

<file path=ppt/slideMasters/_rels/slideMaster1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95.xml"/><Relationship Id="rId13" Type="http://schemas.openxmlformats.org/officeDocument/2006/relationships/slideLayout" Target="../slideLayouts/slideLayout3800.xml"/><Relationship Id="rId3" Type="http://schemas.openxmlformats.org/officeDocument/2006/relationships/slideLayout" Target="../slideLayouts/slideLayout3790.xml"/><Relationship Id="rId7" Type="http://schemas.openxmlformats.org/officeDocument/2006/relationships/slideLayout" Target="../slideLayouts/slideLayout3794.xml"/><Relationship Id="rId12" Type="http://schemas.openxmlformats.org/officeDocument/2006/relationships/slideLayout" Target="../slideLayouts/slideLayout3799.xml"/><Relationship Id="rId2" Type="http://schemas.openxmlformats.org/officeDocument/2006/relationships/slideLayout" Target="../slideLayouts/slideLayout3789.xml"/><Relationship Id="rId16" Type="http://schemas.openxmlformats.org/officeDocument/2006/relationships/theme" Target="../theme/theme164.xml"/><Relationship Id="rId1" Type="http://schemas.openxmlformats.org/officeDocument/2006/relationships/slideLayout" Target="../slideLayouts/slideLayout3788.xml"/><Relationship Id="rId6" Type="http://schemas.openxmlformats.org/officeDocument/2006/relationships/slideLayout" Target="../slideLayouts/slideLayout3793.xml"/><Relationship Id="rId11" Type="http://schemas.openxmlformats.org/officeDocument/2006/relationships/slideLayout" Target="../slideLayouts/slideLayout3798.xml"/><Relationship Id="rId5" Type="http://schemas.openxmlformats.org/officeDocument/2006/relationships/slideLayout" Target="../slideLayouts/slideLayout3792.xml"/><Relationship Id="rId15" Type="http://schemas.openxmlformats.org/officeDocument/2006/relationships/slideLayout" Target="../slideLayouts/slideLayout3802.xml"/><Relationship Id="rId10" Type="http://schemas.openxmlformats.org/officeDocument/2006/relationships/slideLayout" Target="../slideLayouts/slideLayout3797.xml"/><Relationship Id="rId4" Type="http://schemas.openxmlformats.org/officeDocument/2006/relationships/slideLayout" Target="../slideLayouts/slideLayout3791.xml"/><Relationship Id="rId9" Type="http://schemas.openxmlformats.org/officeDocument/2006/relationships/slideLayout" Target="../slideLayouts/slideLayout3796.xml"/><Relationship Id="rId14" Type="http://schemas.openxmlformats.org/officeDocument/2006/relationships/slideLayout" Target="../slideLayouts/slideLayout3801.xml"/></Relationships>
</file>

<file path=ppt/slideMasters/_rels/slideMaster1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10.xml"/><Relationship Id="rId13" Type="http://schemas.openxmlformats.org/officeDocument/2006/relationships/slideLayout" Target="../slideLayouts/slideLayout3815.xml"/><Relationship Id="rId18" Type="http://schemas.openxmlformats.org/officeDocument/2006/relationships/slideLayout" Target="../slideLayouts/slideLayout3820.xml"/><Relationship Id="rId3" Type="http://schemas.openxmlformats.org/officeDocument/2006/relationships/slideLayout" Target="../slideLayouts/slideLayout3805.xml"/><Relationship Id="rId21" Type="http://schemas.openxmlformats.org/officeDocument/2006/relationships/slideLayout" Target="../slideLayouts/slideLayout3823.xml"/><Relationship Id="rId7" Type="http://schemas.openxmlformats.org/officeDocument/2006/relationships/slideLayout" Target="../slideLayouts/slideLayout3809.xml"/><Relationship Id="rId12" Type="http://schemas.openxmlformats.org/officeDocument/2006/relationships/slideLayout" Target="../slideLayouts/slideLayout3814.xml"/><Relationship Id="rId17" Type="http://schemas.openxmlformats.org/officeDocument/2006/relationships/slideLayout" Target="../slideLayouts/slideLayout3819.xml"/><Relationship Id="rId2" Type="http://schemas.openxmlformats.org/officeDocument/2006/relationships/slideLayout" Target="../slideLayouts/slideLayout3804.xml"/><Relationship Id="rId16" Type="http://schemas.openxmlformats.org/officeDocument/2006/relationships/slideLayout" Target="../slideLayouts/slideLayout3818.xml"/><Relationship Id="rId20" Type="http://schemas.openxmlformats.org/officeDocument/2006/relationships/slideLayout" Target="../slideLayouts/slideLayout3822.xml"/><Relationship Id="rId1" Type="http://schemas.openxmlformats.org/officeDocument/2006/relationships/slideLayout" Target="../slideLayouts/slideLayout3803.xml"/><Relationship Id="rId6" Type="http://schemas.openxmlformats.org/officeDocument/2006/relationships/slideLayout" Target="../slideLayouts/slideLayout3808.xml"/><Relationship Id="rId11" Type="http://schemas.openxmlformats.org/officeDocument/2006/relationships/slideLayout" Target="../slideLayouts/slideLayout3813.xml"/><Relationship Id="rId5" Type="http://schemas.openxmlformats.org/officeDocument/2006/relationships/slideLayout" Target="../slideLayouts/slideLayout3807.xml"/><Relationship Id="rId15" Type="http://schemas.openxmlformats.org/officeDocument/2006/relationships/slideLayout" Target="../slideLayouts/slideLayout3817.xml"/><Relationship Id="rId10" Type="http://schemas.openxmlformats.org/officeDocument/2006/relationships/slideLayout" Target="../slideLayouts/slideLayout3812.xml"/><Relationship Id="rId19" Type="http://schemas.openxmlformats.org/officeDocument/2006/relationships/slideLayout" Target="../slideLayouts/slideLayout3821.xml"/><Relationship Id="rId4" Type="http://schemas.openxmlformats.org/officeDocument/2006/relationships/slideLayout" Target="../slideLayouts/slideLayout3806.xml"/><Relationship Id="rId9" Type="http://schemas.openxmlformats.org/officeDocument/2006/relationships/slideLayout" Target="../slideLayouts/slideLayout3811.xml"/><Relationship Id="rId14" Type="http://schemas.openxmlformats.org/officeDocument/2006/relationships/slideLayout" Target="../slideLayouts/slideLayout3816.xml"/><Relationship Id="rId22" Type="http://schemas.openxmlformats.org/officeDocument/2006/relationships/theme" Target="../theme/theme165.xml"/></Relationships>
</file>

<file path=ppt/slideMasters/_rels/slideMaster1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31.xml"/><Relationship Id="rId13" Type="http://schemas.openxmlformats.org/officeDocument/2006/relationships/slideLayout" Target="../slideLayouts/slideLayout3836.xml"/><Relationship Id="rId18" Type="http://schemas.openxmlformats.org/officeDocument/2006/relationships/slideLayout" Target="../slideLayouts/slideLayout3841.xml"/><Relationship Id="rId26" Type="http://schemas.openxmlformats.org/officeDocument/2006/relationships/slideLayout" Target="../slideLayouts/slideLayout3849.xml"/><Relationship Id="rId39" Type="http://schemas.openxmlformats.org/officeDocument/2006/relationships/slideLayout" Target="../slideLayouts/slideLayout3862.xml"/><Relationship Id="rId3" Type="http://schemas.openxmlformats.org/officeDocument/2006/relationships/slideLayout" Target="../slideLayouts/slideLayout3826.xml"/><Relationship Id="rId21" Type="http://schemas.openxmlformats.org/officeDocument/2006/relationships/slideLayout" Target="../slideLayouts/slideLayout3844.xml"/><Relationship Id="rId34" Type="http://schemas.openxmlformats.org/officeDocument/2006/relationships/slideLayout" Target="../slideLayouts/slideLayout3857.xml"/><Relationship Id="rId42" Type="http://schemas.openxmlformats.org/officeDocument/2006/relationships/slideLayout" Target="../slideLayouts/slideLayout3865.xml"/><Relationship Id="rId7" Type="http://schemas.openxmlformats.org/officeDocument/2006/relationships/slideLayout" Target="../slideLayouts/slideLayout3830.xml"/><Relationship Id="rId12" Type="http://schemas.openxmlformats.org/officeDocument/2006/relationships/slideLayout" Target="../slideLayouts/slideLayout3835.xml"/><Relationship Id="rId17" Type="http://schemas.openxmlformats.org/officeDocument/2006/relationships/slideLayout" Target="../slideLayouts/slideLayout3840.xml"/><Relationship Id="rId25" Type="http://schemas.openxmlformats.org/officeDocument/2006/relationships/slideLayout" Target="../slideLayouts/slideLayout3848.xml"/><Relationship Id="rId33" Type="http://schemas.openxmlformats.org/officeDocument/2006/relationships/slideLayout" Target="../slideLayouts/slideLayout3856.xml"/><Relationship Id="rId38" Type="http://schemas.openxmlformats.org/officeDocument/2006/relationships/slideLayout" Target="../slideLayouts/slideLayout3861.xml"/><Relationship Id="rId46" Type="http://schemas.openxmlformats.org/officeDocument/2006/relationships/theme" Target="../theme/theme166.xml"/><Relationship Id="rId2" Type="http://schemas.openxmlformats.org/officeDocument/2006/relationships/slideLayout" Target="../slideLayouts/slideLayout3825.xml"/><Relationship Id="rId16" Type="http://schemas.openxmlformats.org/officeDocument/2006/relationships/slideLayout" Target="../slideLayouts/slideLayout3839.xml"/><Relationship Id="rId20" Type="http://schemas.openxmlformats.org/officeDocument/2006/relationships/slideLayout" Target="../slideLayouts/slideLayout3843.xml"/><Relationship Id="rId29" Type="http://schemas.openxmlformats.org/officeDocument/2006/relationships/slideLayout" Target="../slideLayouts/slideLayout3852.xml"/><Relationship Id="rId41" Type="http://schemas.openxmlformats.org/officeDocument/2006/relationships/slideLayout" Target="../slideLayouts/slideLayout3864.xml"/><Relationship Id="rId1" Type="http://schemas.openxmlformats.org/officeDocument/2006/relationships/slideLayout" Target="../slideLayouts/slideLayout3824.xml"/><Relationship Id="rId6" Type="http://schemas.openxmlformats.org/officeDocument/2006/relationships/slideLayout" Target="../slideLayouts/slideLayout3829.xml"/><Relationship Id="rId11" Type="http://schemas.openxmlformats.org/officeDocument/2006/relationships/slideLayout" Target="../slideLayouts/slideLayout3834.xml"/><Relationship Id="rId24" Type="http://schemas.openxmlformats.org/officeDocument/2006/relationships/slideLayout" Target="../slideLayouts/slideLayout3847.xml"/><Relationship Id="rId32" Type="http://schemas.openxmlformats.org/officeDocument/2006/relationships/slideLayout" Target="../slideLayouts/slideLayout3855.xml"/><Relationship Id="rId37" Type="http://schemas.openxmlformats.org/officeDocument/2006/relationships/slideLayout" Target="../slideLayouts/slideLayout3860.xml"/><Relationship Id="rId40" Type="http://schemas.openxmlformats.org/officeDocument/2006/relationships/slideLayout" Target="../slideLayouts/slideLayout3863.xml"/><Relationship Id="rId45" Type="http://schemas.openxmlformats.org/officeDocument/2006/relationships/slideLayout" Target="../slideLayouts/slideLayout3868.xml"/><Relationship Id="rId5" Type="http://schemas.openxmlformats.org/officeDocument/2006/relationships/slideLayout" Target="../slideLayouts/slideLayout3828.xml"/><Relationship Id="rId15" Type="http://schemas.openxmlformats.org/officeDocument/2006/relationships/slideLayout" Target="../slideLayouts/slideLayout3838.xml"/><Relationship Id="rId23" Type="http://schemas.openxmlformats.org/officeDocument/2006/relationships/slideLayout" Target="../slideLayouts/slideLayout3846.xml"/><Relationship Id="rId28" Type="http://schemas.openxmlformats.org/officeDocument/2006/relationships/slideLayout" Target="../slideLayouts/slideLayout3851.xml"/><Relationship Id="rId36" Type="http://schemas.openxmlformats.org/officeDocument/2006/relationships/slideLayout" Target="../slideLayouts/slideLayout3859.xml"/><Relationship Id="rId10" Type="http://schemas.openxmlformats.org/officeDocument/2006/relationships/slideLayout" Target="../slideLayouts/slideLayout3833.xml"/><Relationship Id="rId19" Type="http://schemas.openxmlformats.org/officeDocument/2006/relationships/slideLayout" Target="../slideLayouts/slideLayout3842.xml"/><Relationship Id="rId31" Type="http://schemas.openxmlformats.org/officeDocument/2006/relationships/slideLayout" Target="../slideLayouts/slideLayout3854.xml"/><Relationship Id="rId44" Type="http://schemas.openxmlformats.org/officeDocument/2006/relationships/slideLayout" Target="../slideLayouts/slideLayout3867.xml"/><Relationship Id="rId4" Type="http://schemas.openxmlformats.org/officeDocument/2006/relationships/slideLayout" Target="../slideLayouts/slideLayout3827.xml"/><Relationship Id="rId9" Type="http://schemas.openxmlformats.org/officeDocument/2006/relationships/slideLayout" Target="../slideLayouts/slideLayout3832.xml"/><Relationship Id="rId14" Type="http://schemas.openxmlformats.org/officeDocument/2006/relationships/slideLayout" Target="../slideLayouts/slideLayout3837.xml"/><Relationship Id="rId22" Type="http://schemas.openxmlformats.org/officeDocument/2006/relationships/slideLayout" Target="../slideLayouts/slideLayout3845.xml"/><Relationship Id="rId27" Type="http://schemas.openxmlformats.org/officeDocument/2006/relationships/slideLayout" Target="../slideLayouts/slideLayout3850.xml"/><Relationship Id="rId30" Type="http://schemas.openxmlformats.org/officeDocument/2006/relationships/slideLayout" Target="../slideLayouts/slideLayout3853.xml"/><Relationship Id="rId35" Type="http://schemas.openxmlformats.org/officeDocument/2006/relationships/slideLayout" Target="../slideLayouts/slideLayout3858.xml"/><Relationship Id="rId43" Type="http://schemas.openxmlformats.org/officeDocument/2006/relationships/slideLayout" Target="../slideLayouts/slideLayout3866.xml"/></Relationships>
</file>

<file path=ppt/slideMasters/_rels/slideMaster1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76.xml"/><Relationship Id="rId13" Type="http://schemas.openxmlformats.org/officeDocument/2006/relationships/slideLayout" Target="../slideLayouts/slideLayout3881.xml"/><Relationship Id="rId18" Type="http://schemas.openxmlformats.org/officeDocument/2006/relationships/theme" Target="../theme/theme167.xml"/><Relationship Id="rId3" Type="http://schemas.openxmlformats.org/officeDocument/2006/relationships/slideLayout" Target="../slideLayouts/slideLayout3871.xml"/><Relationship Id="rId7" Type="http://schemas.openxmlformats.org/officeDocument/2006/relationships/slideLayout" Target="../slideLayouts/slideLayout3875.xml"/><Relationship Id="rId12" Type="http://schemas.openxmlformats.org/officeDocument/2006/relationships/slideLayout" Target="../slideLayouts/slideLayout3880.xml"/><Relationship Id="rId17" Type="http://schemas.openxmlformats.org/officeDocument/2006/relationships/slideLayout" Target="../slideLayouts/slideLayout3885.xml"/><Relationship Id="rId2" Type="http://schemas.openxmlformats.org/officeDocument/2006/relationships/slideLayout" Target="../slideLayouts/slideLayout3870.xml"/><Relationship Id="rId16" Type="http://schemas.openxmlformats.org/officeDocument/2006/relationships/slideLayout" Target="../slideLayouts/slideLayout3884.xml"/><Relationship Id="rId1" Type="http://schemas.openxmlformats.org/officeDocument/2006/relationships/slideLayout" Target="../slideLayouts/slideLayout3869.xml"/><Relationship Id="rId6" Type="http://schemas.openxmlformats.org/officeDocument/2006/relationships/slideLayout" Target="../slideLayouts/slideLayout3874.xml"/><Relationship Id="rId11" Type="http://schemas.openxmlformats.org/officeDocument/2006/relationships/slideLayout" Target="../slideLayouts/slideLayout3879.xml"/><Relationship Id="rId5" Type="http://schemas.openxmlformats.org/officeDocument/2006/relationships/slideLayout" Target="../slideLayouts/slideLayout3873.xml"/><Relationship Id="rId15" Type="http://schemas.openxmlformats.org/officeDocument/2006/relationships/slideLayout" Target="../slideLayouts/slideLayout3883.xml"/><Relationship Id="rId10" Type="http://schemas.openxmlformats.org/officeDocument/2006/relationships/slideLayout" Target="../slideLayouts/slideLayout3878.xml"/><Relationship Id="rId4" Type="http://schemas.openxmlformats.org/officeDocument/2006/relationships/slideLayout" Target="../slideLayouts/slideLayout3872.xml"/><Relationship Id="rId9" Type="http://schemas.openxmlformats.org/officeDocument/2006/relationships/slideLayout" Target="../slideLayouts/slideLayout3877.xml"/><Relationship Id="rId14" Type="http://schemas.openxmlformats.org/officeDocument/2006/relationships/slideLayout" Target="../slideLayouts/slideLayout3882.xml"/></Relationships>
</file>

<file path=ppt/slideMasters/_rels/slideMaster1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93.xml"/><Relationship Id="rId13" Type="http://schemas.openxmlformats.org/officeDocument/2006/relationships/slideLayout" Target="../slideLayouts/slideLayout3898.xml"/><Relationship Id="rId3" Type="http://schemas.openxmlformats.org/officeDocument/2006/relationships/slideLayout" Target="../slideLayouts/slideLayout3888.xml"/><Relationship Id="rId7" Type="http://schemas.openxmlformats.org/officeDocument/2006/relationships/slideLayout" Target="../slideLayouts/slideLayout3892.xml"/><Relationship Id="rId12" Type="http://schemas.openxmlformats.org/officeDocument/2006/relationships/slideLayout" Target="../slideLayouts/slideLayout3897.xml"/><Relationship Id="rId2" Type="http://schemas.openxmlformats.org/officeDocument/2006/relationships/slideLayout" Target="../slideLayouts/slideLayout3887.xml"/><Relationship Id="rId16" Type="http://schemas.openxmlformats.org/officeDocument/2006/relationships/theme" Target="../theme/theme168.xml"/><Relationship Id="rId1" Type="http://schemas.openxmlformats.org/officeDocument/2006/relationships/slideLayout" Target="../slideLayouts/slideLayout3886.xml"/><Relationship Id="rId6" Type="http://schemas.openxmlformats.org/officeDocument/2006/relationships/slideLayout" Target="../slideLayouts/slideLayout3891.xml"/><Relationship Id="rId11" Type="http://schemas.openxmlformats.org/officeDocument/2006/relationships/slideLayout" Target="../slideLayouts/slideLayout3896.xml"/><Relationship Id="rId5" Type="http://schemas.openxmlformats.org/officeDocument/2006/relationships/slideLayout" Target="../slideLayouts/slideLayout3890.xml"/><Relationship Id="rId15" Type="http://schemas.openxmlformats.org/officeDocument/2006/relationships/slideLayout" Target="../slideLayouts/slideLayout3900.xml"/><Relationship Id="rId10" Type="http://schemas.openxmlformats.org/officeDocument/2006/relationships/slideLayout" Target="../slideLayouts/slideLayout3895.xml"/><Relationship Id="rId4" Type="http://schemas.openxmlformats.org/officeDocument/2006/relationships/slideLayout" Target="../slideLayouts/slideLayout3889.xml"/><Relationship Id="rId9" Type="http://schemas.openxmlformats.org/officeDocument/2006/relationships/slideLayout" Target="../slideLayouts/slideLayout3894.xml"/><Relationship Id="rId14" Type="http://schemas.openxmlformats.org/officeDocument/2006/relationships/slideLayout" Target="../slideLayouts/slideLayout3899.xml"/></Relationships>
</file>

<file path=ppt/slideMasters/_rels/slideMaster1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08.xml"/><Relationship Id="rId13" Type="http://schemas.openxmlformats.org/officeDocument/2006/relationships/slideLayout" Target="../slideLayouts/slideLayout3913.xml"/><Relationship Id="rId18" Type="http://schemas.openxmlformats.org/officeDocument/2006/relationships/slideLayout" Target="../slideLayouts/slideLayout3918.xml"/><Relationship Id="rId26" Type="http://schemas.openxmlformats.org/officeDocument/2006/relationships/slideLayout" Target="../slideLayouts/slideLayout3926.xml"/><Relationship Id="rId39" Type="http://schemas.openxmlformats.org/officeDocument/2006/relationships/slideLayout" Target="../slideLayouts/slideLayout3939.xml"/><Relationship Id="rId3" Type="http://schemas.openxmlformats.org/officeDocument/2006/relationships/slideLayout" Target="../slideLayouts/slideLayout3903.xml"/><Relationship Id="rId21" Type="http://schemas.openxmlformats.org/officeDocument/2006/relationships/slideLayout" Target="../slideLayouts/slideLayout3921.xml"/><Relationship Id="rId34" Type="http://schemas.openxmlformats.org/officeDocument/2006/relationships/slideLayout" Target="../slideLayouts/slideLayout3934.xml"/><Relationship Id="rId42" Type="http://schemas.openxmlformats.org/officeDocument/2006/relationships/slideLayout" Target="../slideLayouts/slideLayout3942.xml"/><Relationship Id="rId7" Type="http://schemas.openxmlformats.org/officeDocument/2006/relationships/slideLayout" Target="../slideLayouts/slideLayout3907.xml"/><Relationship Id="rId12" Type="http://schemas.openxmlformats.org/officeDocument/2006/relationships/slideLayout" Target="../slideLayouts/slideLayout3912.xml"/><Relationship Id="rId17" Type="http://schemas.openxmlformats.org/officeDocument/2006/relationships/slideLayout" Target="../slideLayouts/slideLayout3917.xml"/><Relationship Id="rId25" Type="http://schemas.openxmlformats.org/officeDocument/2006/relationships/slideLayout" Target="../slideLayouts/slideLayout3925.xml"/><Relationship Id="rId33" Type="http://schemas.openxmlformats.org/officeDocument/2006/relationships/slideLayout" Target="../slideLayouts/slideLayout3933.xml"/><Relationship Id="rId38" Type="http://schemas.openxmlformats.org/officeDocument/2006/relationships/slideLayout" Target="../slideLayouts/slideLayout3938.xml"/><Relationship Id="rId2" Type="http://schemas.openxmlformats.org/officeDocument/2006/relationships/slideLayout" Target="../slideLayouts/slideLayout3902.xml"/><Relationship Id="rId16" Type="http://schemas.openxmlformats.org/officeDocument/2006/relationships/slideLayout" Target="../slideLayouts/slideLayout3916.xml"/><Relationship Id="rId20" Type="http://schemas.openxmlformats.org/officeDocument/2006/relationships/slideLayout" Target="../slideLayouts/slideLayout3920.xml"/><Relationship Id="rId29" Type="http://schemas.openxmlformats.org/officeDocument/2006/relationships/slideLayout" Target="../slideLayouts/slideLayout3929.xml"/><Relationship Id="rId41" Type="http://schemas.openxmlformats.org/officeDocument/2006/relationships/slideLayout" Target="../slideLayouts/slideLayout3941.xml"/><Relationship Id="rId1" Type="http://schemas.openxmlformats.org/officeDocument/2006/relationships/slideLayout" Target="../slideLayouts/slideLayout3901.xml"/><Relationship Id="rId6" Type="http://schemas.openxmlformats.org/officeDocument/2006/relationships/slideLayout" Target="../slideLayouts/slideLayout3906.xml"/><Relationship Id="rId11" Type="http://schemas.openxmlformats.org/officeDocument/2006/relationships/slideLayout" Target="../slideLayouts/slideLayout3911.xml"/><Relationship Id="rId24" Type="http://schemas.openxmlformats.org/officeDocument/2006/relationships/slideLayout" Target="../slideLayouts/slideLayout3924.xml"/><Relationship Id="rId32" Type="http://schemas.openxmlformats.org/officeDocument/2006/relationships/slideLayout" Target="../slideLayouts/slideLayout3932.xml"/><Relationship Id="rId37" Type="http://schemas.openxmlformats.org/officeDocument/2006/relationships/slideLayout" Target="../slideLayouts/slideLayout3937.xml"/><Relationship Id="rId40" Type="http://schemas.openxmlformats.org/officeDocument/2006/relationships/slideLayout" Target="../slideLayouts/slideLayout3940.xml"/><Relationship Id="rId45" Type="http://schemas.openxmlformats.org/officeDocument/2006/relationships/theme" Target="../theme/theme169.xml"/><Relationship Id="rId5" Type="http://schemas.openxmlformats.org/officeDocument/2006/relationships/slideLayout" Target="../slideLayouts/slideLayout3905.xml"/><Relationship Id="rId15" Type="http://schemas.openxmlformats.org/officeDocument/2006/relationships/slideLayout" Target="../slideLayouts/slideLayout3915.xml"/><Relationship Id="rId23" Type="http://schemas.openxmlformats.org/officeDocument/2006/relationships/slideLayout" Target="../slideLayouts/slideLayout3923.xml"/><Relationship Id="rId28" Type="http://schemas.openxmlformats.org/officeDocument/2006/relationships/slideLayout" Target="../slideLayouts/slideLayout3928.xml"/><Relationship Id="rId36" Type="http://schemas.openxmlformats.org/officeDocument/2006/relationships/slideLayout" Target="../slideLayouts/slideLayout3936.xml"/><Relationship Id="rId10" Type="http://schemas.openxmlformats.org/officeDocument/2006/relationships/slideLayout" Target="../slideLayouts/slideLayout3910.xml"/><Relationship Id="rId19" Type="http://schemas.openxmlformats.org/officeDocument/2006/relationships/slideLayout" Target="../slideLayouts/slideLayout3919.xml"/><Relationship Id="rId31" Type="http://schemas.openxmlformats.org/officeDocument/2006/relationships/slideLayout" Target="../slideLayouts/slideLayout3931.xml"/><Relationship Id="rId44" Type="http://schemas.openxmlformats.org/officeDocument/2006/relationships/slideLayout" Target="../slideLayouts/slideLayout3944.xml"/><Relationship Id="rId4" Type="http://schemas.openxmlformats.org/officeDocument/2006/relationships/slideLayout" Target="../slideLayouts/slideLayout3904.xml"/><Relationship Id="rId9" Type="http://schemas.openxmlformats.org/officeDocument/2006/relationships/slideLayout" Target="../slideLayouts/slideLayout3909.xml"/><Relationship Id="rId14" Type="http://schemas.openxmlformats.org/officeDocument/2006/relationships/slideLayout" Target="../slideLayouts/slideLayout3914.xml"/><Relationship Id="rId22" Type="http://schemas.openxmlformats.org/officeDocument/2006/relationships/slideLayout" Target="../slideLayouts/slideLayout3922.xml"/><Relationship Id="rId27" Type="http://schemas.openxmlformats.org/officeDocument/2006/relationships/slideLayout" Target="../slideLayouts/slideLayout3927.xml"/><Relationship Id="rId30" Type="http://schemas.openxmlformats.org/officeDocument/2006/relationships/slideLayout" Target="../slideLayouts/slideLayout3930.xml"/><Relationship Id="rId35" Type="http://schemas.openxmlformats.org/officeDocument/2006/relationships/slideLayout" Target="../slideLayouts/slideLayout3935.xml"/><Relationship Id="rId43" Type="http://schemas.openxmlformats.org/officeDocument/2006/relationships/slideLayout" Target="../slideLayouts/slideLayout3943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0.xml"/><Relationship Id="rId13" Type="http://schemas.openxmlformats.org/officeDocument/2006/relationships/slideLayout" Target="../slideLayouts/slideLayout475.xml"/><Relationship Id="rId18" Type="http://schemas.openxmlformats.org/officeDocument/2006/relationships/slideLayout" Target="../slideLayouts/slideLayout480.xml"/><Relationship Id="rId3" Type="http://schemas.openxmlformats.org/officeDocument/2006/relationships/slideLayout" Target="../slideLayouts/slideLayout465.xml"/><Relationship Id="rId21" Type="http://schemas.openxmlformats.org/officeDocument/2006/relationships/slideLayout" Target="../slideLayouts/slideLayout483.xml"/><Relationship Id="rId7" Type="http://schemas.openxmlformats.org/officeDocument/2006/relationships/slideLayout" Target="../slideLayouts/slideLayout469.xml"/><Relationship Id="rId12" Type="http://schemas.openxmlformats.org/officeDocument/2006/relationships/slideLayout" Target="../slideLayouts/slideLayout474.xml"/><Relationship Id="rId17" Type="http://schemas.openxmlformats.org/officeDocument/2006/relationships/slideLayout" Target="../slideLayouts/slideLayout479.xml"/><Relationship Id="rId25" Type="http://schemas.openxmlformats.org/officeDocument/2006/relationships/theme" Target="../theme/theme17.xml"/><Relationship Id="rId2" Type="http://schemas.openxmlformats.org/officeDocument/2006/relationships/slideLayout" Target="../slideLayouts/slideLayout464.xml"/><Relationship Id="rId16" Type="http://schemas.openxmlformats.org/officeDocument/2006/relationships/slideLayout" Target="../slideLayouts/slideLayout478.xml"/><Relationship Id="rId20" Type="http://schemas.openxmlformats.org/officeDocument/2006/relationships/slideLayout" Target="../slideLayouts/slideLayout482.xml"/><Relationship Id="rId1" Type="http://schemas.openxmlformats.org/officeDocument/2006/relationships/slideLayout" Target="../slideLayouts/slideLayout463.xml"/><Relationship Id="rId6" Type="http://schemas.openxmlformats.org/officeDocument/2006/relationships/slideLayout" Target="../slideLayouts/slideLayout468.xml"/><Relationship Id="rId11" Type="http://schemas.openxmlformats.org/officeDocument/2006/relationships/slideLayout" Target="../slideLayouts/slideLayout473.xml"/><Relationship Id="rId24" Type="http://schemas.openxmlformats.org/officeDocument/2006/relationships/slideLayout" Target="../slideLayouts/slideLayout486.xml"/><Relationship Id="rId5" Type="http://schemas.openxmlformats.org/officeDocument/2006/relationships/slideLayout" Target="../slideLayouts/slideLayout467.xml"/><Relationship Id="rId15" Type="http://schemas.openxmlformats.org/officeDocument/2006/relationships/slideLayout" Target="../slideLayouts/slideLayout477.xml"/><Relationship Id="rId23" Type="http://schemas.openxmlformats.org/officeDocument/2006/relationships/slideLayout" Target="../slideLayouts/slideLayout485.xml"/><Relationship Id="rId10" Type="http://schemas.openxmlformats.org/officeDocument/2006/relationships/slideLayout" Target="../slideLayouts/slideLayout472.xml"/><Relationship Id="rId19" Type="http://schemas.openxmlformats.org/officeDocument/2006/relationships/slideLayout" Target="../slideLayouts/slideLayout481.xml"/><Relationship Id="rId4" Type="http://schemas.openxmlformats.org/officeDocument/2006/relationships/slideLayout" Target="../slideLayouts/slideLayout466.xml"/><Relationship Id="rId9" Type="http://schemas.openxmlformats.org/officeDocument/2006/relationships/slideLayout" Target="../slideLayouts/slideLayout471.xml"/><Relationship Id="rId14" Type="http://schemas.openxmlformats.org/officeDocument/2006/relationships/slideLayout" Target="../slideLayouts/slideLayout476.xml"/><Relationship Id="rId22" Type="http://schemas.openxmlformats.org/officeDocument/2006/relationships/slideLayout" Target="../slideLayouts/slideLayout484.xml"/></Relationships>
</file>

<file path=ppt/slideMasters/_rels/slideMaster1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52.xml"/><Relationship Id="rId13" Type="http://schemas.openxmlformats.org/officeDocument/2006/relationships/slideLayout" Target="../slideLayouts/slideLayout3957.xml"/><Relationship Id="rId18" Type="http://schemas.openxmlformats.org/officeDocument/2006/relationships/theme" Target="../theme/theme170.xml"/><Relationship Id="rId3" Type="http://schemas.openxmlformats.org/officeDocument/2006/relationships/slideLayout" Target="../slideLayouts/slideLayout3947.xml"/><Relationship Id="rId7" Type="http://schemas.openxmlformats.org/officeDocument/2006/relationships/slideLayout" Target="../slideLayouts/slideLayout3951.xml"/><Relationship Id="rId12" Type="http://schemas.openxmlformats.org/officeDocument/2006/relationships/slideLayout" Target="../slideLayouts/slideLayout3956.xml"/><Relationship Id="rId17" Type="http://schemas.openxmlformats.org/officeDocument/2006/relationships/slideLayout" Target="../slideLayouts/slideLayout3961.xml"/><Relationship Id="rId2" Type="http://schemas.openxmlformats.org/officeDocument/2006/relationships/slideLayout" Target="../slideLayouts/slideLayout3946.xml"/><Relationship Id="rId16" Type="http://schemas.openxmlformats.org/officeDocument/2006/relationships/slideLayout" Target="../slideLayouts/slideLayout3960.xml"/><Relationship Id="rId1" Type="http://schemas.openxmlformats.org/officeDocument/2006/relationships/slideLayout" Target="../slideLayouts/slideLayout3945.xml"/><Relationship Id="rId6" Type="http://schemas.openxmlformats.org/officeDocument/2006/relationships/slideLayout" Target="../slideLayouts/slideLayout3950.xml"/><Relationship Id="rId11" Type="http://schemas.openxmlformats.org/officeDocument/2006/relationships/slideLayout" Target="../slideLayouts/slideLayout3955.xml"/><Relationship Id="rId5" Type="http://schemas.openxmlformats.org/officeDocument/2006/relationships/slideLayout" Target="../slideLayouts/slideLayout3949.xml"/><Relationship Id="rId15" Type="http://schemas.openxmlformats.org/officeDocument/2006/relationships/slideLayout" Target="../slideLayouts/slideLayout3959.xml"/><Relationship Id="rId10" Type="http://schemas.openxmlformats.org/officeDocument/2006/relationships/slideLayout" Target="../slideLayouts/slideLayout3954.xml"/><Relationship Id="rId4" Type="http://schemas.openxmlformats.org/officeDocument/2006/relationships/slideLayout" Target="../slideLayouts/slideLayout3948.xml"/><Relationship Id="rId9" Type="http://schemas.openxmlformats.org/officeDocument/2006/relationships/slideLayout" Target="../slideLayouts/slideLayout3953.xml"/><Relationship Id="rId14" Type="http://schemas.openxmlformats.org/officeDocument/2006/relationships/slideLayout" Target="../slideLayouts/slideLayout3958.xml"/></Relationships>
</file>

<file path=ppt/slideMasters/_rels/slideMaster1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69.xml"/><Relationship Id="rId13" Type="http://schemas.openxmlformats.org/officeDocument/2006/relationships/slideLayout" Target="../slideLayouts/slideLayout3974.xml"/><Relationship Id="rId18" Type="http://schemas.openxmlformats.org/officeDocument/2006/relationships/slideLayout" Target="../slideLayouts/slideLayout3979.xml"/><Relationship Id="rId3" Type="http://schemas.openxmlformats.org/officeDocument/2006/relationships/slideLayout" Target="../slideLayouts/slideLayout3964.xml"/><Relationship Id="rId21" Type="http://schemas.openxmlformats.org/officeDocument/2006/relationships/theme" Target="../theme/theme171.xml"/><Relationship Id="rId7" Type="http://schemas.openxmlformats.org/officeDocument/2006/relationships/slideLayout" Target="../slideLayouts/slideLayout3968.xml"/><Relationship Id="rId12" Type="http://schemas.openxmlformats.org/officeDocument/2006/relationships/slideLayout" Target="../slideLayouts/slideLayout3973.xml"/><Relationship Id="rId17" Type="http://schemas.openxmlformats.org/officeDocument/2006/relationships/slideLayout" Target="../slideLayouts/slideLayout3978.xml"/><Relationship Id="rId2" Type="http://schemas.openxmlformats.org/officeDocument/2006/relationships/slideLayout" Target="../slideLayouts/slideLayout3963.xml"/><Relationship Id="rId16" Type="http://schemas.openxmlformats.org/officeDocument/2006/relationships/slideLayout" Target="../slideLayouts/slideLayout3977.xml"/><Relationship Id="rId20" Type="http://schemas.openxmlformats.org/officeDocument/2006/relationships/slideLayout" Target="../slideLayouts/slideLayout3981.xml"/><Relationship Id="rId1" Type="http://schemas.openxmlformats.org/officeDocument/2006/relationships/slideLayout" Target="../slideLayouts/slideLayout3962.xml"/><Relationship Id="rId6" Type="http://schemas.openxmlformats.org/officeDocument/2006/relationships/slideLayout" Target="../slideLayouts/slideLayout3967.xml"/><Relationship Id="rId11" Type="http://schemas.openxmlformats.org/officeDocument/2006/relationships/slideLayout" Target="../slideLayouts/slideLayout3972.xml"/><Relationship Id="rId5" Type="http://schemas.openxmlformats.org/officeDocument/2006/relationships/slideLayout" Target="../slideLayouts/slideLayout3966.xml"/><Relationship Id="rId15" Type="http://schemas.openxmlformats.org/officeDocument/2006/relationships/slideLayout" Target="../slideLayouts/slideLayout3976.xml"/><Relationship Id="rId10" Type="http://schemas.openxmlformats.org/officeDocument/2006/relationships/slideLayout" Target="../slideLayouts/slideLayout3971.xml"/><Relationship Id="rId19" Type="http://schemas.openxmlformats.org/officeDocument/2006/relationships/slideLayout" Target="../slideLayouts/slideLayout3980.xml"/><Relationship Id="rId4" Type="http://schemas.openxmlformats.org/officeDocument/2006/relationships/slideLayout" Target="../slideLayouts/slideLayout3965.xml"/><Relationship Id="rId9" Type="http://schemas.openxmlformats.org/officeDocument/2006/relationships/slideLayout" Target="../slideLayouts/slideLayout3970.xml"/><Relationship Id="rId14" Type="http://schemas.openxmlformats.org/officeDocument/2006/relationships/slideLayout" Target="../slideLayouts/slideLayout3975.xml"/></Relationships>
</file>

<file path=ppt/slideMasters/_rels/slideMaster1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89.xml"/><Relationship Id="rId13" Type="http://schemas.openxmlformats.org/officeDocument/2006/relationships/slideLayout" Target="../slideLayouts/slideLayout3994.xml"/><Relationship Id="rId18" Type="http://schemas.openxmlformats.org/officeDocument/2006/relationships/slideLayout" Target="../slideLayouts/slideLayout3999.xml"/><Relationship Id="rId26" Type="http://schemas.openxmlformats.org/officeDocument/2006/relationships/slideLayout" Target="../slideLayouts/slideLayout4007.xml"/><Relationship Id="rId3" Type="http://schemas.openxmlformats.org/officeDocument/2006/relationships/slideLayout" Target="../slideLayouts/slideLayout3984.xml"/><Relationship Id="rId21" Type="http://schemas.openxmlformats.org/officeDocument/2006/relationships/slideLayout" Target="../slideLayouts/slideLayout4002.xml"/><Relationship Id="rId34" Type="http://schemas.openxmlformats.org/officeDocument/2006/relationships/slideLayout" Target="../slideLayouts/slideLayout4015.xml"/><Relationship Id="rId7" Type="http://schemas.openxmlformats.org/officeDocument/2006/relationships/slideLayout" Target="../slideLayouts/slideLayout3988.xml"/><Relationship Id="rId12" Type="http://schemas.openxmlformats.org/officeDocument/2006/relationships/slideLayout" Target="../slideLayouts/slideLayout3993.xml"/><Relationship Id="rId17" Type="http://schemas.openxmlformats.org/officeDocument/2006/relationships/slideLayout" Target="../slideLayouts/slideLayout3998.xml"/><Relationship Id="rId25" Type="http://schemas.openxmlformats.org/officeDocument/2006/relationships/slideLayout" Target="../slideLayouts/slideLayout4006.xml"/><Relationship Id="rId33" Type="http://schemas.openxmlformats.org/officeDocument/2006/relationships/slideLayout" Target="../slideLayouts/slideLayout4014.xml"/><Relationship Id="rId2" Type="http://schemas.openxmlformats.org/officeDocument/2006/relationships/slideLayout" Target="../slideLayouts/slideLayout3983.xml"/><Relationship Id="rId16" Type="http://schemas.openxmlformats.org/officeDocument/2006/relationships/slideLayout" Target="../slideLayouts/slideLayout3997.xml"/><Relationship Id="rId20" Type="http://schemas.openxmlformats.org/officeDocument/2006/relationships/slideLayout" Target="../slideLayouts/slideLayout4001.xml"/><Relationship Id="rId29" Type="http://schemas.openxmlformats.org/officeDocument/2006/relationships/slideLayout" Target="../slideLayouts/slideLayout4010.xml"/><Relationship Id="rId1" Type="http://schemas.openxmlformats.org/officeDocument/2006/relationships/slideLayout" Target="../slideLayouts/slideLayout3982.xml"/><Relationship Id="rId6" Type="http://schemas.openxmlformats.org/officeDocument/2006/relationships/slideLayout" Target="../slideLayouts/slideLayout3987.xml"/><Relationship Id="rId11" Type="http://schemas.openxmlformats.org/officeDocument/2006/relationships/slideLayout" Target="../slideLayouts/slideLayout3992.xml"/><Relationship Id="rId24" Type="http://schemas.openxmlformats.org/officeDocument/2006/relationships/slideLayout" Target="../slideLayouts/slideLayout4005.xml"/><Relationship Id="rId32" Type="http://schemas.openxmlformats.org/officeDocument/2006/relationships/slideLayout" Target="../slideLayouts/slideLayout4013.xml"/><Relationship Id="rId37" Type="http://schemas.openxmlformats.org/officeDocument/2006/relationships/theme" Target="../theme/theme172.xml"/><Relationship Id="rId5" Type="http://schemas.openxmlformats.org/officeDocument/2006/relationships/slideLayout" Target="../slideLayouts/slideLayout3986.xml"/><Relationship Id="rId15" Type="http://schemas.openxmlformats.org/officeDocument/2006/relationships/slideLayout" Target="../slideLayouts/slideLayout3996.xml"/><Relationship Id="rId23" Type="http://schemas.openxmlformats.org/officeDocument/2006/relationships/slideLayout" Target="../slideLayouts/slideLayout4004.xml"/><Relationship Id="rId28" Type="http://schemas.openxmlformats.org/officeDocument/2006/relationships/slideLayout" Target="../slideLayouts/slideLayout4009.xml"/><Relationship Id="rId36" Type="http://schemas.openxmlformats.org/officeDocument/2006/relationships/slideLayout" Target="../slideLayouts/slideLayout4017.xml"/><Relationship Id="rId10" Type="http://schemas.openxmlformats.org/officeDocument/2006/relationships/slideLayout" Target="../slideLayouts/slideLayout3991.xml"/><Relationship Id="rId19" Type="http://schemas.openxmlformats.org/officeDocument/2006/relationships/slideLayout" Target="../slideLayouts/slideLayout4000.xml"/><Relationship Id="rId31" Type="http://schemas.openxmlformats.org/officeDocument/2006/relationships/slideLayout" Target="../slideLayouts/slideLayout4012.xml"/><Relationship Id="rId4" Type="http://schemas.openxmlformats.org/officeDocument/2006/relationships/slideLayout" Target="../slideLayouts/slideLayout3985.xml"/><Relationship Id="rId9" Type="http://schemas.openxmlformats.org/officeDocument/2006/relationships/slideLayout" Target="../slideLayouts/slideLayout3990.xml"/><Relationship Id="rId14" Type="http://schemas.openxmlformats.org/officeDocument/2006/relationships/slideLayout" Target="../slideLayouts/slideLayout3995.xml"/><Relationship Id="rId22" Type="http://schemas.openxmlformats.org/officeDocument/2006/relationships/slideLayout" Target="../slideLayouts/slideLayout4003.xml"/><Relationship Id="rId27" Type="http://schemas.openxmlformats.org/officeDocument/2006/relationships/slideLayout" Target="../slideLayouts/slideLayout4008.xml"/><Relationship Id="rId30" Type="http://schemas.openxmlformats.org/officeDocument/2006/relationships/slideLayout" Target="../slideLayouts/slideLayout4011.xml"/><Relationship Id="rId35" Type="http://schemas.openxmlformats.org/officeDocument/2006/relationships/slideLayout" Target="../slideLayouts/slideLayout4016.xml"/></Relationships>
</file>

<file path=ppt/slideMasters/_rels/slideMaster1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25.xml"/><Relationship Id="rId13" Type="http://schemas.openxmlformats.org/officeDocument/2006/relationships/slideLayout" Target="../slideLayouts/slideLayout4030.xml"/><Relationship Id="rId18" Type="http://schemas.openxmlformats.org/officeDocument/2006/relationships/theme" Target="../theme/theme173.xml"/><Relationship Id="rId3" Type="http://schemas.openxmlformats.org/officeDocument/2006/relationships/slideLayout" Target="../slideLayouts/slideLayout4020.xml"/><Relationship Id="rId7" Type="http://schemas.openxmlformats.org/officeDocument/2006/relationships/slideLayout" Target="../slideLayouts/slideLayout4024.xml"/><Relationship Id="rId12" Type="http://schemas.openxmlformats.org/officeDocument/2006/relationships/slideLayout" Target="../slideLayouts/slideLayout4029.xml"/><Relationship Id="rId17" Type="http://schemas.openxmlformats.org/officeDocument/2006/relationships/slideLayout" Target="../slideLayouts/slideLayout4034.xml"/><Relationship Id="rId2" Type="http://schemas.openxmlformats.org/officeDocument/2006/relationships/slideLayout" Target="../slideLayouts/slideLayout4019.xml"/><Relationship Id="rId16" Type="http://schemas.openxmlformats.org/officeDocument/2006/relationships/slideLayout" Target="../slideLayouts/slideLayout4033.xml"/><Relationship Id="rId1" Type="http://schemas.openxmlformats.org/officeDocument/2006/relationships/slideLayout" Target="../slideLayouts/slideLayout4018.xml"/><Relationship Id="rId6" Type="http://schemas.openxmlformats.org/officeDocument/2006/relationships/slideLayout" Target="../slideLayouts/slideLayout4023.xml"/><Relationship Id="rId11" Type="http://schemas.openxmlformats.org/officeDocument/2006/relationships/slideLayout" Target="../slideLayouts/slideLayout4028.xml"/><Relationship Id="rId5" Type="http://schemas.openxmlformats.org/officeDocument/2006/relationships/slideLayout" Target="../slideLayouts/slideLayout4022.xml"/><Relationship Id="rId15" Type="http://schemas.openxmlformats.org/officeDocument/2006/relationships/slideLayout" Target="../slideLayouts/slideLayout4032.xml"/><Relationship Id="rId10" Type="http://schemas.openxmlformats.org/officeDocument/2006/relationships/slideLayout" Target="../slideLayouts/slideLayout4027.xml"/><Relationship Id="rId4" Type="http://schemas.openxmlformats.org/officeDocument/2006/relationships/slideLayout" Target="../slideLayouts/slideLayout4021.xml"/><Relationship Id="rId9" Type="http://schemas.openxmlformats.org/officeDocument/2006/relationships/slideLayout" Target="../slideLayouts/slideLayout4026.xml"/><Relationship Id="rId14" Type="http://schemas.openxmlformats.org/officeDocument/2006/relationships/slideLayout" Target="../slideLayouts/slideLayout4031.xml"/></Relationships>
</file>

<file path=ppt/slideMasters/_rels/slideMaster1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42.xml"/><Relationship Id="rId13" Type="http://schemas.openxmlformats.org/officeDocument/2006/relationships/slideLayout" Target="../slideLayouts/slideLayout4047.xml"/><Relationship Id="rId18" Type="http://schemas.openxmlformats.org/officeDocument/2006/relationships/slideLayout" Target="../slideLayouts/slideLayout4052.xml"/><Relationship Id="rId26" Type="http://schemas.openxmlformats.org/officeDocument/2006/relationships/slideLayout" Target="../slideLayouts/slideLayout4060.xml"/><Relationship Id="rId3" Type="http://schemas.openxmlformats.org/officeDocument/2006/relationships/slideLayout" Target="../slideLayouts/slideLayout4037.xml"/><Relationship Id="rId21" Type="http://schemas.openxmlformats.org/officeDocument/2006/relationships/slideLayout" Target="../slideLayouts/slideLayout4055.xml"/><Relationship Id="rId34" Type="http://schemas.openxmlformats.org/officeDocument/2006/relationships/slideLayout" Target="../slideLayouts/slideLayout4068.xml"/><Relationship Id="rId7" Type="http://schemas.openxmlformats.org/officeDocument/2006/relationships/slideLayout" Target="../slideLayouts/slideLayout4041.xml"/><Relationship Id="rId12" Type="http://schemas.openxmlformats.org/officeDocument/2006/relationships/slideLayout" Target="../slideLayouts/slideLayout4046.xml"/><Relationship Id="rId17" Type="http://schemas.openxmlformats.org/officeDocument/2006/relationships/slideLayout" Target="../slideLayouts/slideLayout4051.xml"/><Relationship Id="rId25" Type="http://schemas.openxmlformats.org/officeDocument/2006/relationships/slideLayout" Target="../slideLayouts/slideLayout4059.xml"/><Relationship Id="rId33" Type="http://schemas.openxmlformats.org/officeDocument/2006/relationships/slideLayout" Target="../slideLayouts/slideLayout4067.xml"/><Relationship Id="rId2" Type="http://schemas.openxmlformats.org/officeDocument/2006/relationships/slideLayout" Target="../slideLayouts/slideLayout4036.xml"/><Relationship Id="rId16" Type="http://schemas.openxmlformats.org/officeDocument/2006/relationships/slideLayout" Target="../slideLayouts/slideLayout4050.xml"/><Relationship Id="rId20" Type="http://schemas.openxmlformats.org/officeDocument/2006/relationships/slideLayout" Target="../slideLayouts/slideLayout4054.xml"/><Relationship Id="rId29" Type="http://schemas.openxmlformats.org/officeDocument/2006/relationships/slideLayout" Target="../slideLayouts/slideLayout4063.xml"/><Relationship Id="rId1" Type="http://schemas.openxmlformats.org/officeDocument/2006/relationships/slideLayout" Target="../slideLayouts/slideLayout4035.xml"/><Relationship Id="rId6" Type="http://schemas.openxmlformats.org/officeDocument/2006/relationships/slideLayout" Target="../slideLayouts/slideLayout4040.xml"/><Relationship Id="rId11" Type="http://schemas.openxmlformats.org/officeDocument/2006/relationships/slideLayout" Target="../slideLayouts/slideLayout4045.xml"/><Relationship Id="rId24" Type="http://schemas.openxmlformats.org/officeDocument/2006/relationships/slideLayout" Target="../slideLayouts/slideLayout4058.xml"/><Relationship Id="rId32" Type="http://schemas.openxmlformats.org/officeDocument/2006/relationships/slideLayout" Target="../slideLayouts/slideLayout4066.xml"/><Relationship Id="rId37" Type="http://schemas.openxmlformats.org/officeDocument/2006/relationships/theme" Target="../theme/theme174.xml"/><Relationship Id="rId5" Type="http://schemas.openxmlformats.org/officeDocument/2006/relationships/slideLayout" Target="../slideLayouts/slideLayout4039.xml"/><Relationship Id="rId15" Type="http://schemas.openxmlformats.org/officeDocument/2006/relationships/slideLayout" Target="../slideLayouts/slideLayout4049.xml"/><Relationship Id="rId23" Type="http://schemas.openxmlformats.org/officeDocument/2006/relationships/slideLayout" Target="../slideLayouts/slideLayout4057.xml"/><Relationship Id="rId28" Type="http://schemas.openxmlformats.org/officeDocument/2006/relationships/slideLayout" Target="../slideLayouts/slideLayout4062.xml"/><Relationship Id="rId36" Type="http://schemas.openxmlformats.org/officeDocument/2006/relationships/slideLayout" Target="../slideLayouts/slideLayout4070.xml"/><Relationship Id="rId10" Type="http://schemas.openxmlformats.org/officeDocument/2006/relationships/slideLayout" Target="../slideLayouts/slideLayout4044.xml"/><Relationship Id="rId19" Type="http://schemas.openxmlformats.org/officeDocument/2006/relationships/slideLayout" Target="../slideLayouts/slideLayout4053.xml"/><Relationship Id="rId31" Type="http://schemas.openxmlformats.org/officeDocument/2006/relationships/slideLayout" Target="../slideLayouts/slideLayout4065.xml"/><Relationship Id="rId4" Type="http://schemas.openxmlformats.org/officeDocument/2006/relationships/slideLayout" Target="../slideLayouts/slideLayout4038.xml"/><Relationship Id="rId9" Type="http://schemas.openxmlformats.org/officeDocument/2006/relationships/slideLayout" Target="../slideLayouts/slideLayout4043.xml"/><Relationship Id="rId14" Type="http://schemas.openxmlformats.org/officeDocument/2006/relationships/slideLayout" Target="../slideLayouts/slideLayout4048.xml"/><Relationship Id="rId22" Type="http://schemas.openxmlformats.org/officeDocument/2006/relationships/slideLayout" Target="../slideLayouts/slideLayout4056.xml"/><Relationship Id="rId27" Type="http://schemas.openxmlformats.org/officeDocument/2006/relationships/slideLayout" Target="../slideLayouts/slideLayout4061.xml"/><Relationship Id="rId30" Type="http://schemas.openxmlformats.org/officeDocument/2006/relationships/slideLayout" Target="../slideLayouts/slideLayout4064.xml"/><Relationship Id="rId35" Type="http://schemas.openxmlformats.org/officeDocument/2006/relationships/slideLayout" Target="../slideLayouts/slideLayout4069.xml"/></Relationships>
</file>

<file path=ppt/slideMasters/_rels/slideMaster1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78.xml"/><Relationship Id="rId13" Type="http://schemas.openxmlformats.org/officeDocument/2006/relationships/slideLayout" Target="../slideLayouts/slideLayout4083.xml"/><Relationship Id="rId18" Type="http://schemas.openxmlformats.org/officeDocument/2006/relationships/slideLayout" Target="../slideLayouts/slideLayout4088.xml"/><Relationship Id="rId3" Type="http://schemas.openxmlformats.org/officeDocument/2006/relationships/slideLayout" Target="../slideLayouts/slideLayout4073.xml"/><Relationship Id="rId7" Type="http://schemas.openxmlformats.org/officeDocument/2006/relationships/slideLayout" Target="../slideLayouts/slideLayout4077.xml"/><Relationship Id="rId12" Type="http://schemas.openxmlformats.org/officeDocument/2006/relationships/slideLayout" Target="../slideLayouts/slideLayout4082.xml"/><Relationship Id="rId17" Type="http://schemas.openxmlformats.org/officeDocument/2006/relationships/slideLayout" Target="../slideLayouts/slideLayout4087.xml"/><Relationship Id="rId2" Type="http://schemas.openxmlformats.org/officeDocument/2006/relationships/slideLayout" Target="../slideLayouts/slideLayout4072.xml"/><Relationship Id="rId16" Type="http://schemas.openxmlformats.org/officeDocument/2006/relationships/slideLayout" Target="../slideLayouts/slideLayout4086.xml"/><Relationship Id="rId20" Type="http://schemas.openxmlformats.org/officeDocument/2006/relationships/theme" Target="../theme/theme175.xml"/><Relationship Id="rId1" Type="http://schemas.openxmlformats.org/officeDocument/2006/relationships/slideLayout" Target="../slideLayouts/slideLayout4071.xml"/><Relationship Id="rId6" Type="http://schemas.openxmlformats.org/officeDocument/2006/relationships/slideLayout" Target="../slideLayouts/slideLayout4076.xml"/><Relationship Id="rId11" Type="http://schemas.openxmlformats.org/officeDocument/2006/relationships/slideLayout" Target="../slideLayouts/slideLayout4081.xml"/><Relationship Id="rId5" Type="http://schemas.openxmlformats.org/officeDocument/2006/relationships/slideLayout" Target="../slideLayouts/slideLayout4075.xml"/><Relationship Id="rId15" Type="http://schemas.openxmlformats.org/officeDocument/2006/relationships/slideLayout" Target="../slideLayouts/slideLayout4085.xml"/><Relationship Id="rId10" Type="http://schemas.openxmlformats.org/officeDocument/2006/relationships/slideLayout" Target="../slideLayouts/slideLayout4080.xml"/><Relationship Id="rId19" Type="http://schemas.openxmlformats.org/officeDocument/2006/relationships/slideLayout" Target="../slideLayouts/slideLayout4089.xml"/><Relationship Id="rId4" Type="http://schemas.openxmlformats.org/officeDocument/2006/relationships/slideLayout" Target="../slideLayouts/slideLayout4074.xml"/><Relationship Id="rId9" Type="http://schemas.openxmlformats.org/officeDocument/2006/relationships/slideLayout" Target="../slideLayouts/slideLayout4079.xml"/><Relationship Id="rId14" Type="http://schemas.openxmlformats.org/officeDocument/2006/relationships/slideLayout" Target="../slideLayouts/slideLayout4084.xml"/></Relationships>
</file>

<file path=ppt/slideMasters/_rels/slideMaster1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97.xml"/><Relationship Id="rId13" Type="http://schemas.openxmlformats.org/officeDocument/2006/relationships/slideLayout" Target="../slideLayouts/slideLayout4102.xml"/><Relationship Id="rId18" Type="http://schemas.openxmlformats.org/officeDocument/2006/relationships/theme" Target="../theme/theme176.xml"/><Relationship Id="rId3" Type="http://schemas.openxmlformats.org/officeDocument/2006/relationships/slideLayout" Target="../slideLayouts/slideLayout4092.xml"/><Relationship Id="rId7" Type="http://schemas.openxmlformats.org/officeDocument/2006/relationships/slideLayout" Target="../slideLayouts/slideLayout4096.xml"/><Relationship Id="rId12" Type="http://schemas.openxmlformats.org/officeDocument/2006/relationships/slideLayout" Target="../slideLayouts/slideLayout4101.xml"/><Relationship Id="rId17" Type="http://schemas.openxmlformats.org/officeDocument/2006/relationships/slideLayout" Target="../slideLayouts/slideLayout4106.xml"/><Relationship Id="rId2" Type="http://schemas.openxmlformats.org/officeDocument/2006/relationships/slideLayout" Target="../slideLayouts/slideLayout4091.xml"/><Relationship Id="rId16" Type="http://schemas.openxmlformats.org/officeDocument/2006/relationships/slideLayout" Target="../slideLayouts/slideLayout4105.xml"/><Relationship Id="rId1" Type="http://schemas.openxmlformats.org/officeDocument/2006/relationships/slideLayout" Target="../slideLayouts/slideLayout4090.xml"/><Relationship Id="rId6" Type="http://schemas.openxmlformats.org/officeDocument/2006/relationships/slideLayout" Target="../slideLayouts/slideLayout4095.xml"/><Relationship Id="rId11" Type="http://schemas.openxmlformats.org/officeDocument/2006/relationships/slideLayout" Target="../slideLayouts/slideLayout4100.xml"/><Relationship Id="rId5" Type="http://schemas.openxmlformats.org/officeDocument/2006/relationships/slideLayout" Target="../slideLayouts/slideLayout4094.xml"/><Relationship Id="rId15" Type="http://schemas.openxmlformats.org/officeDocument/2006/relationships/slideLayout" Target="../slideLayouts/slideLayout4104.xml"/><Relationship Id="rId10" Type="http://schemas.openxmlformats.org/officeDocument/2006/relationships/slideLayout" Target="../slideLayouts/slideLayout4099.xml"/><Relationship Id="rId4" Type="http://schemas.openxmlformats.org/officeDocument/2006/relationships/slideLayout" Target="../slideLayouts/slideLayout4093.xml"/><Relationship Id="rId9" Type="http://schemas.openxmlformats.org/officeDocument/2006/relationships/slideLayout" Target="../slideLayouts/slideLayout4098.xml"/><Relationship Id="rId14" Type="http://schemas.openxmlformats.org/officeDocument/2006/relationships/slideLayout" Target="../slideLayouts/slideLayout4103.xml"/></Relationships>
</file>

<file path=ppt/slideMasters/_rels/slideMaster1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14.xml"/><Relationship Id="rId13" Type="http://schemas.openxmlformats.org/officeDocument/2006/relationships/slideLayout" Target="../slideLayouts/slideLayout4119.xml"/><Relationship Id="rId18" Type="http://schemas.openxmlformats.org/officeDocument/2006/relationships/theme" Target="../theme/theme177.xml"/><Relationship Id="rId3" Type="http://schemas.openxmlformats.org/officeDocument/2006/relationships/slideLayout" Target="../slideLayouts/slideLayout4109.xml"/><Relationship Id="rId7" Type="http://schemas.openxmlformats.org/officeDocument/2006/relationships/slideLayout" Target="../slideLayouts/slideLayout4113.xml"/><Relationship Id="rId12" Type="http://schemas.openxmlformats.org/officeDocument/2006/relationships/slideLayout" Target="../slideLayouts/slideLayout4118.xml"/><Relationship Id="rId17" Type="http://schemas.openxmlformats.org/officeDocument/2006/relationships/slideLayout" Target="../slideLayouts/slideLayout4123.xml"/><Relationship Id="rId2" Type="http://schemas.openxmlformats.org/officeDocument/2006/relationships/slideLayout" Target="../slideLayouts/slideLayout4108.xml"/><Relationship Id="rId16" Type="http://schemas.openxmlformats.org/officeDocument/2006/relationships/slideLayout" Target="../slideLayouts/slideLayout4122.xml"/><Relationship Id="rId1" Type="http://schemas.openxmlformats.org/officeDocument/2006/relationships/slideLayout" Target="../slideLayouts/slideLayout4107.xml"/><Relationship Id="rId6" Type="http://schemas.openxmlformats.org/officeDocument/2006/relationships/slideLayout" Target="../slideLayouts/slideLayout4112.xml"/><Relationship Id="rId11" Type="http://schemas.openxmlformats.org/officeDocument/2006/relationships/slideLayout" Target="../slideLayouts/slideLayout4117.xml"/><Relationship Id="rId5" Type="http://schemas.openxmlformats.org/officeDocument/2006/relationships/slideLayout" Target="../slideLayouts/slideLayout4111.xml"/><Relationship Id="rId15" Type="http://schemas.openxmlformats.org/officeDocument/2006/relationships/slideLayout" Target="../slideLayouts/slideLayout4121.xml"/><Relationship Id="rId10" Type="http://schemas.openxmlformats.org/officeDocument/2006/relationships/slideLayout" Target="../slideLayouts/slideLayout4116.xml"/><Relationship Id="rId4" Type="http://schemas.openxmlformats.org/officeDocument/2006/relationships/slideLayout" Target="../slideLayouts/slideLayout4110.xml"/><Relationship Id="rId9" Type="http://schemas.openxmlformats.org/officeDocument/2006/relationships/slideLayout" Target="../slideLayouts/slideLayout4115.xml"/><Relationship Id="rId14" Type="http://schemas.openxmlformats.org/officeDocument/2006/relationships/slideLayout" Target="../slideLayouts/slideLayout4120.xml"/></Relationships>
</file>

<file path=ppt/slideMasters/_rels/slideMaster1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31.xml"/><Relationship Id="rId13" Type="http://schemas.openxmlformats.org/officeDocument/2006/relationships/slideLayout" Target="../slideLayouts/slideLayout4136.xml"/><Relationship Id="rId18" Type="http://schemas.openxmlformats.org/officeDocument/2006/relationships/slideLayout" Target="../slideLayouts/slideLayout4141.xml"/><Relationship Id="rId26" Type="http://schemas.openxmlformats.org/officeDocument/2006/relationships/slideLayout" Target="../slideLayouts/slideLayout4149.xml"/><Relationship Id="rId39" Type="http://schemas.openxmlformats.org/officeDocument/2006/relationships/slideLayout" Target="../slideLayouts/slideLayout4162.xml"/><Relationship Id="rId3" Type="http://schemas.openxmlformats.org/officeDocument/2006/relationships/slideLayout" Target="../slideLayouts/slideLayout4126.xml"/><Relationship Id="rId21" Type="http://schemas.openxmlformats.org/officeDocument/2006/relationships/slideLayout" Target="../slideLayouts/slideLayout4144.xml"/><Relationship Id="rId34" Type="http://schemas.openxmlformats.org/officeDocument/2006/relationships/slideLayout" Target="../slideLayouts/slideLayout4157.xml"/><Relationship Id="rId42" Type="http://schemas.openxmlformats.org/officeDocument/2006/relationships/slideLayout" Target="../slideLayouts/slideLayout4165.xml"/><Relationship Id="rId7" Type="http://schemas.openxmlformats.org/officeDocument/2006/relationships/slideLayout" Target="../slideLayouts/slideLayout4130.xml"/><Relationship Id="rId12" Type="http://schemas.openxmlformats.org/officeDocument/2006/relationships/slideLayout" Target="../slideLayouts/slideLayout4135.xml"/><Relationship Id="rId17" Type="http://schemas.openxmlformats.org/officeDocument/2006/relationships/slideLayout" Target="../slideLayouts/slideLayout4140.xml"/><Relationship Id="rId25" Type="http://schemas.openxmlformats.org/officeDocument/2006/relationships/slideLayout" Target="../slideLayouts/slideLayout4148.xml"/><Relationship Id="rId33" Type="http://schemas.openxmlformats.org/officeDocument/2006/relationships/slideLayout" Target="../slideLayouts/slideLayout4156.xml"/><Relationship Id="rId38" Type="http://schemas.openxmlformats.org/officeDocument/2006/relationships/slideLayout" Target="../slideLayouts/slideLayout4161.xml"/><Relationship Id="rId46" Type="http://schemas.openxmlformats.org/officeDocument/2006/relationships/theme" Target="../theme/theme178.xml"/><Relationship Id="rId2" Type="http://schemas.openxmlformats.org/officeDocument/2006/relationships/slideLayout" Target="../slideLayouts/slideLayout4125.xml"/><Relationship Id="rId16" Type="http://schemas.openxmlformats.org/officeDocument/2006/relationships/slideLayout" Target="../slideLayouts/slideLayout4139.xml"/><Relationship Id="rId20" Type="http://schemas.openxmlformats.org/officeDocument/2006/relationships/slideLayout" Target="../slideLayouts/slideLayout4143.xml"/><Relationship Id="rId29" Type="http://schemas.openxmlformats.org/officeDocument/2006/relationships/slideLayout" Target="../slideLayouts/slideLayout4152.xml"/><Relationship Id="rId41" Type="http://schemas.openxmlformats.org/officeDocument/2006/relationships/slideLayout" Target="../slideLayouts/slideLayout4164.xml"/><Relationship Id="rId1" Type="http://schemas.openxmlformats.org/officeDocument/2006/relationships/slideLayout" Target="../slideLayouts/slideLayout4124.xml"/><Relationship Id="rId6" Type="http://schemas.openxmlformats.org/officeDocument/2006/relationships/slideLayout" Target="../slideLayouts/slideLayout4129.xml"/><Relationship Id="rId11" Type="http://schemas.openxmlformats.org/officeDocument/2006/relationships/slideLayout" Target="../slideLayouts/slideLayout4134.xml"/><Relationship Id="rId24" Type="http://schemas.openxmlformats.org/officeDocument/2006/relationships/slideLayout" Target="../slideLayouts/slideLayout4147.xml"/><Relationship Id="rId32" Type="http://schemas.openxmlformats.org/officeDocument/2006/relationships/slideLayout" Target="../slideLayouts/slideLayout4155.xml"/><Relationship Id="rId37" Type="http://schemas.openxmlformats.org/officeDocument/2006/relationships/slideLayout" Target="../slideLayouts/slideLayout4160.xml"/><Relationship Id="rId40" Type="http://schemas.openxmlformats.org/officeDocument/2006/relationships/slideLayout" Target="../slideLayouts/slideLayout4163.xml"/><Relationship Id="rId45" Type="http://schemas.openxmlformats.org/officeDocument/2006/relationships/slideLayout" Target="../slideLayouts/slideLayout4168.xml"/><Relationship Id="rId5" Type="http://schemas.openxmlformats.org/officeDocument/2006/relationships/slideLayout" Target="../slideLayouts/slideLayout4128.xml"/><Relationship Id="rId15" Type="http://schemas.openxmlformats.org/officeDocument/2006/relationships/slideLayout" Target="../slideLayouts/slideLayout4138.xml"/><Relationship Id="rId23" Type="http://schemas.openxmlformats.org/officeDocument/2006/relationships/slideLayout" Target="../slideLayouts/slideLayout4146.xml"/><Relationship Id="rId28" Type="http://schemas.openxmlformats.org/officeDocument/2006/relationships/slideLayout" Target="../slideLayouts/slideLayout4151.xml"/><Relationship Id="rId36" Type="http://schemas.openxmlformats.org/officeDocument/2006/relationships/slideLayout" Target="../slideLayouts/slideLayout4159.xml"/><Relationship Id="rId10" Type="http://schemas.openxmlformats.org/officeDocument/2006/relationships/slideLayout" Target="../slideLayouts/slideLayout4133.xml"/><Relationship Id="rId19" Type="http://schemas.openxmlformats.org/officeDocument/2006/relationships/slideLayout" Target="../slideLayouts/slideLayout4142.xml"/><Relationship Id="rId31" Type="http://schemas.openxmlformats.org/officeDocument/2006/relationships/slideLayout" Target="../slideLayouts/slideLayout4154.xml"/><Relationship Id="rId44" Type="http://schemas.openxmlformats.org/officeDocument/2006/relationships/slideLayout" Target="../slideLayouts/slideLayout4167.xml"/><Relationship Id="rId4" Type="http://schemas.openxmlformats.org/officeDocument/2006/relationships/slideLayout" Target="../slideLayouts/slideLayout4127.xml"/><Relationship Id="rId9" Type="http://schemas.openxmlformats.org/officeDocument/2006/relationships/slideLayout" Target="../slideLayouts/slideLayout4132.xml"/><Relationship Id="rId14" Type="http://schemas.openxmlformats.org/officeDocument/2006/relationships/slideLayout" Target="../slideLayouts/slideLayout4137.xml"/><Relationship Id="rId22" Type="http://schemas.openxmlformats.org/officeDocument/2006/relationships/slideLayout" Target="../slideLayouts/slideLayout4145.xml"/><Relationship Id="rId27" Type="http://schemas.openxmlformats.org/officeDocument/2006/relationships/slideLayout" Target="../slideLayouts/slideLayout4150.xml"/><Relationship Id="rId30" Type="http://schemas.openxmlformats.org/officeDocument/2006/relationships/slideLayout" Target="../slideLayouts/slideLayout4153.xml"/><Relationship Id="rId35" Type="http://schemas.openxmlformats.org/officeDocument/2006/relationships/slideLayout" Target="../slideLayouts/slideLayout4158.xml"/><Relationship Id="rId43" Type="http://schemas.openxmlformats.org/officeDocument/2006/relationships/slideLayout" Target="../slideLayouts/slideLayout4166.xml"/></Relationships>
</file>

<file path=ppt/slideMasters/_rels/slideMaster1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76.xml"/><Relationship Id="rId13" Type="http://schemas.openxmlformats.org/officeDocument/2006/relationships/slideLayout" Target="../slideLayouts/slideLayout4181.xml"/><Relationship Id="rId18" Type="http://schemas.openxmlformats.org/officeDocument/2006/relationships/theme" Target="../theme/theme179.xml"/><Relationship Id="rId3" Type="http://schemas.openxmlformats.org/officeDocument/2006/relationships/slideLayout" Target="../slideLayouts/slideLayout4171.xml"/><Relationship Id="rId7" Type="http://schemas.openxmlformats.org/officeDocument/2006/relationships/slideLayout" Target="../slideLayouts/slideLayout4175.xml"/><Relationship Id="rId12" Type="http://schemas.openxmlformats.org/officeDocument/2006/relationships/slideLayout" Target="../slideLayouts/slideLayout4180.xml"/><Relationship Id="rId17" Type="http://schemas.openxmlformats.org/officeDocument/2006/relationships/slideLayout" Target="../slideLayouts/slideLayout4185.xml"/><Relationship Id="rId2" Type="http://schemas.openxmlformats.org/officeDocument/2006/relationships/slideLayout" Target="../slideLayouts/slideLayout4170.xml"/><Relationship Id="rId16" Type="http://schemas.openxmlformats.org/officeDocument/2006/relationships/slideLayout" Target="../slideLayouts/slideLayout4184.xml"/><Relationship Id="rId1" Type="http://schemas.openxmlformats.org/officeDocument/2006/relationships/slideLayout" Target="../slideLayouts/slideLayout4169.xml"/><Relationship Id="rId6" Type="http://schemas.openxmlformats.org/officeDocument/2006/relationships/slideLayout" Target="../slideLayouts/slideLayout4174.xml"/><Relationship Id="rId11" Type="http://schemas.openxmlformats.org/officeDocument/2006/relationships/slideLayout" Target="../slideLayouts/slideLayout4179.xml"/><Relationship Id="rId5" Type="http://schemas.openxmlformats.org/officeDocument/2006/relationships/slideLayout" Target="../slideLayouts/slideLayout4173.xml"/><Relationship Id="rId15" Type="http://schemas.openxmlformats.org/officeDocument/2006/relationships/slideLayout" Target="../slideLayouts/slideLayout4183.xml"/><Relationship Id="rId10" Type="http://schemas.openxmlformats.org/officeDocument/2006/relationships/slideLayout" Target="../slideLayouts/slideLayout4178.xml"/><Relationship Id="rId4" Type="http://schemas.openxmlformats.org/officeDocument/2006/relationships/slideLayout" Target="../slideLayouts/slideLayout4172.xml"/><Relationship Id="rId9" Type="http://schemas.openxmlformats.org/officeDocument/2006/relationships/slideLayout" Target="../slideLayouts/slideLayout4177.xml"/><Relationship Id="rId14" Type="http://schemas.openxmlformats.org/officeDocument/2006/relationships/slideLayout" Target="../slideLayouts/slideLayout4182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4.xml"/><Relationship Id="rId13" Type="http://schemas.openxmlformats.org/officeDocument/2006/relationships/slideLayout" Target="../slideLayouts/slideLayout499.xml"/><Relationship Id="rId18" Type="http://schemas.openxmlformats.org/officeDocument/2006/relationships/slideLayout" Target="../slideLayouts/slideLayout504.xml"/><Relationship Id="rId3" Type="http://schemas.openxmlformats.org/officeDocument/2006/relationships/slideLayout" Target="../slideLayouts/slideLayout489.xml"/><Relationship Id="rId7" Type="http://schemas.openxmlformats.org/officeDocument/2006/relationships/slideLayout" Target="../slideLayouts/slideLayout493.xml"/><Relationship Id="rId12" Type="http://schemas.openxmlformats.org/officeDocument/2006/relationships/slideLayout" Target="../slideLayouts/slideLayout498.xml"/><Relationship Id="rId17" Type="http://schemas.openxmlformats.org/officeDocument/2006/relationships/slideLayout" Target="../slideLayouts/slideLayout503.xml"/><Relationship Id="rId2" Type="http://schemas.openxmlformats.org/officeDocument/2006/relationships/slideLayout" Target="../slideLayouts/slideLayout488.xml"/><Relationship Id="rId16" Type="http://schemas.openxmlformats.org/officeDocument/2006/relationships/slideLayout" Target="../slideLayouts/slideLayout502.xml"/><Relationship Id="rId1" Type="http://schemas.openxmlformats.org/officeDocument/2006/relationships/slideLayout" Target="../slideLayouts/slideLayout487.xml"/><Relationship Id="rId6" Type="http://schemas.openxmlformats.org/officeDocument/2006/relationships/slideLayout" Target="../slideLayouts/slideLayout492.xml"/><Relationship Id="rId11" Type="http://schemas.openxmlformats.org/officeDocument/2006/relationships/slideLayout" Target="../slideLayouts/slideLayout497.xml"/><Relationship Id="rId5" Type="http://schemas.openxmlformats.org/officeDocument/2006/relationships/slideLayout" Target="../slideLayouts/slideLayout491.xml"/><Relationship Id="rId15" Type="http://schemas.openxmlformats.org/officeDocument/2006/relationships/slideLayout" Target="../slideLayouts/slideLayout501.xml"/><Relationship Id="rId10" Type="http://schemas.openxmlformats.org/officeDocument/2006/relationships/slideLayout" Target="../slideLayouts/slideLayout496.xml"/><Relationship Id="rId19" Type="http://schemas.openxmlformats.org/officeDocument/2006/relationships/theme" Target="../theme/theme18.xml"/><Relationship Id="rId4" Type="http://schemas.openxmlformats.org/officeDocument/2006/relationships/slideLayout" Target="../slideLayouts/slideLayout490.xml"/><Relationship Id="rId9" Type="http://schemas.openxmlformats.org/officeDocument/2006/relationships/slideLayout" Target="../slideLayouts/slideLayout495.xml"/><Relationship Id="rId14" Type="http://schemas.openxmlformats.org/officeDocument/2006/relationships/slideLayout" Target="../slideLayouts/slideLayout500.xml"/></Relationships>
</file>

<file path=ppt/slideMasters/_rels/slideMaster1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93.xml"/><Relationship Id="rId3" Type="http://schemas.openxmlformats.org/officeDocument/2006/relationships/slideLayout" Target="../slideLayouts/slideLayout4188.xml"/><Relationship Id="rId7" Type="http://schemas.openxmlformats.org/officeDocument/2006/relationships/slideLayout" Target="../slideLayouts/slideLayout4192.xml"/><Relationship Id="rId12" Type="http://schemas.openxmlformats.org/officeDocument/2006/relationships/theme" Target="../theme/theme180.xml"/><Relationship Id="rId2" Type="http://schemas.openxmlformats.org/officeDocument/2006/relationships/slideLayout" Target="../slideLayouts/slideLayout4187.xml"/><Relationship Id="rId1" Type="http://schemas.openxmlformats.org/officeDocument/2006/relationships/slideLayout" Target="../slideLayouts/slideLayout4186.xml"/><Relationship Id="rId6" Type="http://schemas.openxmlformats.org/officeDocument/2006/relationships/slideLayout" Target="../slideLayouts/slideLayout4191.xml"/><Relationship Id="rId11" Type="http://schemas.openxmlformats.org/officeDocument/2006/relationships/slideLayout" Target="../slideLayouts/slideLayout4196.xml"/><Relationship Id="rId5" Type="http://schemas.openxmlformats.org/officeDocument/2006/relationships/slideLayout" Target="../slideLayouts/slideLayout4190.xml"/><Relationship Id="rId10" Type="http://schemas.openxmlformats.org/officeDocument/2006/relationships/slideLayout" Target="../slideLayouts/slideLayout4195.xml"/><Relationship Id="rId4" Type="http://schemas.openxmlformats.org/officeDocument/2006/relationships/slideLayout" Target="../slideLayouts/slideLayout4189.xml"/><Relationship Id="rId9" Type="http://schemas.openxmlformats.org/officeDocument/2006/relationships/slideLayout" Target="../slideLayouts/slideLayout4194.xml"/></Relationships>
</file>

<file path=ppt/slideMasters/_rels/slideMaster1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04.xml"/><Relationship Id="rId13" Type="http://schemas.openxmlformats.org/officeDocument/2006/relationships/theme" Target="../theme/theme181.xml"/><Relationship Id="rId3" Type="http://schemas.openxmlformats.org/officeDocument/2006/relationships/slideLayout" Target="../slideLayouts/slideLayout4199.xml"/><Relationship Id="rId7" Type="http://schemas.openxmlformats.org/officeDocument/2006/relationships/slideLayout" Target="../slideLayouts/slideLayout4203.xml"/><Relationship Id="rId12" Type="http://schemas.openxmlformats.org/officeDocument/2006/relationships/slideLayout" Target="../slideLayouts/slideLayout4208.xml"/><Relationship Id="rId2" Type="http://schemas.openxmlformats.org/officeDocument/2006/relationships/slideLayout" Target="../slideLayouts/slideLayout4198.xml"/><Relationship Id="rId1" Type="http://schemas.openxmlformats.org/officeDocument/2006/relationships/slideLayout" Target="../slideLayouts/slideLayout4197.xml"/><Relationship Id="rId6" Type="http://schemas.openxmlformats.org/officeDocument/2006/relationships/slideLayout" Target="../slideLayouts/slideLayout4202.xml"/><Relationship Id="rId11" Type="http://schemas.openxmlformats.org/officeDocument/2006/relationships/slideLayout" Target="../slideLayouts/slideLayout4207.xml"/><Relationship Id="rId5" Type="http://schemas.openxmlformats.org/officeDocument/2006/relationships/slideLayout" Target="../slideLayouts/slideLayout4201.xml"/><Relationship Id="rId10" Type="http://schemas.openxmlformats.org/officeDocument/2006/relationships/slideLayout" Target="../slideLayouts/slideLayout4206.xml"/><Relationship Id="rId4" Type="http://schemas.openxmlformats.org/officeDocument/2006/relationships/slideLayout" Target="../slideLayouts/slideLayout4200.xml"/><Relationship Id="rId9" Type="http://schemas.openxmlformats.org/officeDocument/2006/relationships/slideLayout" Target="../slideLayouts/slideLayout4205.xml"/></Relationships>
</file>

<file path=ppt/slideMasters/_rels/slideMaster18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211.xml"/><Relationship Id="rId7" Type="http://schemas.openxmlformats.org/officeDocument/2006/relationships/theme" Target="../theme/theme182.xml"/><Relationship Id="rId2" Type="http://schemas.openxmlformats.org/officeDocument/2006/relationships/slideLayout" Target="../slideLayouts/slideLayout4210.xml"/><Relationship Id="rId1" Type="http://schemas.openxmlformats.org/officeDocument/2006/relationships/slideLayout" Target="../slideLayouts/slideLayout4209.xml"/><Relationship Id="rId6" Type="http://schemas.openxmlformats.org/officeDocument/2006/relationships/slideLayout" Target="../slideLayouts/slideLayout4214.xml"/><Relationship Id="rId5" Type="http://schemas.openxmlformats.org/officeDocument/2006/relationships/slideLayout" Target="../slideLayouts/slideLayout4213.xml"/><Relationship Id="rId4" Type="http://schemas.openxmlformats.org/officeDocument/2006/relationships/slideLayout" Target="../slideLayouts/slideLayout4212.xml"/></Relationships>
</file>

<file path=ppt/slideMasters/_rels/slideMaster1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22.xml"/><Relationship Id="rId13" Type="http://schemas.openxmlformats.org/officeDocument/2006/relationships/slideLayout" Target="../slideLayouts/slideLayout4227.xml"/><Relationship Id="rId18" Type="http://schemas.openxmlformats.org/officeDocument/2006/relationships/slideLayout" Target="../slideLayouts/slideLayout4232.xml"/><Relationship Id="rId3" Type="http://schemas.openxmlformats.org/officeDocument/2006/relationships/slideLayout" Target="../slideLayouts/slideLayout4217.xml"/><Relationship Id="rId21" Type="http://schemas.openxmlformats.org/officeDocument/2006/relationships/theme" Target="../theme/theme183.xml"/><Relationship Id="rId7" Type="http://schemas.openxmlformats.org/officeDocument/2006/relationships/slideLayout" Target="../slideLayouts/slideLayout4221.xml"/><Relationship Id="rId12" Type="http://schemas.openxmlformats.org/officeDocument/2006/relationships/slideLayout" Target="../slideLayouts/slideLayout4226.xml"/><Relationship Id="rId17" Type="http://schemas.openxmlformats.org/officeDocument/2006/relationships/slideLayout" Target="../slideLayouts/slideLayout4231.xml"/><Relationship Id="rId2" Type="http://schemas.openxmlformats.org/officeDocument/2006/relationships/slideLayout" Target="../slideLayouts/slideLayout4216.xml"/><Relationship Id="rId16" Type="http://schemas.openxmlformats.org/officeDocument/2006/relationships/slideLayout" Target="../slideLayouts/slideLayout4230.xml"/><Relationship Id="rId20" Type="http://schemas.openxmlformats.org/officeDocument/2006/relationships/slideLayout" Target="../slideLayouts/slideLayout4234.xml"/><Relationship Id="rId1" Type="http://schemas.openxmlformats.org/officeDocument/2006/relationships/slideLayout" Target="../slideLayouts/slideLayout4215.xml"/><Relationship Id="rId6" Type="http://schemas.openxmlformats.org/officeDocument/2006/relationships/slideLayout" Target="../slideLayouts/slideLayout4220.xml"/><Relationship Id="rId11" Type="http://schemas.openxmlformats.org/officeDocument/2006/relationships/slideLayout" Target="../slideLayouts/slideLayout4225.xml"/><Relationship Id="rId5" Type="http://schemas.openxmlformats.org/officeDocument/2006/relationships/slideLayout" Target="../slideLayouts/slideLayout4219.xml"/><Relationship Id="rId15" Type="http://schemas.openxmlformats.org/officeDocument/2006/relationships/slideLayout" Target="../slideLayouts/slideLayout4229.xml"/><Relationship Id="rId10" Type="http://schemas.openxmlformats.org/officeDocument/2006/relationships/slideLayout" Target="../slideLayouts/slideLayout4224.xml"/><Relationship Id="rId19" Type="http://schemas.openxmlformats.org/officeDocument/2006/relationships/slideLayout" Target="../slideLayouts/slideLayout4233.xml"/><Relationship Id="rId4" Type="http://schemas.openxmlformats.org/officeDocument/2006/relationships/slideLayout" Target="../slideLayouts/slideLayout4218.xml"/><Relationship Id="rId9" Type="http://schemas.openxmlformats.org/officeDocument/2006/relationships/slideLayout" Target="../slideLayouts/slideLayout4223.xml"/><Relationship Id="rId14" Type="http://schemas.openxmlformats.org/officeDocument/2006/relationships/slideLayout" Target="../slideLayouts/slideLayout4228.xml"/></Relationships>
</file>

<file path=ppt/slideMasters/_rels/slideMaster1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42.xml"/><Relationship Id="rId13" Type="http://schemas.openxmlformats.org/officeDocument/2006/relationships/slideLayout" Target="../slideLayouts/slideLayout4247.xml"/><Relationship Id="rId3" Type="http://schemas.openxmlformats.org/officeDocument/2006/relationships/slideLayout" Target="../slideLayouts/slideLayout4237.xml"/><Relationship Id="rId7" Type="http://schemas.openxmlformats.org/officeDocument/2006/relationships/slideLayout" Target="../slideLayouts/slideLayout4241.xml"/><Relationship Id="rId12" Type="http://schemas.openxmlformats.org/officeDocument/2006/relationships/slideLayout" Target="../slideLayouts/slideLayout4246.xml"/><Relationship Id="rId2" Type="http://schemas.openxmlformats.org/officeDocument/2006/relationships/slideLayout" Target="../slideLayouts/slideLayout4236.xml"/><Relationship Id="rId1" Type="http://schemas.openxmlformats.org/officeDocument/2006/relationships/slideLayout" Target="../slideLayouts/slideLayout4235.xml"/><Relationship Id="rId6" Type="http://schemas.openxmlformats.org/officeDocument/2006/relationships/slideLayout" Target="../slideLayouts/slideLayout4240.xml"/><Relationship Id="rId11" Type="http://schemas.openxmlformats.org/officeDocument/2006/relationships/slideLayout" Target="../slideLayouts/slideLayout4245.xml"/><Relationship Id="rId5" Type="http://schemas.openxmlformats.org/officeDocument/2006/relationships/slideLayout" Target="../slideLayouts/slideLayout4239.xml"/><Relationship Id="rId15" Type="http://schemas.openxmlformats.org/officeDocument/2006/relationships/theme" Target="../theme/theme184.xml"/><Relationship Id="rId10" Type="http://schemas.openxmlformats.org/officeDocument/2006/relationships/slideLayout" Target="../slideLayouts/slideLayout4244.xml"/><Relationship Id="rId4" Type="http://schemas.openxmlformats.org/officeDocument/2006/relationships/slideLayout" Target="../slideLayouts/slideLayout4238.xml"/><Relationship Id="rId9" Type="http://schemas.openxmlformats.org/officeDocument/2006/relationships/slideLayout" Target="../slideLayouts/slideLayout4243.xml"/><Relationship Id="rId14" Type="http://schemas.openxmlformats.org/officeDocument/2006/relationships/slideLayout" Target="../slideLayouts/slideLayout4248.xml"/></Relationships>
</file>

<file path=ppt/slideMasters/_rels/slideMaster1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56.xml"/><Relationship Id="rId13" Type="http://schemas.openxmlformats.org/officeDocument/2006/relationships/slideLayout" Target="../slideLayouts/slideLayout4261.xml"/><Relationship Id="rId18" Type="http://schemas.openxmlformats.org/officeDocument/2006/relationships/theme" Target="../theme/theme185.xml"/><Relationship Id="rId3" Type="http://schemas.openxmlformats.org/officeDocument/2006/relationships/slideLayout" Target="../slideLayouts/slideLayout4251.xml"/><Relationship Id="rId7" Type="http://schemas.openxmlformats.org/officeDocument/2006/relationships/slideLayout" Target="../slideLayouts/slideLayout4255.xml"/><Relationship Id="rId12" Type="http://schemas.openxmlformats.org/officeDocument/2006/relationships/slideLayout" Target="../slideLayouts/slideLayout4260.xml"/><Relationship Id="rId17" Type="http://schemas.openxmlformats.org/officeDocument/2006/relationships/slideLayout" Target="../slideLayouts/slideLayout4265.xml"/><Relationship Id="rId2" Type="http://schemas.openxmlformats.org/officeDocument/2006/relationships/slideLayout" Target="../slideLayouts/slideLayout4250.xml"/><Relationship Id="rId16" Type="http://schemas.openxmlformats.org/officeDocument/2006/relationships/slideLayout" Target="../slideLayouts/slideLayout4264.xml"/><Relationship Id="rId1" Type="http://schemas.openxmlformats.org/officeDocument/2006/relationships/slideLayout" Target="../slideLayouts/slideLayout4249.xml"/><Relationship Id="rId6" Type="http://schemas.openxmlformats.org/officeDocument/2006/relationships/slideLayout" Target="../slideLayouts/slideLayout4254.xml"/><Relationship Id="rId11" Type="http://schemas.openxmlformats.org/officeDocument/2006/relationships/slideLayout" Target="../slideLayouts/slideLayout4259.xml"/><Relationship Id="rId5" Type="http://schemas.openxmlformats.org/officeDocument/2006/relationships/slideLayout" Target="../slideLayouts/slideLayout4253.xml"/><Relationship Id="rId15" Type="http://schemas.openxmlformats.org/officeDocument/2006/relationships/slideLayout" Target="../slideLayouts/slideLayout4263.xml"/><Relationship Id="rId10" Type="http://schemas.openxmlformats.org/officeDocument/2006/relationships/slideLayout" Target="../slideLayouts/slideLayout4258.xml"/><Relationship Id="rId4" Type="http://schemas.openxmlformats.org/officeDocument/2006/relationships/slideLayout" Target="../slideLayouts/slideLayout4252.xml"/><Relationship Id="rId9" Type="http://schemas.openxmlformats.org/officeDocument/2006/relationships/slideLayout" Target="../slideLayouts/slideLayout4257.xml"/><Relationship Id="rId14" Type="http://schemas.openxmlformats.org/officeDocument/2006/relationships/slideLayout" Target="../slideLayouts/slideLayout4262.xml"/></Relationships>
</file>

<file path=ppt/slideMasters/_rels/slideMaster1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73.xml"/><Relationship Id="rId13" Type="http://schemas.openxmlformats.org/officeDocument/2006/relationships/slideLayout" Target="../slideLayouts/slideLayout4278.xml"/><Relationship Id="rId18" Type="http://schemas.openxmlformats.org/officeDocument/2006/relationships/theme" Target="../theme/theme186.xml"/><Relationship Id="rId3" Type="http://schemas.openxmlformats.org/officeDocument/2006/relationships/slideLayout" Target="../slideLayouts/slideLayout4268.xml"/><Relationship Id="rId7" Type="http://schemas.openxmlformats.org/officeDocument/2006/relationships/slideLayout" Target="../slideLayouts/slideLayout4272.xml"/><Relationship Id="rId12" Type="http://schemas.openxmlformats.org/officeDocument/2006/relationships/slideLayout" Target="../slideLayouts/slideLayout4277.xml"/><Relationship Id="rId17" Type="http://schemas.openxmlformats.org/officeDocument/2006/relationships/slideLayout" Target="../slideLayouts/slideLayout4282.xml"/><Relationship Id="rId2" Type="http://schemas.openxmlformats.org/officeDocument/2006/relationships/slideLayout" Target="../slideLayouts/slideLayout4267.xml"/><Relationship Id="rId16" Type="http://schemas.openxmlformats.org/officeDocument/2006/relationships/slideLayout" Target="../slideLayouts/slideLayout4281.xml"/><Relationship Id="rId1" Type="http://schemas.openxmlformats.org/officeDocument/2006/relationships/slideLayout" Target="../slideLayouts/slideLayout4266.xml"/><Relationship Id="rId6" Type="http://schemas.openxmlformats.org/officeDocument/2006/relationships/slideLayout" Target="../slideLayouts/slideLayout4271.xml"/><Relationship Id="rId11" Type="http://schemas.openxmlformats.org/officeDocument/2006/relationships/slideLayout" Target="../slideLayouts/slideLayout4276.xml"/><Relationship Id="rId5" Type="http://schemas.openxmlformats.org/officeDocument/2006/relationships/slideLayout" Target="../slideLayouts/slideLayout4270.xml"/><Relationship Id="rId15" Type="http://schemas.openxmlformats.org/officeDocument/2006/relationships/slideLayout" Target="../slideLayouts/slideLayout4280.xml"/><Relationship Id="rId10" Type="http://schemas.openxmlformats.org/officeDocument/2006/relationships/slideLayout" Target="../slideLayouts/slideLayout4275.xml"/><Relationship Id="rId4" Type="http://schemas.openxmlformats.org/officeDocument/2006/relationships/slideLayout" Target="../slideLayouts/slideLayout4269.xml"/><Relationship Id="rId9" Type="http://schemas.openxmlformats.org/officeDocument/2006/relationships/slideLayout" Target="../slideLayouts/slideLayout4274.xml"/><Relationship Id="rId14" Type="http://schemas.openxmlformats.org/officeDocument/2006/relationships/slideLayout" Target="../slideLayouts/slideLayout4279.xml"/></Relationships>
</file>

<file path=ppt/slideMasters/_rels/slideMaster1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90.xml"/><Relationship Id="rId13" Type="http://schemas.openxmlformats.org/officeDocument/2006/relationships/slideLayout" Target="../slideLayouts/slideLayout4295.xml"/><Relationship Id="rId3" Type="http://schemas.openxmlformats.org/officeDocument/2006/relationships/slideLayout" Target="../slideLayouts/slideLayout4285.xml"/><Relationship Id="rId7" Type="http://schemas.openxmlformats.org/officeDocument/2006/relationships/slideLayout" Target="../slideLayouts/slideLayout4289.xml"/><Relationship Id="rId12" Type="http://schemas.openxmlformats.org/officeDocument/2006/relationships/slideLayout" Target="../slideLayouts/slideLayout4294.xml"/><Relationship Id="rId2" Type="http://schemas.openxmlformats.org/officeDocument/2006/relationships/slideLayout" Target="../slideLayouts/slideLayout4284.xml"/><Relationship Id="rId1" Type="http://schemas.openxmlformats.org/officeDocument/2006/relationships/slideLayout" Target="../slideLayouts/slideLayout4283.xml"/><Relationship Id="rId6" Type="http://schemas.openxmlformats.org/officeDocument/2006/relationships/slideLayout" Target="../slideLayouts/slideLayout4288.xml"/><Relationship Id="rId11" Type="http://schemas.openxmlformats.org/officeDocument/2006/relationships/slideLayout" Target="../slideLayouts/slideLayout4293.xml"/><Relationship Id="rId5" Type="http://schemas.openxmlformats.org/officeDocument/2006/relationships/slideLayout" Target="../slideLayouts/slideLayout4287.xml"/><Relationship Id="rId15" Type="http://schemas.openxmlformats.org/officeDocument/2006/relationships/theme" Target="../theme/theme187.xml"/><Relationship Id="rId10" Type="http://schemas.openxmlformats.org/officeDocument/2006/relationships/slideLayout" Target="../slideLayouts/slideLayout4292.xml"/><Relationship Id="rId4" Type="http://schemas.openxmlformats.org/officeDocument/2006/relationships/slideLayout" Target="../slideLayouts/slideLayout4286.xml"/><Relationship Id="rId9" Type="http://schemas.openxmlformats.org/officeDocument/2006/relationships/slideLayout" Target="../slideLayouts/slideLayout4291.xml"/><Relationship Id="rId14" Type="http://schemas.openxmlformats.org/officeDocument/2006/relationships/slideLayout" Target="../slideLayouts/slideLayout4296.xml"/></Relationships>
</file>

<file path=ppt/slideMasters/_rels/slideMaster18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04.xml"/><Relationship Id="rId13" Type="http://schemas.openxmlformats.org/officeDocument/2006/relationships/slideLayout" Target="../slideLayouts/slideLayout4309.xml"/><Relationship Id="rId18" Type="http://schemas.openxmlformats.org/officeDocument/2006/relationships/slideLayout" Target="../slideLayouts/slideLayout4314.xml"/><Relationship Id="rId26" Type="http://schemas.openxmlformats.org/officeDocument/2006/relationships/slideLayout" Target="../slideLayouts/slideLayout4322.xml"/><Relationship Id="rId39" Type="http://schemas.openxmlformats.org/officeDocument/2006/relationships/slideLayout" Target="../slideLayouts/slideLayout4335.xml"/><Relationship Id="rId3" Type="http://schemas.openxmlformats.org/officeDocument/2006/relationships/slideLayout" Target="../slideLayouts/slideLayout4299.xml"/><Relationship Id="rId21" Type="http://schemas.openxmlformats.org/officeDocument/2006/relationships/slideLayout" Target="../slideLayouts/slideLayout4317.xml"/><Relationship Id="rId34" Type="http://schemas.openxmlformats.org/officeDocument/2006/relationships/slideLayout" Target="../slideLayouts/slideLayout4330.xml"/><Relationship Id="rId42" Type="http://schemas.openxmlformats.org/officeDocument/2006/relationships/slideLayout" Target="../slideLayouts/slideLayout4338.xml"/><Relationship Id="rId7" Type="http://schemas.openxmlformats.org/officeDocument/2006/relationships/slideLayout" Target="../slideLayouts/slideLayout4303.xml"/><Relationship Id="rId12" Type="http://schemas.openxmlformats.org/officeDocument/2006/relationships/slideLayout" Target="../slideLayouts/slideLayout4308.xml"/><Relationship Id="rId17" Type="http://schemas.openxmlformats.org/officeDocument/2006/relationships/slideLayout" Target="../slideLayouts/slideLayout4313.xml"/><Relationship Id="rId25" Type="http://schemas.openxmlformats.org/officeDocument/2006/relationships/slideLayout" Target="../slideLayouts/slideLayout4321.xml"/><Relationship Id="rId33" Type="http://schemas.openxmlformats.org/officeDocument/2006/relationships/slideLayout" Target="../slideLayouts/slideLayout4329.xml"/><Relationship Id="rId38" Type="http://schemas.openxmlformats.org/officeDocument/2006/relationships/slideLayout" Target="../slideLayouts/slideLayout4334.xml"/><Relationship Id="rId46" Type="http://schemas.openxmlformats.org/officeDocument/2006/relationships/theme" Target="../theme/theme188.xml"/><Relationship Id="rId2" Type="http://schemas.openxmlformats.org/officeDocument/2006/relationships/slideLayout" Target="../slideLayouts/slideLayout4298.xml"/><Relationship Id="rId16" Type="http://schemas.openxmlformats.org/officeDocument/2006/relationships/slideLayout" Target="../slideLayouts/slideLayout4312.xml"/><Relationship Id="rId20" Type="http://schemas.openxmlformats.org/officeDocument/2006/relationships/slideLayout" Target="../slideLayouts/slideLayout4316.xml"/><Relationship Id="rId29" Type="http://schemas.openxmlformats.org/officeDocument/2006/relationships/slideLayout" Target="../slideLayouts/slideLayout4325.xml"/><Relationship Id="rId41" Type="http://schemas.openxmlformats.org/officeDocument/2006/relationships/slideLayout" Target="../slideLayouts/slideLayout4337.xml"/><Relationship Id="rId1" Type="http://schemas.openxmlformats.org/officeDocument/2006/relationships/slideLayout" Target="../slideLayouts/slideLayout4297.xml"/><Relationship Id="rId6" Type="http://schemas.openxmlformats.org/officeDocument/2006/relationships/slideLayout" Target="../slideLayouts/slideLayout4302.xml"/><Relationship Id="rId11" Type="http://schemas.openxmlformats.org/officeDocument/2006/relationships/slideLayout" Target="../slideLayouts/slideLayout4307.xml"/><Relationship Id="rId24" Type="http://schemas.openxmlformats.org/officeDocument/2006/relationships/slideLayout" Target="../slideLayouts/slideLayout4320.xml"/><Relationship Id="rId32" Type="http://schemas.openxmlformats.org/officeDocument/2006/relationships/slideLayout" Target="../slideLayouts/slideLayout4328.xml"/><Relationship Id="rId37" Type="http://schemas.openxmlformats.org/officeDocument/2006/relationships/slideLayout" Target="../slideLayouts/slideLayout4333.xml"/><Relationship Id="rId40" Type="http://schemas.openxmlformats.org/officeDocument/2006/relationships/slideLayout" Target="../slideLayouts/slideLayout4336.xml"/><Relationship Id="rId45" Type="http://schemas.openxmlformats.org/officeDocument/2006/relationships/slideLayout" Target="../slideLayouts/slideLayout4341.xml"/><Relationship Id="rId5" Type="http://schemas.openxmlformats.org/officeDocument/2006/relationships/slideLayout" Target="../slideLayouts/slideLayout4301.xml"/><Relationship Id="rId15" Type="http://schemas.openxmlformats.org/officeDocument/2006/relationships/slideLayout" Target="../slideLayouts/slideLayout4311.xml"/><Relationship Id="rId23" Type="http://schemas.openxmlformats.org/officeDocument/2006/relationships/slideLayout" Target="../slideLayouts/slideLayout4319.xml"/><Relationship Id="rId28" Type="http://schemas.openxmlformats.org/officeDocument/2006/relationships/slideLayout" Target="../slideLayouts/slideLayout4324.xml"/><Relationship Id="rId36" Type="http://schemas.openxmlformats.org/officeDocument/2006/relationships/slideLayout" Target="../slideLayouts/slideLayout4332.xml"/><Relationship Id="rId10" Type="http://schemas.openxmlformats.org/officeDocument/2006/relationships/slideLayout" Target="../slideLayouts/slideLayout4306.xml"/><Relationship Id="rId19" Type="http://schemas.openxmlformats.org/officeDocument/2006/relationships/slideLayout" Target="../slideLayouts/slideLayout4315.xml"/><Relationship Id="rId31" Type="http://schemas.openxmlformats.org/officeDocument/2006/relationships/slideLayout" Target="../slideLayouts/slideLayout4327.xml"/><Relationship Id="rId44" Type="http://schemas.openxmlformats.org/officeDocument/2006/relationships/slideLayout" Target="../slideLayouts/slideLayout4340.xml"/><Relationship Id="rId4" Type="http://schemas.openxmlformats.org/officeDocument/2006/relationships/slideLayout" Target="../slideLayouts/slideLayout4300.xml"/><Relationship Id="rId9" Type="http://schemas.openxmlformats.org/officeDocument/2006/relationships/slideLayout" Target="../slideLayouts/slideLayout4305.xml"/><Relationship Id="rId14" Type="http://schemas.openxmlformats.org/officeDocument/2006/relationships/slideLayout" Target="../slideLayouts/slideLayout4310.xml"/><Relationship Id="rId22" Type="http://schemas.openxmlformats.org/officeDocument/2006/relationships/slideLayout" Target="../slideLayouts/slideLayout4318.xml"/><Relationship Id="rId27" Type="http://schemas.openxmlformats.org/officeDocument/2006/relationships/slideLayout" Target="../slideLayouts/slideLayout4323.xml"/><Relationship Id="rId30" Type="http://schemas.openxmlformats.org/officeDocument/2006/relationships/slideLayout" Target="../slideLayouts/slideLayout4326.xml"/><Relationship Id="rId35" Type="http://schemas.openxmlformats.org/officeDocument/2006/relationships/slideLayout" Target="../slideLayouts/slideLayout4331.xml"/><Relationship Id="rId43" Type="http://schemas.openxmlformats.org/officeDocument/2006/relationships/slideLayout" Target="../slideLayouts/slideLayout4339.xml"/></Relationships>
</file>

<file path=ppt/slideMasters/_rels/slideMaster1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49.xml"/><Relationship Id="rId13" Type="http://schemas.openxmlformats.org/officeDocument/2006/relationships/slideLayout" Target="../slideLayouts/slideLayout4354.xml"/><Relationship Id="rId18" Type="http://schemas.openxmlformats.org/officeDocument/2006/relationships/slideLayout" Target="../slideLayouts/slideLayout4359.xml"/><Relationship Id="rId26" Type="http://schemas.openxmlformats.org/officeDocument/2006/relationships/slideLayout" Target="../slideLayouts/slideLayout4367.xml"/><Relationship Id="rId3" Type="http://schemas.openxmlformats.org/officeDocument/2006/relationships/slideLayout" Target="../slideLayouts/slideLayout4344.xml"/><Relationship Id="rId21" Type="http://schemas.openxmlformats.org/officeDocument/2006/relationships/slideLayout" Target="../slideLayouts/slideLayout4362.xml"/><Relationship Id="rId34" Type="http://schemas.openxmlformats.org/officeDocument/2006/relationships/slideLayout" Target="../slideLayouts/slideLayout4375.xml"/><Relationship Id="rId7" Type="http://schemas.openxmlformats.org/officeDocument/2006/relationships/slideLayout" Target="../slideLayouts/slideLayout4348.xml"/><Relationship Id="rId12" Type="http://schemas.openxmlformats.org/officeDocument/2006/relationships/slideLayout" Target="../slideLayouts/slideLayout4353.xml"/><Relationship Id="rId17" Type="http://schemas.openxmlformats.org/officeDocument/2006/relationships/slideLayout" Target="../slideLayouts/slideLayout4358.xml"/><Relationship Id="rId25" Type="http://schemas.openxmlformats.org/officeDocument/2006/relationships/slideLayout" Target="../slideLayouts/slideLayout4366.xml"/><Relationship Id="rId33" Type="http://schemas.openxmlformats.org/officeDocument/2006/relationships/slideLayout" Target="../slideLayouts/slideLayout4374.xml"/><Relationship Id="rId2" Type="http://schemas.openxmlformats.org/officeDocument/2006/relationships/slideLayout" Target="../slideLayouts/slideLayout4343.xml"/><Relationship Id="rId16" Type="http://schemas.openxmlformats.org/officeDocument/2006/relationships/slideLayout" Target="../slideLayouts/slideLayout4357.xml"/><Relationship Id="rId20" Type="http://schemas.openxmlformats.org/officeDocument/2006/relationships/slideLayout" Target="../slideLayouts/slideLayout4361.xml"/><Relationship Id="rId29" Type="http://schemas.openxmlformats.org/officeDocument/2006/relationships/slideLayout" Target="../slideLayouts/slideLayout4370.xml"/><Relationship Id="rId1" Type="http://schemas.openxmlformats.org/officeDocument/2006/relationships/slideLayout" Target="../slideLayouts/slideLayout4342.xml"/><Relationship Id="rId6" Type="http://schemas.openxmlformats.org/officeDocument/2006/relationships/slideLayout" Target="../slideLayouts/slideLayout4347.xml"/><Relationship Id="rId11" Type="http://schemas.openxmlformats.org/officeDocument/2006/relationships/slideLayout" Target="../slideLayouts/slideLayout4352.xml"/><Relationship Id="rId24" Type="http://schemas.openxmlformats.org/officeDocument/2006/relationships/slideLayout" Target="../slideLayouts/slideLayout4365.xml"/><Relationship Id="rId32" Type="http://schemas.openxmlformats.org/officeDocument/2006/relationships/slideLayout" Target="../slideLayouts/slideLayout4373.xml"/><Relationship Id="rId37" Type="http://schemas.openxmlformats.org/officeDocument/2006/relationships/theme" Target="../theme/theme189.xml"/><Relationship Id="rId5" Type="http://schemas.openxmlformats.org/officeDocument/2006/relationships/slideLayout" Target="../slideLayouts/slideLayout4346.xml"/><Relationship Id="rId15" Type="http://schemas.openxmlformats.org/officeDocument/2006/relationships/slideLayout" Target="../slideLayouts/slideLayout4356.xml"/><Relationship Id="rId23" Type="http://schemas.openxmlformats.org/officeDocument/2006/relationships/slideLayout" Target="../slideLayouts/slideLayout4364.xml"/><Relationship Id="rId28" Type="http://schemas.openxmlformats.org/officeDocument/2006/relationships/slideLayout" Target="../slideLayouts/slideLayout4369.xml"/><Relationship Id="rId36" Type="http://schemas.openxmlformats.org/officeDocument/2006/relationships/slideLayout" Target="../slideLayouts/slideLayout4377.xml"/><Relationship Id="rId10" Type="http://schemas.openxmlformats.org/officeDocument/2006/relationships/slideLayout" Target="../slideLayouts/slideLayout4351.xml"/><Relationship Id="rId19" Type="http://schemas.openxmlformats.org/officeDocument/2006/relationships/slideLayout" Target="../slideLayouts/slideLayout4360.xml"/><Relationship Id="rId31" Type="http://schemas.openxmlformats.org/officeDocument/2006/relationships/slideLayout" Target="../slideLayouts/slideLayout4372.xml"/><Relationship Id="rId4" Type="http://schemas.openxmlformats.org/officeDocument/2006/relationships/slideLayout" Target="../slideLayouts/slideLayout4345.xml"/><Relationship Id="rId9" Type="http://schemas.openxmlformats.org/officeDocument/2006/relationships/slideLayout" Target="../slideLayouts/slideLayout4350.xml"/><Relationship Id="rId14" Type="http://schemas.openxmlformats.org/officeDocument/2006/relationships/slideLayout" Target="../slideLayouts/slideLayout4355.xml"/><Relationship Id="rId22" Type="http://schemas.openxmlformats.org/officeDocument/2006/relationships/slideLayout" Target="../slideLayouts/slideLayout4363.xml"/><Relationship Id="rId27" Type="http://schemas.openxmlformats.org/officeDocument/2006/relationships/slideLayout" Target="../slideLayouts/slideLayout4368.xml"/><Relationship Id="rId30" Type="http://schemas.openxmlformats.org/officeDocument/2006/relationships/slideLayout" Target="../slideLayouts/slideLayout4371.xml"/><Relationship Id="rId35" Type="http://schemas.openxmlformats.org/officeDocument/2006/relationships/slideLayout" Target="../slideLayouts/slideLayout4376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2.xml"/><Relationship Id="rId13" Type="http://schemas.openxmlformats.org/officeDocument/2006/relationships/slideLayout" Target="../slideLayouts/slideLayout517.xml"/><Relationship Id="rId18" Type="http://schemas.openxmlformats.org/officeDocument/2006/relationships/slideLayout" Target="../slideLayouts/slideLayout522.xml"/><Relationship Id="rId3" Type="http://schemas.openxmlformats.org/officeDocument/2006/relationships/slideLayout" Target="../slideLayouts/slideLayout507.xml"/><Relationship Id="rId21" Type="http://schemas.openxmlformats.org/officeDocument/2006/relationships/slideLayout" Target="../slideLayouts/slideLayout525.xml"/><Relationship Id="rId7" Type="http://schemas.openxmlformats.org/officeDocument/2006/relationships/slideLayout" Target="../slideLayouts/slideLayout511.xml"/><Relationship Id="rId12" Type="http://schemas.openxmlformats.org/officeDocument/2006/relationships/slideLayout" Target="../slideLayouts/slideLayout516.xml"/><Relationship Id="rId17" Type="http://schemas.openxmlformats.org/officeDocument/2006/relationships/slideLayout" Target="../slideLayouts/slideLayout521.xml"/><Relationship Id="rId25" Type="http://schemas.openxmlformats.org/officeDocument/2006/relationships/theme" Target="../theme/theme19.xml"/><Relationship Id="rId2" Type="http://schemas.openxmlformats.org/officeDocument/2006/relationships/slideLayout" Target="../slideLayouts/slideLayout506.xml"/><Relationship Id="rId16" Type="http://schemas.openxmlformats.org/officeDocument/2006/relationships/slideLayout" Target="../slideLayouts/slideLayout520.xml"/><Relationship Id="rId20" Type="http://schemas.openxmlformats.org/officeDocument/2006/relationships/slideLayout" Target="../slideLayouts/slideLayout524.xml"/><Relationship Id="rId1" Type="http://schemas.openxmlformats.org/officeDocument/2006/relationships/slideLayout" Target="../slideLayouts/slideLayout505.xml"/><Relationship Id="rId6" Type="http://schemas.openxmlformats.org/officeDocument/2006/relationships/slideLayout" Target="../slideLayouts/slideLayout510.xml"/><Relationship Id="rId11" Type="http://schemas.openxmlformats.org/officeDocument/2006/relationships/slideLayout" Target="../slideLayouts/slideLayout515.xml"/><Relationship Id="rId24" Type="http://schemas.openxmlformats.org/officeDocument/2006/relationships/slideLayout" Target="../slideLayouts/slideLayout528.xml"/><Relationship Id="rId5" Type="http://schemas.openxmlformats.org/officeDocument/2006/relationships/slideLayout" Target="../slideLayouts/slideLayout509.xml"/><Relationship Id="rId15" Type="http://schemas.openxmlformats.org/officeDocument/2006/relationships/slideLayout" Target="../slideLayouts/slideLayout519.xml"/><Relationship Id="rId23" Type="http://schemas.openxmlformats.org/officeDocument/2006/relationships/slideLayout" Target="../slideLayouts/slideLayout527.xml"/><Relationship Id="rId10" Type="http://schemas.openxmlformats.org/officeDocument/2006/relationships/slideLayout" Target="../slideLayouts/slideLayout514.xml"/><Relationship Id="rId19" Type="http://schemas.openxmlformats.org/officeDocument/2006/relationships/slideLayout" Target="../slideLayouts/slideLayout523.xml"/><Relationship Id="rId4" Type="http://schemas.openxmlformats.org/officeDocument/2006/relationships/slideLayout" Target="../slideLayouts/slideLayout508.xml"/><Relationship Id="rId9" Type="http://schemas.openxmlformats.org/officeDocument/2006/relationships/slideLayout" Target="../slideLayouts/slideLayout513.xml"/><Relationship Id="rId14" Type="http://schemas.openxmlformats.org/officeDocument/2006/relationships/slideLayout" Target="../slideLayouts/slideLayout518.xml"/><Relationship Id="rId22" Type="http://schemas.openxmlformats.org/officeDocument/2006/relationships/slideLayout" Target="../slideLayouts/slideLayout526.xml"/></Relationships>
</file>

<file path=ppt/slideMasters/_rels/slideMaster1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85.xml"/><Relationship Id="rId13" Type="http://schemas.openxmlformats.org/officeDocument/2006/relationships/slideLayout" Target="../slideLayouts/slideLayout4390.xml"/><Relationship Id="rId18" Type="http://schemas.openxmlformats.org/officeDocument/2006/relationships/slideLayout" Target="../slideLayouts/slideLayout4395.xml"/><Relationship Id="rId3" Type="http://schemas.openxmlformats.org/officeDocument/2006/relationships/slideLayout" Target="../slideLayouts/slideLayout4380.xml"/><Relationship Id="rId21" Type="http://schemas.openxmlformats.org/officeDocument/2006/relationships/theme" Target="../theme/theme190.xml"/><Relationship Id="rId7" Type="http://schemas.openxmlformats.org/officeDocument/2006/relationships/slideLayout" Target="../slideLayouts/slideLayout4384.xml"/><Relationship Id="rId12" Type="http://schemas.openxmlformats.org/officeDocument/2006/relationships/slideLayout" Target="../slideLayouts/slideLayout4389.xml"/><Relationship Id="rId17" Type="http://schemas.openxmlformats.org/officeDocument/2006/relationships/slideLayout" Target="../slideLayouts/slideLayout4394.xml"/><Relationship Id="rId2" Type="http://schemas.openxmlformats.org/officeDocument/2006/relationships/slideLayout" Target="../slideLayouts/slideLayout4379.xml"/><Relationship Id="rId16" Type="http://schemas.openxmlformats.org/officeDocument/2006/relationships/slideLayout" Target="../slideLayouts/slideLayout4393.xml"/><Relationship Id="rId20" Type="http://schemas.openxmlformats.org/officeDocument/2006/relationships/slideLayout" Target="../slideLayouts/slideLayout4397.xml"/><Relationship Id="rId1" Type="http://schemas.openxmlformats.org/officeDocument/2006/relationships/slideLayout" Target="../slideLayouts/slideLayout4378.xml"/><Relationship Id="rId6" Type="http://schemas.openxmlformats.org/officeDocument/2006/relationships/slideLayout" Target="../slideLayouts/slideLayout4383.xml"/><Relationship Id="rId11" Type="http://schemas.openxmlformats.org/officeDocument/2006/relationships/slideLayout" Target="../slideLayouts/slideLayout4388.xml"/><Relationship Id="rId5" Type="http://schemas.openxmlformats.org/officeDocument/2006/relationships/slideLayout" Target="../slideLayouts/slideLayout4382.xml"/><Relationship Id="rId15" Type="http://schemas.openxmlformats.org/officeDocument/2006/relationships/slideLayout" Target="../slideLayouts/slideLayout4392.xml"/><Relationship Id="rId10" Type="http://schemas.openxmlformats.org/officeDocument/2006/relationships/slideLayout" Target="../slideLayouts/slideLayout4387.xml"/><Relationship Id="rId19" Type="http://schemas.openxmlformats.org/officeDocument/2006/relationships/slideLayout" Target="../slideLayouts/slideLayout4396.xml"/><Relationship Id="rId4" Type="http://schemas.openxmlformats.org/officeDocument/2006/relationships/slideLayout" Target="../slideLayouts/slideLayout4381.xml"/><Relationship Id="rId9" Type="http://schemas.openxmlformats.org/officeDocument/2006/relationships/slideLayout" Target="../slideLayouts/slideLayout4386.xml"/><Relationship Id="rId14" Type="http://schemas.openxmlformats.org/officeDocument/2006/relationships/slideLayout" Target="../slideLayouts/slideLayout4391.xml"/></Relationships>
</file>

<file path=ppt/slideMasters/_rels/slideMaster1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05.xml"/><Relationship Id="rId13" Type="http://schemas.openxmlformats.org/officeDocument/2006/relationships/slideLayout" Target="../slideLayouts/slideLayout4410.xml"/><Relationship Id="rId18" Type="http://schemas.openxmlformats.org/officeDocument/2006/relationships/slideLayout" Target="../slideLayouts/slideLayout4415.xml"/><Relationship Id="rId3" Type="http://schemas.openxmlformats.org/officeDocument/2006/relationships/slideLayout" Target="../slideLayouts/slideLayout4400.xml"/><Relationship Id="rId21" Type="http://schemas.openxmlformats.org/officeDocument/2006/relationships/theme" Target="../theme/theme191.xml"/><Relationship Id="rId7" Type="http://schemas.openxmlformats.org/officeDocument/2006/relationships/slideLayout" Target="../slideLayouts/slideLayout4404.xml"/><Relationship Id="rId12" Type="http://schemas.openxmlformats.org/officeDocument/2006/relationships/slideLayout" Target="../slideLayouts/slideLayout4409.xml"/><Relationship Id="rId17" Type="http://schemas.openxmlformats.org/officeDocument/2006/relationships/slideLayout" Target="../slideLayouts/slideLayout4414.xml"/><Relationship Id="rId2" Type="http://schemas.openxmlformats.org/officeDocument/2006/relationships/slideLayout" Target="../slideLayouts/slideLayout4399.xml"/><Relationship Id="rId16" Type="http://schemas.openxmlformats.org/officeDocument/2006/relationships/slideLayout" Target="../slideLayouts/slideLayout4413.xml"/><Relationship Id="rId20" Type="http://schemas.openxmlformats.org/officeDocument/2006/relationships/slideLayout" Target="../slideLayouts/slideLayout4417.xml"/><Relationship Id="rId1" Type="http://schemas.openxmlformats.org/officeDocument/2006/relationships/slideLayout" Target="../slideLayouts/slideLayout4398.xml"/><Relationship Id="rId6" Type="http://schemas.openxmlformats.org/officeDocument/2006/relationships/slideLayout" Target="../slideLayouts/slideLayout4403.xml"/><Relationship Id="rId11" Type="http://schemas.openxmlformats.org/officeDocument/2006/relationships/slideLayout" Target="../slideLayouts/slideLayout4408.xml"/><Relationship Id="rId5" Type="http://schemas.openxmlformats.org/officeDocument/2006/relationships/slideLayout" Target="../slideLayouts/slideLayout4402.xml"/><Relationship Id="rId15" Type="http://schemas.openxmlformats.org/officeDocument/2006/relationships/slideLayout" Target="../slideLayouts/slideLayout4412.xml"/><Relationship Id="rId10" Type="http://schemas.openxmlformats.org/officeDocument/2006/relationships/slideLayout" Target="../slideLayouts/slideLayout4407.xml"/><Relationship Id="rId19" Type="http://schemas.openxmlformats.org/officeDocument/2006/relationships/slideLayout" Target="../slideLayouts/slideLayout4416.xml"/><Relationship Id="rId4" Type="http://schemas.openxmlformats.org/officeDocument/2006/relationships/slideLayout" Target="../slideLayouts/slideLayout4401.xml"/><Relationship Id="rId9" Type="http://schemas.openxmlformats.org/officeDocument/2006/relationships/slideLayout" Target="../slideLayouts/slideLayout4406.xml"/><Relationship Id="rId14" Type="http://schemas.openxmlformats.org/officeDocument/2006/relationships/slideLayout" Target="../slideLayouts/slideLayout4411.xml"/></Relationships>
</file>

<file path=ppt/slideMasters/_rels/slideMaster1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25.xml"/><Relationship Id="rId13" Type="http://schemas.openxmlformats.org/officeDocument/2006/relationships/slideLayout" Target="../slideLayouts/slideLayout4430.xml"/><Relationship Id="rId18" Type="http://schemas.openxmlformats.org/officeDocument/2006/relationships/slideLayout" Target="../slideLayouts/slideLayout4435.xml"/><Relationship Id="rId26" Type="http://schemas.openxmlformats.org/officeDocument/2006/relationships/slideLayout" Target="../slideLayouts/slideLayout4443.xml"/><Relationship Id="rId39" Type="http://schemas.openxmlformats.org/officeDocument/2006/relationships/slideLayout" Target="../slideLayouts/slideLayout4456.xml"/><Relationship Id="rId3" Type="http://schemas.openxmlformats.org/officeDocument/2006/relationships/slideLayout" Target="../slideLayouts/slideLayout4420.xml"/><Relationship Id="rId21" Type="http://schemas.openxmlformats.org/officeDocument/2006/relationships/slideLayout" Target="../slideLayouts/slideLayout4438.xml"/><Relationship Id="rId34" Type="http://schemas.openxmlformats.org/officeDocument/2006/relationships/slideLayout" Target="../slideLayouts/slideLayout4451.xml"/><Relationship Id="rId42" Type="http://schemas.openxmlformats.org/officeDocument/2006/relationships/slideLayout" Target="../slideLayouts/slideLayout4459.xml"/><Relationship Id="rId47" Type="http://schemas.openxmlformats.org/officeDocument/2006/relationships/theme" Target="../theme/theme192.xml"/><Relationship Id="rId7" Type="http://schemas.openxmlformats.org/officeDocument/2006/relationships/slideLayout" Target="../slideLayouts/slideLayout4424.xml"/><Relationship Id="rId12" Type="http://schemas.openxmlformats.org/officeDocument/2006/relationships/slideLayout" Target="../slideLayouts/slideLayout4429.xml"/><Relationship Id="rId17" Type="http://schemas.openxmlformats.org/officeDocument/2006/relationships/slideLayout" Target="../slideLayouts/slideLayout4434.xml"/><Relationship Id="rId25" Type="http://schemas.openxmlformats.org/officeDocument/2006/relationships/slideLayout" Target="../slideLayouts/slideLayout4442.xml"/><Relationship Id="rId33" Type="http://schemas.openxmlformats.org/officeDocument/2006/relationships/slideLayout" Target="../slideLayouts/slideLayout4450.xml"/><Relationship Id="rId38" Type="http://schemas.openxmlformats.org/officeDocument/2006/relationships/slideLayout" Target="../slideLayouts/slideLayout4455.xml"/><Relationship Id="rId46" Type="http://schemas.openxmlformats.org/officeDocument/2006/relationships/slideLayout" Target="../slideLayouts/slideLayout4463.xml"/><Relationship Id="rId2" Type="http://schemas.openxmlformats.org/officeDocument/2006/relationships/slideLayout" Target="../slideLayouts/slideLayout4419.xml"/><Relationship Id="rId16" Type="http://schemas.openxmlformats.org/officeDocument/2006/relationships/slideLayout" Target="../slideLayouts/slideLayout4433.xml"/><Relationship Id="rId20" Type="http://schemas.openxmlformats.org/officeDocument/2006/relationships/slideLayout" Target="../slideLayouts/slideLayout4437.xml"/><Relationship Id="rId29" Type="http://schemas.openxmlformats.org/officeDocument/2006/relationships/slideLayout" Target="../slideLayouts/slideLayout4446.xml"/><Relationship Id="rId41" Type="http://schemas.openxmlformats.org/officeDocument/2006/relationships/slideLayout" Target="../slideLayouts/slideLayout4458.xml"/><Relationship Id="rId1" Type="http://schemas.openxmlformats.org/officeDocument/2006/relationships/slideLayout" Target="../slideLayouts/slideLayout4418.xml"/><Relationship Id="rId6" Type="http://schemas.openxmlformats.org/officeDocument/2006/relationships/slideLayout" Target="../slideLayouts/slideLayout4423.xml"/><Relationship Id="rId11" Type="http://schemas.openxmlformats.org/officeDocument/2006/relationships/slideLayout" Target="../slideLayouts/slideLayout4428.xml"/><Relationship Id="rId24" Type="http://schemas.openxmlformats.org/officeDocument/2006/relationships/slideLayout" Target="../slideLayouts/slideLayout4441.xml"/><Relationship Id="rId32" Type="http://schemas.openxmlformats.org/officeDocument/2006/relationships/slideLayout" Target="../slideLayouts/slideLayout4449.xml"/><Relationship Id="rId37" Type="http://schemas.openxmlformats.org/officeDocument/2006/relationships/slideLayout" Target="../slideLayouts/slideLayout4454.xml"/><Relationship Id="rId40" Type="http://schemas.openxmlformats.org/officeDocument/2006/relationships/slideLayout" Target="../slideLayouts/slideLayout4457.xml"/><Relationship Id="rId45" Type="http://schemas.openxmlformats.org/officeDocument/2006/relationships/slideLayout" Target="../slideLayouts/slideLayout4462.xml"/><Relationship Id="rId5" Type="http://schemas.openxmlformats.org/officeDocument/2006/relationships/slideLayout" Target="../slideLayouts/slideLayout4422.xml"/><Relationship Id="rId15" Type="http://schemas.openxmlformats.org/officeDocument/2006/relationships/slideLayout" Target="../slideLayouts/slideLayout4432.xml"/><Relationship Id="rId23" Type="http://schemas.openxmlformats.org/officeDocument/2006/relationships/slideLayout" Target="../slideLayouts/slideLayout4440.xml"/><Relationship Id="rId28" Type="http://schemas.openxmlformats.org/officeDocument/2006/relationships/slideLayout" Target="../slideLayouts/slideLayout4445.xml"/><Relationship Id="rId36" Type="http://schemas.openxmlformats.org/officeDocument/2006/relationships/slideLayout" Target="../slideLayouts/slideLayout4453.xml"/><Relationship Id="rId10" Type="http://schemas.openxmlformats.org/officeDocument/2006/relationships/slideLayout" Target="../slideLayouts/slideLayout4427.xml"/><Relationship Id="rId19" Type="http://schemas.openxmlformats.org/officeDocument/2006/relationships/slideLayout" Target="../slideLayouts/slideLayout4436.xml"/><Relationship Id="rId31" Type="http://schemas.openxmlformats.org/officeDocument/2006/relationships/slideLayout" Target="../slideLayouts/slideLayout4448.xml"/><Relationship Id="rId44" Type="http://schemas.openxmlformats.org/officeDocument/2006/relationships/slideLayout" Target="../slideLayouts/slideLayout4461.xml"/><Relationship Id="rId4" Type="http://schemas.openxmlformats.org/officeDocument/2006/relationships/slideLayout" Target="../slideLayouts/slideLayout4421.xml"/><Relationship Id="rId9" Type="http://schemas.openxmlformats.org/officeDocument/2006/relationships/slideLayout" Target="../slideLayouts/slideLayout4426.xml"/><Relationship Id="rId14" Type="http://schemas.openxmlformats.org/officeDocument/2006/relationships/slideLayout" Target="../slideLayouts/slideLayout4431.xml"/><Relationship Id="rId22" Type="http://schemas.openxmlformats.org/officeDocument/2006/relationships/slideLayout" Target="../slideLayouts/slideLayout4439.xml"/><Relationship Id="rId27" Type="http://schemas.openxmlformats.org/officeDocument/2006/relationships/slideLayout" Target="../slideLayouts/slideLayout4444.xml"/><Relationship Id="rId30" Type="http://schemas.openxmlformats.org/officeDocument/2006/relationships/slideLayout" Target="../slideLayouts/slideLayout4447.xml"/><Relationship Id="rId35" Type="http://schemas.openxmlformats.org/officeDocument/2006/relationships/slideLayout" Target="../slideLayouts/slideLayout4452.xml"/><Relationship Id="rId43" Type="http://schemas.openxmlformats.org/officeDocument/2006/relationships/slideLayout" Target="../slideLayouts/slideLayout4460.xml"/></Relationships>
</file>

<file path=ppt/slideMasters/_rels/slideMaster1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71.xml"/><Relationship Id="rId13" Type="http://schemas.openxmlformats.org/officeDocument/2006/relationships/slideLayout" Target="../slideLayouts/slideLayout4476.xml"/><Relationship Id="rId18" Type="http://schemas.openxmlformats.org/officeDocument/2006/relationships/slideLayout" Target="../slideLayouts/slideLayout4481.xml"/><Relationship Id="rId26" Type="http://schemas.openxmlformats.org/officeDocument/2006/relationships/slideLayout" Target="../slideLayouts/slideLayout4489.xml"/><Relationship Id="rId39" Type="http://schemas.openxmlformats.org/officeDocument/2006/relationships/slideLayout" Target="../slideLayouts/slideLayout4502.xml"/><Relationship Id="rId3" Type="http://schemas.openxmlformats.org/officeDocument/2006/relationships/slideLayout" Target="../slideLayouts/slideLayout4466.xml"/><Relationship Id="rId21" Type="http://schemas.openxmlformats.org/officeDocument/2006/relationships/slideLayout" Target="../slideLayouts/slideLayout4484.xml"/><Relationship Id="rId34" Type="http://schemas.openxmlformats.org/officeDocument/2006/relationships/slideLayout" Target="../slideLayouts/slideLayout4497.xml"/><Relationship Id="rId42" Type="http://schemas.openxmlformats.org/officeDocument/2006/relationships/slideLayout" Target="../slideLayouts/slideLayout4505.xml"/><Relationship Id="rId7" Type="http://schemas.openxmlformats.org/officeDocument/2006/relationships/slideLayout" Target="../slideLayouts/slideLayout4470.xml"/><Relationship Id="rId12" Type="http://schemas.openxmlformats.org/officeDocument/2006/relationships/slideLayout" Target="../slideLayouts/slideLayout4475.xml"/><Relationship Id="rId17" Type="http://schemas.openxmlformats.org/officeDocument/2006/relationships/slideLayout" Target="../slideLayouts/slideLayout4480.xml"/><Relationship Id="rId25" Type="http://schemas.openxmlformats.org/officeDocument/2006/relationships/slideLayout" Target="../slideLayouts/slideLayout4488.xml"/><Relationship Id="rId33" Type="http://schemas.openxmlformats.org/officeDocument/2006/relationships/slideLayout" Target="../slideLayouts/slideLayout4496.xml"/><Relationship Id="rId38" Type="http://schemas.openxmlformats.org/officeDocument/2006/relationships/slideLayout" Target="../slideLayouts/slideLayout4501.xml"/><Relationship Id="rId2" Type="http://schemas.openxmlformats.org/officeDocument/2006/relationships/slideLayout" Target="../slideLayouts/slideLayout4465.xml"/><Relationship Id="rId16" Type="http://schemas.openxmlformats.org/officeDocument/2006/relationships/slideLayout" Target="../slideLayouts/slideLayout4479.xml"/><Relationship Id="rId20" Type="http://schemas.openxmlformats.org/officeDocument/2006/relationships/slideLayout" Target="../slideLayouts/slideLayout4483.xml"/><Relationship Id="rId29" Type="http://schemas.openxmlformats.org/officeDocument/2006/relationships/slideLayout" Target="../slideLayouts/slideLayout4492.xml"/><Relationship Id="rId41" Type="http://schemas.openxmlformats.org/officeDocument/2006/relationships/slideLayout" Target="../slideLayouts/slideLayout4504.xml"/><Relationship Id="rId1" Type="http://schemas.openxmlformats.org/officeDocument/2006/relationships/slideLayout" Target="../slideLayouts/slideLayout4464.xml"/><Relationship Id="rId6" Type="http://schemas.openxmlformats.org/officeDocument/2006/relationships/slideLayout" Target="../slideLayouts/slideLayout4469.xml"/><Relationship Id="rId11" Type="http://schemas.openxmlformats.org/officeDocument/2006/relationships/slideLayout" Target="../slideLayouts/slideLayout4474.xml"/><Relationship Id="rId24" Type="http://schemas.openxmlformats.org/officeDocument/2006/relationships/slideLayout" Target="../slideLayouts/slideLayout4487.xml"/><Relationship Id="rId32" Type="http://schemas.openxmlformats.org/officeDocument/2006/relationships/slideLayout" Target="../slideLayouts/slideLayout4495.xml"/><Relationship Id="rId37" Type="http://schemas.openxmlformats.org/officeDocument/2006/relationships/slideLayout" Target="../slideLayouts/slideLayout4500.xml"/><Relationship Id="rId40" Type="http://schemas.openxmlformats.org/officeDocument/2006/relationships/slideLayout" Target="../slideLayouts/slideLayout4503.xml"/><Relationship Id="rId45" Type="http://schemas.openxmlformats.org/officeDocument/2006/relationships/theme" Target="../theme/theme193.xml"/><Relationship Id="rId5" Type="http://schemas.openxmlformats.org/officeDocument/2006/relationships/slideLayout" Target="../slideLayouts/slideLayout4468.xml"/><Relationship Id="rId15" Type="http://schemas.openxmlformats.org/officeDocument/2006/relationships/slideLayout" Target="../slideLayouts/slideLayout4478.xml"/><Relationship Id="rId23" Type="http://schemas.openxmlformats.org/officeDocument/2006/relationships/slideLayout" Target="../slideLayouts/slideLayout4486.xml"/><Relationship Id="rId28" Type="http://schemas.openxmlformats.org/officeDocument/2006/relationships/slideLayout" Target="../slideLayouts/slideLayout4491.xml"/><Relationship Id="rId36" Type="http://schemas.openxmlformats.org/officeDocument/2006/relationships/slideLayout" Target="../slideLayouts/slideLayout4499.xml"/><Relationship Id="rId10" Type="http://schemas.openxmlformats.org/officeDocument/2006/relationships/slideLayout" Target="../slideLayouts/slideLayout4473.xml"/><Relationship Id="rId19" Type="http://schemas.openxmlformats.org/officeDocument/2006/relationships/slideLayout" Target="../slideLayouts/slideLayout4482.xml"/><Relationship Id="rId31" Type="http://schemas.openxmlformats.org/officeDocument/2006/relationships/slideLayout" Target="../slideLayouts/slideLayout4494.xml"/><Relationship Id="rId44" Type="http://schemas.openxmlformats.org/officeDocument/2006/relationships/slideLayout" Target="../slideLayouts/slideLayout4507.xml"/><Relationship Id="rId4" Type="http://schemas.openxmlformats.org/officeDocument/2006/relationships/slideLayout" Target="../slideLayouts/slideLayout4467.xml"/><Relationship Id="rId9" Type="http://schemas.openxmlformats.org/officeDocument/2006/relationships/slideLayout" Target="../slideLayouts/slideLayout4472.xml"/><Relationship Id="rId14" Type="http://schemas.openxmlformats.org/officeDocument/2006/relationships/slideLayout" Target="../slideLayouts/slideLayout4477.xml"/><Relationship Id="rId22" Type="http://schemas.openxmlformats.org/officeDocument/2006/relationships/slideLayout" Target="../slideLayouts/slideLayout4485.xml"/><Relationship Id="rId27" Type="http://schemas.openxmlformats.org/officeDocument/2006/relationships/slideLayout" Target="../slideLayouts/slideLayout4490.xml"/><Relationship Id="rId30" Type="http://schemas.openxmlformats.org/officeDocument/2006/relationships/slideLayout" Target="../slideLayouts/slideLayout4493.xml"/><Relationship Id="rId35" Type="http://schemas.openxmlformats.org/officeDocument/2006/relationships/slideLayout" Target="../slideLayouts/slideLayout4498.xml"/><Relationship Id="rId43" Type="http://schemas.openxmlformats.org/officeDocument/2006/relationships/slideLayout" Target="../slideLayouts/slideLayout4506.xml"/></Relationships>
</file>

<file path=ppt/slideMasters/_rels/slideMaster1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15.xml"/><Relationship Id="rId13" Type="http://schemas.openxmlformats.org/officeDocument/2006/relationships/slideLayout" Target="../slideLayouts/slideLayout4520.xml"/><Relationship Id="rId18" Type="http://schemas.openxmlformats.org/officeDocument/2006/relationships/theme" Target="../theme/theme194.xml"/><Relationship Id="rId3" Type="http://schemas.openxmlformats.org/officeDocument/2006/relationships/slideLayout" Target="../slideLayouts/slideLayout4510.xml"/><Relationship Id="rId7" Type="http://schemas.openxmlformats.org/officeDocument/2006/relationships/slideLayout" Target="../slideLayouts/slideLayout4514.xml"/><Relationship Id="rId12" Type="http://schemas.openxmlformats.org/officeDocument/2006/relationships/slideLayout" Target="../slideLayouts/slideLayout4519.xml"/><Relationship Id="rId17" Type="http://schemas.openxmlformats.org/officeDocument/2006/relationships/slideLayout" Target="../slideLayouts/slideLayout4524.xml"/><Relationship Id="rId2" Type="http://schemas.openxmlformats.org/officeDocument/2006/relationships/slideLayout" Target="../slideLayouts/slideLayout4509.xml"/><Relationship Id="rId16" Type="http://schemas.openxmlformats.org/officeDocument/2006/relationships/slideLayout" Target="../slideLayouts/slideLayout4523.xml"/><Relationship Id="rId1" Type="http://schemas.openxmlformats.org/officeDocument/2006/relationships/slideLayout" Target="../slideLayouts/slideLayout4508.xml"/><Relationship Id="rId6" Type="http://schemas.openxmlformats.org/officeDocument/2006/relationships/slideLayout" Target="../slideLayouts/slideLayout4513.xml"/><Relationship Id="rId11" Type="http://schemas.openxmlformats.org/officeDocument/2006/relationships/slideLayout" Target="../slideLayouts/slideLayout4518.xml"/><Relationship Id="rId5" Type="http://schemas.openxmlformats.org/officeDocument/2006/relationships/slideLayout" Target="../slideLayouts/slideLayout4512.xml"/><Relationship Id="rId15" Type="http://schemas.openxmlformats.org/officeDocument/2006/relationships/slideLayout" Target="../slideLayouts/slideLayout4522.xml"/><Relationship Id="rId10" Type="http://schemas.openxmlformats.org/officeDocument/2006/relationships/slideLayout" Target="../slideLayouts/slideLayout4517.xml"/><Relationship Id="rId4" Type="http://schemas.openxmlformats.org/officeDocument/2006/relationships/slideLayout" Target="../slideLayouts/slideLayout4511.xml"/><Relationship Id="rId9" Type="http://schemas.openxmlformats.org/officeDocument/2006/relationships/slideLayout" Target="../slideLayouts/slideLayout4516.xml"/><Relationship Id="rId14" Type="http://schemas.openxmlformats.org/officeDocument/2006/relationships/slideLayout" Target="../slideLayouts/slideLayout4521.xml"/></Relationships>
</file>

<file path=ppt/slideMasters/_rels/slideMaster1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32.xml"/><Relationship Id="rId13" Type="http://schemas.openxmlformats.org/officeDocument/2006/relationships/slideLayout" Target="../slideLayouts/slideLayout4537.xml"/><Relationship Id="rId18" Type="http://schemas.openxmlformats.org/officeDocument/2006/relationships/slideLayout" Target="../slideLayouts/slideLayout4542.xml"/><Relationship Id="rId3" Type="http://schemas.openxmlformats.org/officeDocument/2006/relationships/slideLayout" Target="../slideLayouts/slideLayout4527.xml"/><Relationship Id="rId21" Type="http://schemas.openxmlformats.org/officeDocument/2006/relationships/theme" Target="../theme/theme195.xml"/><Relationship Id="rId7" Type="http://schemas.openxmlformats.org/officeDocument/2006/relationships/slideLayout" Target="../slideLayouts/slideLayout4531.xml"/><Relationship Id="rId12" Type="http://schemas.openxmlformats.org/officeDocument/2006/relationships/slideLayout" Target="../slideLayouts/slideLayout4536.xml"/><Relationship Id="rId17" Type="http://schemas.openxmlformats.org/officeDocument/2006/relationships/slideLayout" Target="../slideLayouts/slideLayout4541.xml"/><Relationship Id="rId2" Type="http://schemas.openxmlformats.org/officeDocument/2006/relationships/slideLayout" Target="../slideLayouts/slideLayout4526.xml"/><Relationship Id="rId16" Type="http://schemas.openxmlformats.org/officeDocument/2006/relationships/slideLayout" Target="../slideLayouts/slideLayout4540.xml"/><Relationship Id="rId20" Type="http://schemas.openxmlformats.org/officeDocument/2006/relationships/slideLayout" Target="../slideLayouts/slideLayout4544.xml"/><Relationship Id="rId1" Type="http://schemas.openxmlformats.org/officeDocument/2006/relationships/slideLayout" Target="../slideLayouts/slideLayout4525.xml"/><Relationship Id="rId6" Type="http://schemas.openxmlformats.org/officeDocument/2006/relationships/slideLayout" Target="../slideLayouts/slideLayout4530.xml"/><Relationship Id="rId11" Type="http://schemas.openxmlformats.org/officeDocument/2006/relationships/slideLayout" Target="../slideLayouts/slideLayout4535.xml"/><Relationship Id="rId5" Type="http://schemas.openxmlformats.org/officeDocument/2006/relationships/slideLayout" Target="../slideLayouts/slideLayout4529.xml"/><Relationship Id="rId15" Type="http://schemas.openxmlformats.org/officeDocument/2006/relationships/slideLayout" Target="../slideLayouts/slideLayout4539.xml"/><Relationship Id="rId10" Type="http://schemas.openxmlformats.org/officeDocument/2006/relationships/slideLayout" Target="../slideLayouts/slideLayout4534.xml"/><Relationship Id="rId19" Type="http://schemas.openxmlformats.org/officeDocument/2006/relationships/slideLayout" Target="../slideLayouts/slideLayout4543.xml"/><Relationship Id="rId4" Type="http://schemas.openxmlformats.org/officeDocument/2006/relationships/slideLayout" Target="../slideLayouts/slideLayout4528.xml"/><Relationship Id="rId9" Type="http://schemas.openxmlformats.org/officeDocument/2006/relationships/slideLayout" Target="../slideLayouts/slideLayout4533.xml"/><Relationship Id="rId14" Type="http://schemas.openxmlformats.org/officeDocument/2006/relationships/slideLayout" Target="../slideLayouts/slideLayout4538.xml"/></Relationships>
</file>

<file path=ppt/slideMasters/_rels/slideMaster1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52.xml"/><Relationship Id="rId13" Type="http://schemas.openxmlformats.org/officeDocument/2006/relationships/slideLayout" Target="../slideLayouts/slideLayout4557.xml"/><Relationship Id="rId18" Type="http://schemas.openxmlformats.org/officeDocument/2006/relationships/slideLayout" Target="../slideLayouts/slideLayout4562.xml"/><Relationship Id="rId26" Type="http://schemas.openxmlformats.org/officeDocument/2006/relationships/slideLayout" Target="../slideLayouts/slideLayout4570.xml"/><Relationship Id="rId39" Type="http://schemas.openxmlformats.org/officeDocument/2006/relationships/slideLayout" Target="../slideLayouts/slideLayout4583.xml"/><Relationship Id="rId3" Type="http://schemas.openxmlformats.org/officeDocument/2006/relationships/slideLayout" Target="../slideLayouts/slideLayout4547.xml"/><Relationship Id="rId21" Type="http://schemas.openxmlformats.org/officeDocument/2006/relationships/slideLayout" Target="../slideLayouts/slideLayout4565.xml"/><Relationship Id="rId34" Type="http://schemas.openxmlformats.org/officeDocument/2006/relationships/slideLayout" Target="../slideLayouts/slideLayout4578.xml"/><Relationship Id="rId42" Type="http://schemas.openxmlformats.org/officeDocument/2006/relationships/slideLayout" Target="../slideLayouts/slideLayout4586.xml"/><Relationship Id="rId47" Type="http://schemas.openxmlformats.org/officeDocument/2006/relationships/theme" Target="../theme/theme196.xml"/><Relationship Id="rId7" Type="http://schemas.openxmlformats.org/officeDocument/2006/relationships/slideLayout" Target="../slideLayouts/slideLayout4551.xml"/><Relationship Id="rId12" Type="http://schemas.openxmlformats.org/officeDocument/2006/relationships/slideLayout" Target="../slideLayouts/slideLayout4556.xml"/><Relationship Id="rId17" Type="http://schemas.openxmlformats.org/officeDocument/2006/relationships/slideLayout" Target="../slideLayouts/slideLayout4561.xml"/><Relationship Id="rId25" Type="http://schemas.openxmlformats.org/officeDocument/2006/relationships/slideLayout" Target="../slideLayouts/slideLayout4569.xml"/><Relationship Id="rId33" Type="http://schemas.openxmlformats.org/officeDocument/2006/relationships/slideLayout" Target="../slideLayouts/slideLayout4577.xml"/><Relationship Id="rId38" Type="http://schemas.openxmlformats.org/officeDocument/2006/relationships/slideLayout" Target="../slideLayouts/slideLayout4582.xml"/><Relationship Id="rId46" Type="http://schemas.openxmlformats.org/officeDocument/2006/relationships/slideLayout" Target="../slideLayouts/slideLayout4590.xml"/><Relationship Id="rId2" Type="http://schemas.openxmlformats.org/officeDocument/2006/relationships/slideLayout" Target="../slideLayouts/slideLayout4546.xml"/><Relationship Id="rId16" Type="http://schemas.openxmlformats.org/officeDocument/2006/relationships/slideLayout" Target="../slideLayouts/slideLayout4560.xml"/><Relationship Id="rId20" Type="http://schemas.openxmlformats.org/officeDocument/2006/relationships/slideLayout" Target="../slideLayouts/slideLayout4564.xml"/><Relationship Id="rId29" Type="http://schemas.openxmlformats.org/officeDocument/2006/relationships/slideLayout" Target="../slideLayouts/slideLayout4573.xml"/><Relationship Id="rId41" Type="http://schemas.openxmlformats.org/officeDocument/2006/relationships/slideLayout" Target="../slideLayouts/slideLayout4585.xml"/><Relationship Id="rId1" Type="http://schemas.openxmlformats.org/officeDocument/2006/relationships/slideLayout" Target="../slideLayouts/slideLayout4545.xml"/><Relationship Id="rId6" Type="http://schemas.openxmlformats.org/officeDocument/2006/relationships/slideLayout" Target="../slideLayouts/slideLayout4550.xml"/><Relationship Id="rId11" Type="http://schemas.openxmlformats.org/officeDocument/2006/relationships/slideLayout" Target="../slideLayouts/slideLayout4555.xml"/><Relationship Id="rId24" Type="http://schemas.openxmlformats.org/officeDocument/2006/relationships/slideLayout" Target="../slideLayouts/slideLayout4568.xml"/><Relationship Id="rId32" Type="http://schemas.openxmlformats.org/officeDocument/2006/relationships/slideLayout" Target="../slideLayouts/slideLayout4576.xml"/><Relationship Id="rId37" Type="http://schemas.openxmlformats.org/officeDocument/2006/relationships/slideLayout" Target="../slideLayouts/slideLayout4581.xml"/><Relationship Id="rId40" Type="http://schemas.openxmlformats.org/officeDocument/2006/relationships/slideLayout" Target="../slideLayouts/slideLayout4584.xml"/><Relationship Id="rId45" Type="http://schemas.openxmlformats.org/officeDocument/2006/relationships/slideLayout" Target="../slideLayouts/slideLayout4589.xml"/><Relationship Id="rId5" Type="http://schemas.openxmlformats.org/officeDocument/2006/relationships/slideLayout" Target="../slideLayouts/slideLayout4549.xml"/><Relationship Id="rId15" Type="http://schemas.openxmlformats.org/officeDocument/2006/relationships/slideLayout" Target="../slideLayouts/slideLayout4559.xml"/><Relationship Id="rId23" Type="http://schemas.openxmlformats.org/officeDocument/2006/relationships/slideLayout" Target="../slideLayouts/slideLayout4567.xml"/><Relationship Id="rId28" Type="http://schemas.openxmlformats.org/officeDocument/2006/relationships/slideLayout" Target="../slideLayouts/slideLayout4572.xml"/><Relationship Id="rId36" Type="http://schemas.openxmlformats.org/officeDocument/2006/relationships/slideLayout" Target="../slideLayouts/slideLayout4580.xml"/><Relationship Id="rId10" Type="http://schemas.openxmlformats.org/officeDocument/2006/relationships/slideLayout" Target="../slideLayouts/slideLayout4554.xml"/><Relationship Id="rId19" Type="http://schemas.openxmlformats.org/officeDocument/2006/relationships/slideLayout" Target="../slideLayouts/slideLayout4563.xml"/><Relationship Id="rId31" Type="http://schemas.openxmlformats.org/officeDocument/2006/relationships/slideLayout" Target="../slideLayouts/slideLayout4575.xml"/><Relationship Id="rId44" Type="http://schemas.openxmlformats.org/officeDocument/2006/relationships/slideLayout" Target="../slideLayouts/slideLayout4588.xml"/><Relationship Id="rId4" Type="http://schemas.openxmlformats.org/officeDocument/2006/relationships/slideLayout" Target="../slideLayouts/slideLayout4548.xml"/><Relationship Id="rId9" Type="http://schemas.openxmlformats.org/officeDocument/2006/relationships/slideLayout" Target="../slideLayouts/slideLayout4553.xml"/><Relationship Id="rId14" Type="http://schemas.openxmlformats.org/officeDocument/2006/relationships/slideLayout" Target="../slideLayouts/slideLayout4558.xml"/><Relationship Id="rId22" Type="http://schemas.openxmlformats.org/officeDocument/2006/relationships/slideLayout" Target="../slideLayouts/slideLayout4566.xml"/><Relationship Id="rId27" Type="http://schemas.openxmlformats.org/officeDocument/2006/relationships/slideLayout" Target="../slideLayouts/slideLayout4571.xml"/><Relationship Id="rId30" Type="http://schemas.openxmlformats.org/officeDocument/2006/relationships/slideLayout" Target="../slideLayouts/slideLayout4574.xml"/><Relationship Id="rId35" Type="http://schemas.openxmlformats.org/officeDocument/2006/relationships/slideLayout" Target="../slideLayouts/slideLayout4579.xml"/><Relationship Id="rId43" Type="http://schemas.openxmlformats.org/officeDocument/2006/relationships/slideLayout" Target="../slideLayouts/slideLayout4587.xml"/></Relationships>
</file>

<file path=ppt/slideMasters/_rels/slideMaster1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98.xml"/><Relationship Id="rId13" Type="http://schemas.openxmlformats.org/officeDocument/2006/relationships/slideLayout" Target="../slideLayouts/slideLayout4603.xml"/><Relationship Id="rId18" Type="http://schemas.openxmlformats.org/officeDocument/2006/relationships/slideLayout" Target="../slideLayouts/slideLayout4608.xml"/><Relationship Id="rId3" Type="http://schemas.openxmlformats.org/officeDocument/2006/relationships/slideLayout" Target="../slideLayouts/slideLayout4593.xml"/><Relationship Id="rId21" Type="http://schemas.openxmlformats.org/officeDocument/2006/relationships/theme" Target="../theme/theme197.xml"/><Relationship Id="rId7" Type="http://schemas.openxmlformats.org/officeDocument/2006/relationships/slideLayout" Target="../slideLayouts/slideLayout4597.xml"/><Relationship Id="rId12" Type="http://schemas.openxmlformats.org/officeDocument/2006/relationships/slideLayout" Target="../slideLayouts/slideLayout4602.xml"/><Relationship Id="rId17" Type="http://schemas.openxmlformats.org/officeDocument/2006/relationships/slideLayout" Target="../slideLayouts/slideLayout4607.xml"/><Relationship Id="rId2" Type="http://schemas.openxmlformats.org/officeDocument/2006/relationships/slideLayout" Target="../slideLayouts/slideLayout4592.xml"/><Relationship Id="rId16" Type="http://schemas.openxmlformats.org/officeDocument/2006/relationships/slideLayout" Target="../slideLayouts/slideLayout4606.xml"/><Relationship Id="rId20" Type="http://schemas.openxmlformats.org/officeDocument/2006/relationships/slideLayout" Target="../slideLayouts/slideLayout4610.xml"/><Relationship Id="rId1" Type="http://schemas.openxmlformats.org/officeDocument/2006/relationships/slideLayout" Target="../slideLayouts/slideLayout4591.xml"/><Relationship Id="rId6" Type="http://schemas.openxmlformats.org/officeDocument/2006/relationships/slideLayout" Target="../slideLayouts/slideLayout4596.xml"/><Relationship Id="rId11" Type="http://schemas.openxmlformats.org/officeDocument/2006/relationships/slideLayout" Target="../slideLayouts/slideLayout4601.xml"/><Relationship Id="rId5" Type="http://schemas.openxmlformats.org/officeDocument/2006/relationships/slideLayout" Target="../slideLayouts/slideLayout4595.xml"/><Relationship Id="rId15" Type="http://schemas.openxmlformats.org/officeDocument/2006/relationships/slideLayout" Target="../slideLayouts/slideLayout4605.xml"/><Relationship Id="rId10" Type="http://schemas.openxmlformats.org/officeDocument/2006/relationships/slideLayout" Target="../slideLayouts/slideLayout4600.xml"/><Relationship Id="rId19" Type="http://schemas.openxmlformats.org/officeDocument/2006/relationships/slideLayout" Target="../slideLayouts/slideLayout4609.xml"/><Relationship Id="rId4" Type="http://schemas.openxmlformats.org/officeDocument/2006/relationships/slideLayout" Target="../slideLayouts/slideLayout4594.xml"/><Relationship Id="rId9" Type="http://schemas.openxmlformats.org/officeDocument/2006/relationships/slideLayout" Target="../slideLayouts/slideLayout4599.xml"/><Relationship Id="rId14" Type="http://schemas.openxmlformats.org/officeDocument/2006/relationships/slideLayout" Target="../slideLayouts/slideLayout4604.xml"/></Relationships>
</file>

<file path=ppt/slideMasters/_rels/slideMaster1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18.xml"/><Relationship Id="rId13" Type="http://schemas.openxmlformats.org/officeDocument/2006/relationships/slideLayout" Target="../slideLayouts/slideLayout4623.xml"/><Relationship Id="rId18" Type="http://schemas.openxmlformats.org/officeDocument/2006/relationships/slideLayout" Target="../slideLayouts/slideLayout4628.xml"/><Relationship Id="rId3" Type="http://schemas.openxmlformats.org/officeDocument/2006/relationships/slideLayout" Target="../slideLayouts/slideLayout4613.xml"/><Relationship Id="rId21" Type="http://schemas.openxmlformats.org/officeDocument/2006/relationships/theme" Target="../theme/theme198.xml"/><Relationship Id="rId7" Type="http://schemas.openxmlformats.org/officeDocument/2006/relationships/slideLayout" Target="../slideLayouts/slideLayout4617.xml"/><Relationship Id="rId12" Type="http://schemas.openxmlformats.org/officeDocument/2006/relationships/slideLayout" Target="../slideLayouts/slideLayout4622.xml"/><Relationship Id="rId17" Type="http://schemas.openxmlformats.org/officeDocument/2006/relationships/slideLayout" Target="../slideLayouts/slideLayout4627.xml"/><Relationship Id="rId2" Type="http://schemas.openxmlformats.org/officeDocument/2006/relationships/slideLayout" Target="../slideLayouts/slideLayout4612.xml"/><Relationship Id="rId16" Type="http://schemas.openxmlformats.org/officeDocument/2006/relationships/slideLayout" Target="../slideLayouts/slideLayout4626.xml"/><Relationship Id="rId20" Type="http://schemas.openxmlformats.org/officeDocument/2006/relationships/slideLayout" Target="../slideLayouts/slideLayout4630.xml"/><Relationship Id="rId1" Type="http://schemas.openxmlformats.org/officeDocument/2006/relationships/slideLayout" Target="../slideLayouts/slideLayout4611.xml"/><Relationship Id="rId6" Type="http://schemas.openxmlformats.org/officeDocument/2006/relationships/slideLayout" Target="../slideLayouts/slideLayout4616.xml"/><Relationship Id="rId11" Type="http://schemas.openxmlformats.org/officeDocument/2006/relationships/slideLayout" Target="../slideLayouts/slideLayout4621.xml"/><Relationship Id="rId5" Type="http://schemas.openxmlformats.org/officeDocument/2006/relationships/slideLayout" Target="../slideLayouts/slideLayout4615.xml"/><Relationship Id="rId15" Type="http://schemas.openxmlformats.org/officeDocument/2006/relationships/slideLayout" Target="../slideLayouts/slideLayout4625.xml"/><Relationship Id="rId10" Type="http://schemas.openxmlformats.org/officeDocument/2006/relationships/slideLayout" Target="../slideLayouts/slideLayout4620.xml"/><Relationship Id="rId19" Type="http://schemas.openxmlformats.org/officeDocument/2006/relationships/slideLayout" Target="../slideLayouts/slideLayout4629.xml"/><Relationship Id="rId4" Type="http://schemas.openxmlformats.org/officeDocument/2006/relationships/slideLayout" Target="../slideLayouts/slideLayout4614.xml"/><Relationship Id="rId9" Type="http://schemas.openxmlformats.org/officeDocument/2006/relationships/slideLayout" Target="../slideLayouts/slideLayout4619.xml"/><Relationship Id="rId14" Type="http://schemas.openxmlformats.org/officeDocument/2006/relationships/slideLayout" Target="../slideLayouts/slideLayout4624.xml"/></Relationships>
</file>

<file path=ppt/slideMasters/_rels/slideMaster1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38.xml"/><Relationship Id="rId3" Type="http://schemas.openxmlformats.org/officeDocument/2006/relationships/slideLayout" Target="../slideLayouts/slideLayout4633.xml"/><Relationship Id="rId7" Type="http://schemas.openxmlformats.org/officeDocument/2006/relationships/slideLayout" Target="../slideLayouts/slideLayout4637.xml"/><Relationship Id="rId12" Type="http://schemas.openxmlformats.org/officeDocument/2006/relationships/theme" Target="../theme/theme199.xml"/><Relationship Id="rId2" Type="http://schemas.openxmlformats.org/officeDocument/2006/relationships/slideLayout" Target="../slideLayouts/slideLayout4632.xml"/><Relationship Id="rId1" Type="http://schemas.openxmlformats.org/officeDocument/2006/relationships/slideLayout" Target="../slideLayouts/slideLayout4631.xml"/><Relationship Id="rId6" Type="http://schemas.openxmlformats.org/officeDocument/2006/relationships/slideLayout" Target="../slideLayouts/slideLayout4636.xml"/><Relationship Id="rId11" Type="http://schemas.openxmlformats.org/officeDocument/2006/relationships/slideLayout" Target="../slideLayouts/slideLayout4641.xml"/><Relationship Id="rId5" Type="http://schemas.openxmlformats.org/officeDocument/2006/relationships/slideLayout" Target="../slideLayouts/slideLayout4635.xml"/><Relationship Id="rId10" Type="http://schemas.openxmlformats.org/officeDocument/2006/relationships/slideLayout" Target="../slideLayouts/slideLayout4640.xml"/><Relationship Id="rId4" Type="http://schemas.openxmlformats.org/officeDocument/2006/relationships/slideLayout" Target="../slideLayouts/slideLayout4634.xml"/><Relationship Id="rId9" Type="http://schemas.openxmlformats.org/officeDocument/2006/relationships/slideLayout" Target="../slideLayouts/slideLayout463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slideLayout" Target="../slideLayouts/slideLayout38.xml"/><Relationship Id="rId39" Type="http://schemas.openxmlformats.org/officeDocument/2006/relationships/slideLayout" Target="../slideLayouts/slideLayout51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34" Type="http://schemas.openxmlformats.org/officeDocument/2006/relationships/slideLayout" Target="../slideLayouts/slideLayout46.xml"/><Relationship Id="rId42" Type="http://schemas.openxmlformats.org/officeDocument/2006/relationships/slideLayout" Target="../slideLayouts/slideLayout54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33" Type="http://schemas.openxmlformats.org/officeDocument/2006/relationships/slideLayout" Target="../slideLayouts/slideLayout45.xml"/><Relationship Id="rId38" Type="http://schemas.openxmlformats.org/officeDocument/2006/relationships/slideLayout" Target="../slideLayouts/slideLayout50.xml"/><Relationship Id="rId46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29" Type="http://schemas.openxmlformats.org/officeDocument/2006/relationships/slideLayout" Target="../slideLayouts/slideLayout41.xml"/><Relationship Id="rId41" Type="http://schemas.openxmlformats.org/officeDocument/2006/relationships/slideLayout" Target="../slideLayouts/slideLayout53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32" Type="http://schemas.openxmlformats.org/officeDocument/2006/relationships/slideLayout" Target="../slideLayouts/slideLayout44.xml"/><Relationship Id="rId37" Type="http://schemas.openxmlformats.org/officeDocument/2006/relationships/slideLayout" Target="../slideLayouts/slideLayout49.xml"/><Relationship Id="rId40" Type="http://schemas.openxmlformats.org/officeDocument/2006/relationships/slideLayout" Target="../slideLayouts/slideLayout52.xml"/><Relationship Id="rId45" Type="http://schemas.openxmlformats.org/officeDocument/2006/relationships/slideLayout" Target="../slideLayouts/slideLayout57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28" Type="http://schemas.openxmlformats.org/officeDocument/2006/relationships/slideLayout" Target="../slideLayouts/slideLayout40.xml"/><Relationship Id="rId36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31" Type="http://schemas.openxmlformats.org/officeDocument/2006/relationships/slideLayout" Target="../slideLayouts/slideLayout43.xml"/><Relationship Id="rId44" Type="http://schemas.openxmlformats.org/officeDocument/2006/relationships/slideLayout" Target="../slideLayouts/slideLayout56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Relationship Id="rId27" Type="http://schemas.openxmlformats.org/officeDocument/2006/relationships/slideLayout" Target="../slideLayouts/slideLayout39.xml"/><Relationship Id="rId30" Type="http://schemas.openxmlformats.org/officeDocument/2006/relationships/slideLayout" Target="../slideLayouts/slideLayout42.xml"/><Relationship Id="rId35" Type="http://schemas.openxmlformats.org/officeDocument/2006/relationships/slideLayout" Target="../slideLayouts/slideLayout47.xml"/><Relationship Id="rId43" Type="http://schemas.openxmlformats.org/officeDocument/2006/relationships/slideLayout" Target="../slideLayouts/slideLayout55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6.xml"/><Relationship Id="rId13" Type="http://schemas.openxmlformats.org/officeDocument/2006/relationships/slideLayout" Target="../slideLayouts/slideLayout541.xml"/><Relationship Id="rId18" Type="http://schemas.openxmlformats.org/officeDocument/2006/relationships/slideLayout" Target="../slideLayouts/slideLayout546.xml"/><Relationship Id="rId3" Type="http://schemas.openxmlformats.org/officeDocument/2006/relationships/slideLayout" Target="../slideLayouts/slideLayout531.xml"/><Relationship Id="rId7" Type="http://schemas.openxmlformats.org/officeDocument/2006/relationships/slideLayout" Target="../slideLayouts/slideLayout535.xml"/><Relationship Id="rId12" Type="http://schemas.openxmlformats.org/officeDocument/2006/relationships/slideLayout" Target="../slideLayouts/slideLayout540.xml"/><Relationship Id="rId17" Type="http://schemas.openxmlformats.org/officeDocument/2006/relationships/slideLayout" Target="../slideLayouts/slideLayout545.xml"/><Relationship Id="rId2" Type="http://schemas.openxmlformats.org/officeDocument/2006/relationships/slideLayout" Target="../slideLayouts/slideLayout530.xml"/><Relationship Id="rId16" Type="http://schemas.openxmlformats.org/officeDocument/2006/relationships/slideLayout" Target="../slideLayouts/slideLayout544.xml"/><Relationship Id="rId1" Type="http://schemas.openxmlformats.org/officeDocument/2006/relationships/slideLayout" Target="../slideLayouts/slideLayout529.xml"/><Relationship Id="rId6" Type="http://schemas.openxmlformats.org/officeDocument/2006/relationships/slideLayout" Target="../slideLayouts/slideLayout534.xml"/><Relationship Id="rId11" Type="http://schemas.openxmlformats.org/officeDocument/2006/relationships/slideLayout" Target="../slideLayouts/slideLayout539.xml"/><Relationship Id="rId5" Type="http://schemas.openxmlformats.org/officeDocument/2006/relationships/slideLayout" Target="../slideLayouts/slideLayout533.xml"/><Relationship Id="rId15" Type="http://schemas.openxmlformats.org/officeDocument/2006/relationships/slideLayout" Target="../slideLayouts/slideLayout543.xml"/><Relationship Id="rId10" Type="http://schemas.openxmlformats.org/officeDocument/2006/relationships/slideLayout" Target="../slideLayouts/slideLayout538.xml"/><Relationship Id="rId19" Type="http://schemas.openxmlformats.org/officeDocument/2006/relationships/theme" Target="../theme/theme20.xml"/><Relationship Id="rId4" Type="http://schemas.openxmlformats.org/officeDocument/2006/relationships/slideLayout" Target="../slideLayouts/slideLayout532.xml"/><Relationship Id="rId9" Type="http://schemas.openxmlformats.org/officeDocument/2006/relationships/slideLayout" Target="../slideLayouts/slideLayout537.xml"/><Relationship Id="rId14" Type="http://schemas.openxmlformats.org/officeDocument/2006/relationships/slideLayout" Target="../slideLayouts/slideLayout542.xml"/></Relationships>
</file>

<file path=ppt/slideMasters/_rels/slideMaster20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49.xml"/><Relationship Id="rId13" Type="http://schemas.openxmlformats.org/officeDocument/2006/relationships/slideLayout" Target="../slideLayouts/slideLayout4654.xml"/><Relationship Id="rId18" Type="http://schemas.openxmlformats.org/officeDocument/2006/relationships/slideLayout" Target="../slideLayouts/slideLayout4659.xml"/><Relationship Id="rId26" Type="http://schemas.openxmlformats.org/officeDocument/2006/relationships/slideLayout" Target="../slideLayouts/slideLayout4667.xml"/><Relationship Id="rId3" Type="http://schemas.openxmlformats.org/officeDocument/2006/relationships/slideLayout" Target="../slideLayouts/slideLayout4644.xml"/><Relationship Id="rId21" Type="http://schemas.openxmlformats.org/officeDocument/2006/relationships/slideLayout" Target="../slideLayouts/slideLayout4662.xml"/><Relationship Id="rId34" Type="http://schemas.openxmlformats.org/officeDocument/2006/relationships/slideLayout" Target="../slideLayouts/slideLayout4675.xml"/><Relationship Id="rId7" Type="http://schemas.openxmlformats.org/officeDocument/2006/relationships/slideLayout" Target="../slideLayouts/slideLayout4648.xml"/><Relationship Id="rId12" Type="http://schemas.openxmlformats.org/officeDocument/2006/relationships/slideLayout" Target="../slideLayouts/slideLayout4653.xml"/><Relationship Id="rId17" Type="http://schemas.openxmlformats.org/officeDocument/2006/relationships/slideLayout" Target="../slideLayouts/slideLayout4658.xml"/><Relationship Id="rId25" Type="http://schemas.openxmlformats.org/officeDocument/2006/relationships/slideLayout" Target="../slideLayouts/slideLayout4666.xml"/><Relationship Id="rId33" Type="http://schemas.openxmlformats.org/officeDocument/2006/relationships/slideLayout" Target="../slideLayouts/slideLayout4674.xml"/><Relationship Id="rId2" Type="http://schemas.openxmlformats.org/officeDocument/2006/relationships/slideLayout" Target="../slideLayouts/slideLayout4643.xml"/><Relationship Id="rId16" Type="http://schemas.openxmlformats.org/officeDocument/2006/relationships/slideLayout" Target="../slideLayouts/slideLayout4657.xml"/><Relationship Id="rId20" Type="http://schemas.openxmlformats.org/officeDocument/2006/relationships/slideLayout" Target="../slideLayouts/slideLayout4661.xml"/><Relationship Id="rId29" Type="http://schemas.openxmlformats.org/officeDocument/2006/relationships/slideLayout" Target="../slideLayouts/slideLayout4670.xml"/><Relationship Id="rId1" Type="http://schemas.openxmlformats.org/officeDocument/2006/relationships/slideLayout" Target="../slideLayouts/slideLayout4642.xml"/><Relationship Id="rId6" Type="http://schemas.openxmlformats.org/officeDocument/2006/relationships/slideLayout" Target="../slideLayouts/slideLayout4647.xml"/><Relationship Id="rId11" Type="http://schemas.openxmlformats.org/officeDocument/2006/relationships/slideLayout" Target="../slideLayouts/slideLayout4652.xml"/><Relationship Id="rId24" Type="http://schemas.openxmlformats.org/officeDocument/2006/relationships/slideLayout" Target="../slideLayouts/slideLayout4665.xml"/><Relationship Id="rId32" Type="http://schemas.openxmlformats.org/officeDocument/2006/relationships/slideLayout" Target="../slideLayouts/slideLayout4673.xml"/><Relationship Id="rId37" Type="http://schemas.openxmlformats.org/officeDocument/2006/relationships/theme" Target="../theme/theme200.xml"/><Relationship Id="rId5" Type="http://schemas.openxmlformats.org/officeDocument/2006/relationships/slideLayout" Target="../slideLayouts/slideLayout4646.xml"/><Relationship Id="rId15" Type="http://schemas.openxmlformats.org/officeDocument/2006/relationships/slideLayout" Target="../slideLayouts/slideLayout4656.xml"/><Relationship Id="rId23" Type="http://schemas.openxmlformats.org/officeDocument/2006/relationships/slideLayout" Target="../slideLayouts/slideLayout4664.xml"/><Relationship Id="rId28" Type="http://schemas.openxmlformats.org/officeDocument/2006/relationships/slideLayout" Target="../slideLayouts/slideLayout4669.xml"/><Relationship Id="rId36" Type="http://schemas.openxmlformats.org/officeDocument/2006/relationships/slideLayout" Target="../slideLayouts/slideLayout4677.xml"/><Relationship Id="rId10" Type="http://schemas.openxmlformats.org/officeDocument/2006/relationships/slideLayout" Target="../slideLayouts/slideLayout4651.xml"/><Relationship Id="rId19" Type="http://schemas.openxmlformats.org/officeDocument/2006/relationships/slideLayout" Target="../slideLayouts/slideLayout4660.xml"/><Relationship Id="rId31" Type="http://schemas.openxmlformats.org/officeDocument/2006/relationships/slideLayout" Target="../slideLayouts/slideLayout4672.xml"/><Relationship Id="rId4" Type="http://schemas.openxmlformats.org/officeDocument/2006/relationships/slideLayout" Target="../slideLayouts/slideLayout4645.xml"/><Relationship Id="rId9" Type="http://schemas.openxmlformats.org/officeDocument/2006/relationships/slideLayout" Target="../slideLayouts/slideLayout4650.xml"/><Relationship Id="rId14" Type="http://schemas.openxmlformats.org/officeDocument/2006/relationships/slideLayout" Target="../slideLayouts/slideLayout4655.xml"/><Relationship Id="rId22" Type="http://schemas.openxmlformats.org/officeDocument/2006/relationships/slideLayout" Target="../slideLayouts/slideLayout4663.xml"/><Relationship Id="rId27" Type="http://schemas.openxmlformats.org/officeDocument/2006/relationships/slideLayout" Target="../slideLayouts/slideLayout4668.xml"/><Relationship Id="rId30" Type="http://schemas.openxmlformats.org/officeDocument/2006/relationships/slideLayout" Target="../slideLayouts/slideLayout4671.xml"/><Relationship Id="rId35" Type="http://schemas.openxmlformats.org/officeDocument/2006/relationships/slideLayout" Target="../slideLayouts/slideLayout4676.xml"/></Relationships>
</file>

<file path=ppt/slideMasters/_rels/slideMaster20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85.xml"/><Relationship Id="rId13" Type="http://schemas.openxmlformats.org/officeDocument/2006/relationships/slideLayout" Target="../slideLayouts/slideLayout4690.xml"/><Relationship Id="rId18" Type="http://schemas.openxmlformats.org/officeDocument/2006/relationships/theme" Target="../theme/theme201.xml"/><Relationship Id="rId3" Type="http://schemas.openxmlformats.org/officeDocument/2006/relationships/slideLayout" Target="../slideLayouts/slideLayout4680.xml"/><Relationship Id="rId7" Type="http://schemas.openxmlformats.org/officeDocument/2006/relationships/slideLayout" Target="../slideLayouts/slideLayout4684.xml"/><Relationship Id="rId12" Type="http://schemas.openxmlformats.org/officeDocument/2006/relationships/slideLayout" Target="../slideLayouts/slideLayout4689.xml"/><Relationship Id="rId17" Type="http://schemas.openxmlformats.org/officeDocument/2006/relationships/slideLayout" Target="../slideLayouts/slideLayout4694.xml"/><Relationship Id="rId2" Type="http://schemas.openxmlformats.org/officeDocument/2006/relationships/slideLayout" Target="../slideLayouts/slideLayout4679.xml"/><Relationship Id="rId16" Type="http://schemas.openxmlformats.org/officeDocument/2006/relationships/slideLayout" Target="../slideLayouts/slideLayout4693.xml"/><Relationship Id="rId1" Type="http://schemas.openxmlformats.org/officeDocument/2006/relationships/slideLayout" Target="../slideLayouts/slideLayout4678.xml"/><Relationship Id="rId6" Type="http://schemas.openxmlformats.org/officeDocument/2006/relationships/slideLayout" Target="../slideLayouts/slideLayout4683.xml"/><Relationship Id="rId11" Type="http://schemas.openxmlformats.org/officeDocument/2006/relationships/slideLayout" Target="../slideLayouts/slideLayout4688.xml"/><Relationship Id="rId5" Type="http://schemas.openxmlformats.org/officeDocument/2006/relationships/slideLayout" Target="../slideLayouts/slideLayout4682.xml"/><Relationship Id="rId15" Type="http://schemas.openxmlformats.org/officeDocument/2006/relationships/slideLayout" Target="../slideLayouts/slideLayout4692.xml"/><Relationship Id="rId10" Type="http://schemas.openxmlformats.org/officeDocument/2006/relationships/slideLayout" Target="../slideLayouts/slideLayout4687.xml"/><Relationship Id="rId4" Type="http://schemas.openxmlformats.org/officeDocument/2006/relationships/slideLayout" Target="../slideLayouts/slideLayout4681.xml"/><Relationship Id="rId9" Type="http://schemas.openxmlformats.org/officeDocument/2006/relationships/slideLayout" Target="../slideLayouts/slideLayout4686.xml"/><Relationship Id="rId14" Type="http://schemas.openxmlformats.org/officeDocument/2006/relationships/slideLayout" Target="../slideLayouts/slideLayout4691.xml"/></Relationships>
</file>

<file path=ppt/slideMasters/_rels/slideMaster20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02.xml"/><Relationship Id="rId13" Type="http://schemas.openxmlformats.org/officeDocument/2006/relationships/slideLayout" Target="../slideLayouts/slideLayout4707.xml"/><Relationship Id="rId18" Type="http://schemas.openxmlformats.org/officeDocument/2006/relationships/theme" Target="../theme/theme202.xml"/><Relationship Id="rId3" Type="http://schemas.openxmlformats.org/officeDocument/2006/relationships/slideLayout" Target="../slideLayouts/slideLayout4697.xml"/><Relationship Id="rId7" Type="http://schemas.openxmlformats.org/officeDocument/2006/relationships/slideLayout" Target="../slideLayouts/slideLayout4701.xml"/><Relationship Id="rId12" Type="http://schemas.openxmlformats.org/officeDocument/2006/relationships/slideLayout" Target="../slideLayouts/slideLayout4706.xml"/><Relationship Id="rId17" Type="http://schemas.openxmlformats.org/officeDocument/2006/relationships/slideLayout" Target="../slideLayouts/slideLayout4711.xml"/><Relationship Id="rId2" Type="http://schemas.openxmlformats.org/officeDocument/2006/relationships/slideLayout" Target="../slideLayouts/slideLayout4696.xml"/><Relationship Id="rId16" Type="http://schemas.openxmlformats.org/officeDocument/2006/relationships/slideLayout" Target="../slideLayouts/slideLayout4710.xml"/><Relationship Id="rId1" Type="http://schemas.openxmlformats.org/officeDocument/2006/relationships/slideLayout" Target="../slideLayouts/slideLayout4695.xml"/><Relationship Id="rId6" Type="http://schemas.openxmlformats.org/officeDocument/2006/relationships/slideLayout" Target="../slideLayouts/slideLayout4700.xml"/><Relationship Id="rId11" Type="http://schemas.openxmlformats.org/officeDocument/2006/relationships/slideLayout" Target="../slideLayouts/slideLayout4705.xml"/><Relationship Id="rId5" Type="http://schemas.openxmlformats.org/officeDocument/2006/relationships/slideLayout" Target="../slideLayouts/slideLayout4699.xml"/><Relationship Id="rId15" Type="http://schemas.openxmlformats.org/officeDocument/2006/relationships/slideLayout" Target="../slideLayouts/slideLayout4709.xml"/><Relationship Id="rId10" Type="http://schemas.openxmlformats.org/officeDocument/2006/relationships/slideLayout" Target="../slideLayouts/slideLayout4704.xml"/><Relationship Id="rId4" Type="http://schemas.openxmlformats.org/officeDocument/2006/relationships/slideLayout" Target="../slideLayouts/slideLayout4698.xml"/><Relationship Id="rId9" Type="http://schemas.openxmlformats.org/officeDocument/2006/relationships/slideLayout" Target="../slideLayouts/slideLayout4703.xml"/><Relationship Id="rId14" Type="http://schemas.openxmlformats.org/officeDocument/2006/relationships/slideLayout" Target="../slideLayouts/slideLayout4708.xml"/></Relationships>
</file>

<file path=ppt/slideMasters/_rels/slideMaster20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19.xml"/><Relationship Id="rId13" Type="http://schemas.openxmlformats.org/officeDocument/2006/relationships/slideLayout" Target="../slideLayouts/slideLayout4724.xml"/><Relationship Id="rId18" Type="http://schemas.openxmlformats.org/officeDocument/2006/relationships/theme" Target="../theme/theme203.xml"/><Relationship Id="rId3" Type="http://schemas.openxmlformats.org/officeDocument/2006/relationships/slideLayout" Target="../slideLayouts/slideLayout4714.xml"/><Relationship Id="rId7" Type="http://schemas.openxmlformats.org/officeDocument/2006/relationships/slideLayout" Target="../slideLayouts/slideLayout4718.xml"/><Relationship Id="rId12" Type="http://schemas.openxmlformats.org/officeDocument/2006/relationships/slideLayout" Target="../slideLayouts/slideLayout4723.xml"/><Relationship Id="rId17" Type="http://schemas.openxmlformats.org/officeDocument/2006/relationships/slideLayout" Target="../slideLayouts/slideLayout4728.xml"/><Relationship Id="rId2" Type="http://schemas.openxmlformats.org/officeDocument/2006/relationships/slideLayout" Target="../slideLayouts/slideLayout4713.xml"/><Relationship Id="rId16" Type="http://schemas.openxmlformats.org/officeDocument/2006/relationships/slideLayout" Target="../slideLayouts/slideLayout4727.xml"/><Relationship Id="rId1" Type="http://schemas.openxmlformats.org/officeDocument/2006/relationships/slideLayout" Target="../slideLayouts/slideLayout4712.xml"/><Relationship Id="rId6" Type="http://schemas.openxmlformats.org/officeDocument/2006/relationships/slideLayout" Target="../slideLayouts/slideLayout4717.xml"/><Relationship Id="rId11" Type="http://schemas.openxmlformats.org/officeDocument/2006/relationships/slideLayout" Target="../slideLayouts/slideLayout4722.xml"/><Relationship Id="rId5" Type="http://schemas.openxmlformats.org/officeDocument/2006/relationships/slideLayout" Target="../slideLayouts/slideLayout4716.xml"/><Relationship Id="rId15" Type="http://schemas.openxmlformats.org/officeDocument/2006/relationships/slideLayout" Target="../slideLayouts/slideLayout4726.xml"/><Relationship Id="rId10" Type="http://schemas.openxmlformats.org/officeDocument/2006/relationships/slideLayout" Target="../slideLayouts/slideLayout4721.xml"/><Relationship Id="rId4" Type="http://schemas.openxmlformats.org/officeDocument/2006/relationships/slideLayout" Target="../slideLayouts/slideLayout4715.xml"/><Relationship Id="rId9" Type="http://schemas.openxmlformats.org/officeDocument/2006/relationships/slideLayout" Target="../slideLayouts/slideLayout4720.xml"/><Relationship Id="rId14" Type="http://schemas.openxmlformats.org/officeDocument/2006/relationships/slideLayout" Target="../slideLayouts/slideLayout4725.xml"/></Relationships>
</file>

<file path=ppt/slideMasters/_rels/slideMaster20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36.xml"/><Relationship Id="rId13" Type="http://schemas.openxmlformats.org/officeDocument/2006/relationships/slideLayout" Target="../slideLayouts/slideLayout4741.xml"/><Relationship Id="rId18" Type="http://schemas.openxmlformats.org/officeDocument/2006/relationships/theme" Target="../theme/theme204.xml"/><Relationship Id="rId3" Type="http://schemas.openxmlformats.org/officeDocument/2006/relationships/slideLayout" Target="../slideLayouts/slideLayout4731.xml"/><Relationship Id="rId7" Type="http://schemas.openxmlformats.org/officeDocument/2006/relationships/slideLayout" Target="../slideLayouts/slideLayout4735.xml"/><Relationship Id="rId12" Type="http://schemas.openxmlformats.org/officeDocument/2006/relationships/slideLayout" Target="../slideLayouts/slideLayout4740.xml"/><Relationship Id="rId17" Type="http://schemas.openxmlformats.org/officeDocument/2006/relationships/slideLayout" Target="../slideLayouts/slideLayout4745.xml"/><Relationship Id="rId2" Type="http://schemas.openxmlformats.org/officeDocument/2006/relationships/slideLayout" Target="../slideLayouts/slideLayout4730.xml"/><Relationship Id="rId16" Type="http://schemas.openxmlformats.org/officeDocument/2006/relationships/slideLayout" Target="../slideLayouts/slideLayout4744.xml"/><Relationship Id="rId1" Type="http://schemas.openxmlformats.org/officeDocument/2006/relationships/slideLayout" Target="../slideLayouts/slideLayout4729.xml"/><Relationship Id="rId6" Type="http://schemas.openxmlformats.org/officeDocument/2006/relationships/slideLayout" Target="../slideLayouts/slideLayout4734.xml"/><Relationship Id="rId11" Type="http://schemas.openxmlformats.org/officeDocument/2006/relationships/slideLayout" Target="../slideLayouts/slideLayout4739.xml"/><Relationship Id="rId5" Type="http://schemas.openxmlformats.org/officeDocument/2006/relationships/slideLayout" Target="../slideLayouts/slideLayout4733.xml"/><Relationship Id="rId15" Type="http://schemas.openxmlformats.org/officeDocument/2006/relationships/slideLayout" Target="../slideLayouts/slideLayout4743.xml"/><Relationship Id="rId10" Type="http://schemas.openxmlformats.org/officeDocument/2006/relationships/slideLayout" Target="../slideLayouts/slideLayout4738.xml"/><Relationship Id="rId4" Type="http://schemas.openxmlformats.org/officeDocument/2006/relationships/slideLayout" Target="../slideLayouts/slideLayout4732.xml"/><Relationship Id="rId9" Type="http://schemas.openxmlformats.org/officeDocument/2006/relationships/slideLayout" Target="../slideLayouts/slideLayout4737.xml"/><Relationship Id="rId14" Type="http://schemas.openxmlformats.org/officeDocument/2006/relationships/slideLayout" Target="../slideLayouts/slideLayout4742.xml"/></Relationships>
</file>

<file path=ppt/slideMasters/_rels/slideMaster20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53.xml"/><Relationship Id="rId13" Type="http://schemas.openxmlformats.org/officeDocument/2006/relationships/slideLayout" Target="../slideLayouts/slideLayout4758.xml"/><Relationship Id="rId18" Type="http://schemas.openxmlformats.org/officeDocument/2006/relationships/slideLayout" Target="../slideLayouts/slideLayout4763.xml"/><Relationship Id="rId26" Type="http://schemas.openxmlformats.org/officeDocument/2006/relationships/slideLayout" Target="../slideLayouts/slideLayout4771.xml"/><Relationship Id="rId39" Type="http://schemas.openxmlformats.org/officeDocument/2006/relationships/slideLayout" Target="../slideLayouts/slideLayout4784.xml"/><Relationship Id="rId3" Type="http://schemas.openxmlformats.org/officeDocument/2006/relationships/slideLayout" Target="../slideLayouts/slideLayout4748.xml"/><Relationship Id="rId21" Type="http://schemas.openxmlformats.org/officeDocument/2006/relationships/slideLayout" Target="../slideLayouts/slideLayout4766.xml"/><Relationship Id="rId34" Type="http://schemas.openxmlformats.org/officeDocument/2006/relationships/slideLayout" Target="../slideLayouts/slideLayout4779.xml"/><Relationship Id="rId42" Type="http://schemas.openxmlformats.org/officeDocument/2006/relationships/slideLayout" Target="../slideLayouts/slideLayout4787.xml"/><Relationship Id="rId7" Type="http://schemas.openxmlformats.org/officeDocument/2006/relationships/slideLayout" Target="../slideLayouts/slideLayout4752.xml"/><Relationship Id="rId12" Type="http://schemas.openxmlformats.org/officeDocument/2006/relationships/slideLayout" Target="../slideLayouts/slideLayout4757.xml"/><Relationship Id="rId17" Type="http://schemas.openxmlformats.org/officeDocument/2006/relationships/slideLayout" Target="../slideLayouts/slideLayout4762.xml"/><Relationship Id="rId25" Type="http://schemas.openxmlformats.org/officeDocument/2006/relationships/slideLayout" Target="../slideLayouts/slideLayout4770.xml"/><Relationship Id="rId33" Type="http://schemas.openxmlformats.org/officeDocument/2006/relationships/slideLayout" Target="../slideLayouts/slideLayout4778.xml"/><Relationship Id="rId38" Type="http://schemas.openxmlformats.org/officeDocument/2006/relationships/slideLayout" Target="../slideLayouts/slideLayout4783.xml"/><Relationship Id="rId2" Type="http://schemas.openxmlformats.org/officeDocument/2006/relationships/slideLayout" Target="../slideLayouts/slideLayout4747.xml"/><Relationship Id="rId16" Type="http://schemas.openxmlformats.org/officeDocument/2006/relationships/slideLayout" Target="../slideLayouts/slideLayout4761.xml"/><Relationship Id="rId20" Type="http://schemas.openxmlformats.org/officeDocument/2006/relationships/slideLayout" Target="../slideLayouts/slideLayout4765.xml"/><Relationship Id="rId29" Type="http://schemas.openxmlformats.org/officeDocument/2006/relationships/slideLayout" Target="../slideLayouts/slideLayout4774.xml"/><Relationship Id="rId41" Type="http://schemas.openxmlformats.org/officeDocument/2006/relationships/slideLayout" Target="../slideLayouts/slideLayout4786.xml"/><Relationship Id="rId1" Type="http://schemas.openxmlformats.org/officeDocument/2006/relationships/slideLayout" Target="../slideLayouts/slideLayout4746.xml"/><Relationship Id="rId6" Type="http://schemas.openxmlformats.org/officeDocument/2006/relationships/slideLayout" Target="../slideLayouts/slideLayout4751.xml"/><Relationship Id="rId11" Type="http://schemas.openxmlformats.org/officeDocument/2006/relationships/slideLayout" Target="../slideLayouts/slideLayout4756.xml"/><Relationship Id="rId24" Type="http://schemas.openxmlformats.org/officeDocument/2006/relationships/slideLayout" Target="../slideLayouts/slideLayout4769.xml"/><Relationship Id="rId32" Type="http://schemas.openxmlformats.org/officeDocument/2006/relationships/slideLayout" Target="../slideLayouts/slideLayout4777.xml"/><Relationship Id="rId37" Type="http://schemas.openxmlformats.org/officeDocument/2006/relationships/slideLayout" Target="../slideLayouts/slideLayout4782.xml"/><Relationship Id="rId40" Type="http://schemas.openxmlformats.org/officeDocument/2006/relationships/slideLayout" Target="../slideLayouts/slideLayout4785.xml"/><Relationship Id="rId45" Type="http://schemas.openxmlformats.org/officeDocument/2006/relationships/theme" Target="../theme/theme205.xml"/><Relationship Id="rId5" Type="http://schemas.openxmlformats.org/officeDocument/2006/relationships/slideLayout" Target="../slideLayouts/slideLayout4750.xml"/><Relationship Id="rId15" Type="http://schemas.openxmlformats.org/officeDocument/2006/relationships/slideLayout" Target="../slideLayouts/slideLayout4760.xml"/><Relationship Id="rId23" Type="http://schemas.openxmlformats.org/officeDocument/2006/relationships/slideLayout" Target="../slideLayouts/slideLayout4768.xml"/><Relationship Id="rId28" Type="http://schemas.openxmlformats.org/officeDocument/2006/relationships/slideLayout" Target="../slideLayouts/slideLayout4773.xml"/><Relationship Id="rId36" Type="http://schemas.openxmlformats.org/officeDocument/2006/relationships/slideLayout" Target="../slideLayouts/slideLayout4781.xml"/><Relationship Id="rId10" Type="http://schemas.openxmlformats.org/officeDocument/2006/relationships/slideLayout" Target="../slideLayouts/slideLayout4755.xml"/><Relationship Id="rId19" Type="http://schemas.openxmlformats.org/officeDocument/2006/relationships/slideLayout" Target="../slideLayouts/slideLayout4764.xml"/><Relationship Id="rId31" Type="http://schemas.openxmlformats.org/officeDocument/2006/relationships/slideLayout" Target="../slideLayouts/slideLayout4776.xml"/><Relationship Id="rId44" Type="http://schemas.openxmlformats.org/officeDocument/2006/relationships/slideLayout" Target="../slideLayouts/slideLayout4789.xml"/><Relationship Id="rId4" Type="http://schemas.openxmlformats.org/officeDocument/2006/relationships/slideLayout" Target="../slideLayouts/slideLayout4749.xml"/><Relationship Id="rId9" Type="http://schemas.openxmlformats.org/officeDocument/2006/relationships/slideLayout" Target="../slideLayouts/slideLayout4754.xml"/><Relationship Id="rId14" Type="http://schemas.openxmlformats.org/officeDocument/2006/relationships/slideLayout" Target="../slideLayouts/slideLayout4759.xml"/><Relationship Id="rId22" Type="http://schemas.openxmlformats.org/officeDocument/2006/relationships/slideLayout" Target="../slideLayouts/slideLayout4767.xml"/><Relationship Id="rId27" Type="http://schemas.openxmlformats.org/officeDocument/2006/relationships/slideLayout" Target="../slideLayouts/slideLayout4772.xml"/><Relationship Id="rId30" Type="http://schemas.openxmlformats.org/officeDocument/2006/relationships/slideLayout" Target="../slideLayouts/slideLayout4775.xml"/><Relationship Id="rId35" Type="http://schemas.openxmlformats.org/officeDocument/2006/relationships/slideLayout" Target="../slideLayouts/slideLayout4780.xml"/><Relationship Id="rId43" Type="http://schemas.openxmlformats.org/officeDocument/2006/relationships/slideLayout" Target="../slideLayouts/slideLayout4788.xml"/></Relationships>
</file>

<file path=ppt/slideMasters/_rels/slideMaster20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97.xml"/><Relationship Id="rId13" Type="http://schemas.openxmlformats.org/officeDocument/2006/relationships/slideLayout" Target="../slideLayouts/slideLayout4802.xml"/><Relationship Id="rId18" Type="http://schemas.openxmlformats.org/officeDocument/2006/relationships/slideLayout" Target="../slideLayouts/slideLayout4807.xml"/><Relationship Id="rId26" Type="http://schemas.openxmlformats.org/officeDocument/2006/relationships/slideLayout" Target="../slideLayouts/slideLayout4815.xml"/><Relationship Id="rId39" Type="http://schemas.openxmlformats.org/officeDocument/2006/relationships/slideLayout" Target="../slideLayouts/slideLayout4828.xml"/><Relationship Id="rId3" Type="http://schemas.openxmlformats.org/officeDocument/2006/relationships/slideLayout" Target="../slideLayouts/slideLayout4792.xml"/><Relationship Id="rId21" Type="http://schemas.openxmlformats.org/officeDocument/2006/relationships/slideLayout" Target="../slideLayouts/slideLayout4810.xml"/><Relationship Id="rId34" Type="http://schemas.openxmlformats.org/officeDocument/2006/relationships/slideLayout" Target="../slideLayouts/slideLayout4823.xml"/><Relationship Id="rId42" Type="http://schemas.openxmlformats.org/officeDocument/2006/relationships/slideLayout" Target="../slideLayouts/slideLayout4831.xml"/><Relationship Id="rId7" Type="http://schemas.openxmlformats.org/officeDocument/2006/relationships/slideLayout" Target="../slideLayouts/slideLayout4796.xml"/><Relationship Id="rId12" Type="http://schemas.openxmlformats.org/officeDocument/2006/relationships/slideLayout" Target="../slideLayouts/slideLayout4801.xml"/><Relationship Id="rId17" Type="http://schemas.openxmlformats.org/officeDocument/2006/relationships/slideLayout" Target="../slideLayouts/slideLayout4806.xml"/><Relationship Id="rId25" Type="http://schemas.openxmlformats.org/officeDocument/2006/relationships/slideLayout" Target="../slideLayouts/slideLayout4814.xml"/><Relationship Id="rId33" Type="http://schemas.openxmlformats.org/officeDocument/2006/relationships/slideLayout" Target="../slideLayouts/slideLayout4822.xml"/><Relationship Id="rId38" Type="http://schemas.openxmlformats.org/officeDocument/2006/relationships/slideLayout" Target="../slideLayouts/slideLayout4827.xml"/><Relationship Id="rId46" Type="http://schemas.openxmlformats.org/officeDocument/2006/relationships/theme" Target="../theme/theme206.xml"/><Relationship Id="rId2" Type="http://schemas.openxmlformats.org/officeDocument/2006/relationships/slideLayout" Target="../slideLayouts/slideLayout4791.xml"/><Relationship Id="rId16" Type="http://schemas.openxmlformats.org/officeDocument/2006/relationships/slideLayout" Target="../slideLayouts/slideLayout4805.xml"/><Relationship Id="rId20" Type="http://schemas.openxmlformats.org/officeDocument/2006/relationships/slideLayout" Target="../slideLayouts/slideLayout4809.xml"/><Relationship Id="rId29" Type="http://schemas.openxmlformats.org/officeDocument/2006/relationships/slideLayout" Target="../slideLayouts/slideLayout4818.xml"/><Relationship Id="rId41" Type="http://schemas.openxmlformats.org/officeDocument/2006/relationships/slideLayout" Target="../slideLayouts/slideLayout4830.xml"/><Relationship Id="rId1" Type="http://schemas.openxmlformats.org/officeDocument/2006/relationships/slideLayout" Target="../slideLayouts/slideLayout4790.xml"/><Relationship Id="rId6" Type="http://schemas.openxmlformats.org/officeDocument/2006/relationships/slideLayout" Target="../slideLayouts/slideLayout4795.xml"/><Relationship Id="rId11" Type="http://schemas.openxmlformats.org/officeDocument/2006/relationships/slideLayout" Target="../slideLayouts/slideLayout4800.xml"/><Relationship Id="rId24" Type="http://schemas.openxmlformats.org/officeDocument/2006/relationships/slideLayout" Target="../slideLayouts/slideLayout4813.xml"/><Relationship Id="rId32" Type="http://schemas.openxmlformats.org/officeDocument/2006/relationships/slideLayout" Target="../slideLayouts/slideLayout4821.xml"/><Relationship Id="rId37" Type="http://schemas.openxmlformats.org/officeDocument/2006/relationships/slideLayout" Target="../slideLayouts/slideLayout4826.xml"/><Relationship Id="rId40" Type="http://schemas.openxmlformats.org/officeDocument/2006/relationships/slideLayout" Target="../slideLayouts/slideLayout4829.xml"/><Relationship Id="rId45" Type="http://schemas.openxmlformats.org/officeDocument/2006/relationships/slideLayout" Target="../slideLayouts/slideLayout4834.xml"/><Relationship Id="rId5" Type="http://schemas.openxmlformats.org/officeDocument/2006/relationships/slideLayout" Target="../slideLayouts/slideLayout4794.xml"/><Relationship Id="rId15" Type="http://schemas.openxmlformats.org/officeDocument/2006/relationships/slideLayout" Target="../slideLayouts/slideLayout4804.xml"/><Relationship Id="rId23" Type="http://schemas.openxmlformats.org/officeDocument/2006/relationships/slideLayout" Target="../slideLayouts/slideLayout4812.xml"/><Relationship Id="rId28" Type="http://schemas.openxmlformats.org/officeDocument/2006/relationships/slideLayout" Target="../slideLayouts/slideLayout4817.xml"/><Relationship Id="rId36" Type="http://schemas.openxmlformats.org/officeDocument/2006/relationships/slideLayout" Target="../slideLayouts/slideLayout4825.xml"/><Relationship Id="rId10" Type="http://schemas.openxmlformats.org/officeDocument/2006/relationships/slideLayout" Target="../slideLayouts/slideLayout4799.xml"/><Relationship Id="rId19" Type="http://schemas.openxmlformats.org/officeDocument/2006/relationships/slideLayout" Target="../slideLayouts/slideLayout4808.xml"/><Relationship Id="rId31" Type="http://schemas.openxmlformats.org/officeDocument/2006/relationships/slideLayout" Target="../slideLayouts/slideLayout4820.xml"/><Relationship Id="rId44" Type="http://schemas.openxmlformats.org/officeDocument/2006/relationships/slideLayout" Target="../slideLayouts/slideLayout4833.xml"/><Relationship Id="rId4" Type="http://schemas.openxmlformats.org/officeDocument/2006/relationships/slideLayout" Target="../slideLayouts/slideLayout4793.xml"/><Relationship Id="rId9" Type="http://schemas.openxmlformats.org/officeDocument/2006/relationships/slideLayout" Target="../slideLayouts/slideLayout4798.xml"/><Relationship Id="rId14" Type="http://schemas.openxmlformats.org/officeDocument/2006/relationships/slideLayout" Target="../slideLayouts/slideLayout4803.xml"/><Relationship Id="rId22" Type="http://schemas.openxmlformats.org/officeDocument/2006/relationships/slideLayout" Target="../slideLayouts/slideLayout4811.xml"/><Relationship Id="rId27" Type="http://schemas.openxmlformats.org/officeDocument/2006/relationships/slideLayout" Target="../slideLayouts/slideLayout4816.xml"/><Relationship Id="rId30" Type="http://schemas.openxmlformats.org/officeDocument/2006/relationships/slideLayout" Target="../slideLayouts/slideLayout4819.xml"/><Relationship Id="rId35" Type="http://schemas.openxmlformats.org/officeDocument/2006/relationships/slideLayout" Target="../slideLayouts/slideLayout4824.xml"/><Relationship Id="rId43" Type="http://schemas.openxmlformats.org/officeDocument/2006/relationships/slideLayout" Target="../slideLayouts/slideLayout4832.xml"/></Relationships>
</file>

<file path=ppt/slideMasters/_rels/slideMaster20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42.xml"/><Relationship Id="rId13" Type="http://schemas.openxmlformats.org/officeDocument/2006/relationships/slideLayout" Target="../slideLayouts/slideLayout4847.xml"/><Relationship Id="rId18" Type="http://schemas.openxmlformats.org/officeDocument/2006/relationships/slideLayout" Target="../slideLayouts/slideLayout4852.xml"/><Relationship Id="rId3" Type="http://schemas.openxmlformats.org/officeDocument/2006/relationships/slideLayout" Target="../slideLayouts/slideLayout4837.xml"/><Relationship Id="rId21" Type="http://schemas.openxmlformats.org/officeDocument/2006/relationships/theme" Target="../theme/theme207.xml"/><Relationship Id="rId7" Type="http://schemas.openxmlformats.org/officeDocument/2006/relationships/slideLayout" Target="../slideLayouts/slideLayout4841.xml"/><Relationship Id="rId12" Type="http://schemas.openxmlformats.org/officeDocument/2006/relationships/slideLayout" Target="../slideLayouts/slideLayout4846.xml"/><Relationship Id="rId17" Type="http://schemas.openxmlformats.org/officeDocument/2006/relationships/slideLayout" Target="../slideLayouts/slideLayout4851.xml"/><Relationship Id="rId2" Type="http://schemas.openxmlformats.org/officeDocument/2006/relationships/slideLayout" Target="../slideLayouts/slideLayout4836.xml"/><Relationship Id="rId16" Type="http://schemas.openxmlformats.org/officeDocument/2006/relationships/slideLayout" Target="../slideLayouts/slideLayout4850.xml"/><Relationship Id="rId20" Type="http://schemas.openxmlformats.org/officeDocument/2006/relationships/slideLayout" Target="../slideLayouts/slideLayout4854.xml"/><Relationship Id="rId1" Type="http://schemas.openxmlformats.org/officeDocument/2006/relationships/slideLayout" Target="../slideLayouts/slideLayout4835.xml"/><Relationship Id="rId6" Type="http://schemas.openxmlformats.org/officeDocument/2006/relationships/slideLayout" Target="../slideLayouts/slideLayout4840.xml"/><Relationship Id="rId11" Type="http://schemas.openxmlformats.org/officeDocument/2006/relationships/slideLayout" Target="../slideLayouts/slideLayout4845.xml"/><Relationship Id="rId5" Type="http://schemas.openxmlformats.org/officeDocument/2006/relationships/slideLayout" Target="../slideLayouts/slideLayout4839.xml"/><Relationship Id="rId15" Type="http://schemas.openxmlformats.org/officeDocument/2006/relationships/slideLayout" Target="../slideLayouts/slideLayout4849.xml"/><Relationship Id="rId10" Type="http://schemas.openxmlformats.org/officeDocument/2006/relationships/slideLayout" Target="../slideLayouts/slideLayout4844.xml"/><Relationship Id="rId19" Type="http://schemas.openxmlformats.org/officeDocument/2006/relationships/slideLayout" Target="../slideLayouts/slideLayout4853.xml"/><Relationship Id="rId4" Type="http://schemas.openxmlformats.org/officeDocument/2006/relationships/slideLayout" Target="../slideLayouts/slideLayout4838.xml"/><Relationship Id="rId9" Type="http://schemas.openxmlformats.org/officeDocument/2006/relationships/slideLayout" Target="../slideLayouts/slideLayout4843.xml"/><Relationship Id="rId14" Type="http://schemas.openxmlformats.org/officeDocument/2006/relationships/slideLayout" Target="../slideLayouts/slideLayout4848.xml"/></Relationships>
</file>

<file path=ppt/slideMasters/_rels/slideMaster20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62.xml"/><Relationship Id="rId13" Type="http://schemas.openxmlformats.org/officeDocument/2006/relationships/slideLayout" Target="../slideLayouts/slideLayout4867.xml"/><Relationship Id="rId18" Type="http://schemas.openxmlformats.org/officeDocument/2006/relationships/slideLayout" Target="../slideLayouts/slideLayout4872.xml"/><Relationship Id="rId26" Type="http://schemas.openxmlformats.org/officeDocument/2006/relationships/slideLayout" Target="../slideLayouts/slideLayout4880.xml"/><Relationship Id="rId39" Type="http://schemas.openxmlformats.org/officeDocument/2006/relationships/slideLayout" Target="../slideLayouts/slideLayout4893.xml"/><Relationship Id="rId3" Type="http://schemas.openxmlformats.org/officeDocument/2006/relationships/slideLayout" Target="../slideLayouts/slideLayout4857.xml"/><Relationship Id="rId21" Type="http://schemas.openxmlformats.org/officeDocument/2006/relationships/slideLayout" Target="../slideLayouts/slideLayout4875.xml"/><Relationship Id="rId34" Type="http://schemas.openxmlformats.org/officeDocument/2006/relationships/slideLayout" Target="../slideLayouts/slideLayout4888.xml"/><Relationship Id="rId42" Type="http://schemas.openxmlformats.org/officeDocument/2006/relationships/slideLayout" Target="../slideLayouts/slideLayout4896.xml"/><Relationship Id="rId47" Type="http://schemas.openxmlformats.org/officeDocument/2006/relationships/theme" Target="../theme/theme208.xml"/><Relationship Id="rId7" Type="http://schemas.openxmlformats.org/officeDocument/2006/relationships/slideLayout" Target="../slideLayouts/slideLayout4861.xml"/><Relationship Id="rId12" Type="http://schemas.openxmlformats.org/officeDocument/2006/relationships/slideLayout" Target="../slideLayouts/slideLayout4866.xml"/><Relationship Id="rId17" Type="http://schemas.openxmlformats.org/officeDocument/2006/relationships/slideLayout" Target="../slideLayouts/slideLayout4871.xml"/><Relationship Id="rId25" Type="http://schemas.openxmlformats.org/officeDocument/2006/relationships/slideLayout" Target="../slideLayouts/slideLayout4879.xml"/><Relationship Id="rId33" Type="http://schemas.openxmlformats.org/officeDocument/2006/relationships/slideLayout" Target="../slideLayouts/slideLayout4887.xml"/><Relationship Id="rId38" Type="http://schemas.openxmlformats.org/officeDocument/2006/relationships/slideLayout" Target="../slideLayouts/slideLayout4892.xml"/><Relationship Id="rId46" Type="http://schemas.openxmlformats.org/officeDocument/2006/relationships/slideLayout" Target="../slideLayouts/slideLayout4900.xml"/><Relationship Id="rId2" Type="http://schemas.openxmlformats.org/officeDocument/2006/relationships/slideLayout" Target="../slideLayouts/slideLayout4856.xml"/><Relationship Id="rId16" Type="http://schemas.openxmlformats.org/officeDocument/2006/relationships/slideLayout" Target="../slideLayouts/slideLayout4870.xml"/><Relationship Id="rId20" Type="http://schemas.openxmlformats.org/officeDocument/2006/relationships/slideLayout" Target="../slideLayouts/slideLayout4874.xml"/><Relationship Id="rId29" Type="http://schemas.openxmlformats.org/officeDocument/2006/relationships/slideLayout" Target="../slideLayouts/slideLayout4883.xml"/><Relationship Id="rId41" Type="http://schemas.openxmlformats.org/officeDocument/2006/relationships/slideLayout" Target="../slideLayouts/slideLayout4895.xml"/><Relationship Id="rId1" Type="http://schemas.openxmlformats.org/officeDocument/2006/relationships/slideLayout" Target="../slideLayouts/slideLayout4855.xml"/><Relationship Id="rId6" Type="http://schemas.openxmlformats.org/officeDocument/2006/relationships/slideLayout" Target="../slideLayouts/slideLayout4860.xml"/><Relationship Id="rId11" Type="http://schemas.openxmlformats.org/officeDocument/2006/relationships/slideLayout" Target="../slideLayouts/slideLayout4865.xml"/><Relationship Id="rId24" Type="http://schemas.openxmlformats.org/officeDocument/2006/relationships/slideLayout" Target="../slideLayouts/slideLayout4878.xml"/><Relationship Id="rId32" Type="http://schemas.openxmlformats.org/officeDocument/2006/relationships/slideLayout" Target="../slideLayouts/slideLayout4886.xml"/><Relationship Id="rId37" Type="http://schemas.openxmlformats.org/officeDocument/2006/relationships/slideLayout" Target="../slideLayouts/slideLayout4891.xml"/><Relationship Id="rId40" Type="http://schemas.openxmlformats.org/officeDocument/2006/relationships/slideLayout" Target="../slideLayouts/slideLayout4894.xml"/><Relationship Id="rId45" Type="http://schemas.openxmlformats.org/officeDocument/2006/relationships/slideLayout" Target="../slideLayouts/slideLayout4899.xml"/><Relationship Id="rId5" Type="http://schemas.openxmlformats.org/officeDocument/2006/relationships/slideLayout" Target="../slideLayouts/slideLayout4859.xml"/><Relationship Id="rId15" Type="http://schemas.openxmlformats.org/officeDocument/2006/relationships/slideLayout" Target="../slideLayouts/slideLayout4869.xml"/><Relationship Id="rId23" Type="http://schemas.openxmlformats.org/officeDocument/2006/relationships/slideLayout" Target="../slideLayouts/slideLayout4877.xml"/><Relationship Id="rId28" Type="http://schemas.openxmlformats.org/officeDocument/2006/relationships/slideLayout" Target="../slideLayouts/slideLayout4882.xml"/><Relationship Id="rId36" Type="http://schemas.openxmlformats.org/officeDocument/2006/relationships/slideLayout" Target="../slideLayouts/slideLayout4890.xml"/><Relationship Id="rId10" Type="http://schemas.openxmlformats.org/officeDocument/2006/relationships/slideLayout" Target="../slideLayouts/slideLayout4864.xml"/><Relationship Id="rId19" Type="http://schemas.openxmlformats.org/officeDocument/2006/relationships/slideLayout" Target="../slideLayouts/slideLayout4873.xml"/><Relationship Id="rId31" Type="http://schemas.openxmlformats.org/officeDocument/2006/relationships/slideLayout" Target="../slideLayouts/slideLayout4885.xml"/><Relationship Id="rId44" Type="http://schemas.openxmlformats.org/officeDocument/2006/relationships/slideLayout" Target="../slideLayouts/slideLayout4898.xml"/><Relationship Id="rId4" Type="http://schemas.openxmlformats.org/officeDocument/2006/relationships/slideLayout" Target="../slideLayouts/slideLayout4858.xml"/><Relationship Id="rId9" Type="http://schemas.openxmlformats.org/officeDocument/2006/relationships/slideLayout" Target="../slideLayouts/slideLayout4863.xml"/><Relationship Id="rId14" Type="http://schemas.openxmlformats.org/officeDocument/2006/relationships/slideLayout" Target="../slideLayouts/slideLayout4868.xml"/><Relationship Id="rId22" Type="http://schemas.openxmlformats.org/officeDocument/2006/relationships/slideLayout" Target="../slideLayouts/slideLayout4876.xml"/><Relationship Id="rId27" Type="http://schemas.openxmlformats.org/officeDocument/2006/relationships/slideLayout" Target="../slideLayouts/slideLayout4881.xml"/><Relationship Id="rId30" Type="http://schemas.openxmlformats.org/officeDocument/2006/relationships/slideLayout" Target="../slideLayouts/slideLayout4884.xml"/><Relationship Id="rId35" Type="http://schemas.openxmlformats.org/officeDocument/2006/relationships/slideLayout" Target="../slideLayouts/slideLayout4889.xml"/><Relationship Id="rId43" Type="http://schemas.openxmlformats.org/officeDocument/2006/relationships/slideLayout" Target="../slideLayouts/slideLayout4897.xml"/></Relationships>
</file>

<file path=ppt/slideMasters/_rels/slideMaster20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08.xml"/><Relationship Id="rId13" Type="http://schemas.openxmlformats.org/officeDocument/2006/relationships/slideLayout" Target="../slideLayouts/slideLayout4913.xml"/><Relationship Id="rId18" Type="http://schemas.openxmlformats.org/officeDocument/2006/relationships/slideLayout" Target="../slideLayouts/slideLayout4918.xml"/><Relationship Id="rId3" Type="http://schemas.openxmlformats.org/officeDocument/2006/relationships/slideLayout" Target="../slideLayouts/slideLayout4903.xml"/><Relationship Id="rId21" Type="http://schemas.openxmlformats.org/officeDocument/2006/relationships/theme" Target="../theme/theme209.xml"/><Relationship Id="rId7" Type="http://schemas.openxmlformats.org/officeDocument/2006/relationships/slideLayout" Target="../slideLayouts/slideLayout4907.xml"/><Relationship Id="rId12" Type="http://schemas.openxmlformats.org/officeDocument/2006/relationships/slideLayout" Target="../slideLayouts/slideLayout4912.xml"/><Relationship Id="rId17" Type="http://schemas.openxmlformats.org/officeDocument/2006/relationships/slideLayout" Target="../slideLayouts/slideLayout4917.xml"/><Relationship Id="rId2" Type="http://schemas.openxmlformats.org/officeDocument/2006/relationships/slideLayout" Target="../slideLayouts/slideLayout4902.xml"/><Relationship Id="rId16" Type="http://schemas.openxmlformats.org/officeDocument/2006/relationships/slideLayout" Target="../slideLayouts/slideLayout4916.xml"/><Relationship Id="rId20" Type="http://schemas.openxmlformats.org/officeDocument/2006/relationships/slideLayout" Target="../slideLayouts/slideLayout4920.xml"/><Relationship Id="rId1" Type="http://schemas.openxmlformats.org/officeDocument/2006/relationships/slideLayout" Target="../slideLayouts/slideLayout4901.xml"/><Relationship Id="rId6" Type="http://schemas.openxmlformats.org/officeDocument/2006/relationships/slideLayout" Target="../slideLayouts/slideLayout4906.xml"/><Relationship Id="rId11" Type="http://schemas.openxmlformats.org/officeDocument/2006/relationships/slideLayout" Target="../slideLayouts/slideLayout4911.xml"/><Relationship Id="rId5" Type="http://schemas.openxmlformats.org/officeDocument/2006/relationships/slideLayout" Target="../slideLayouts/slideLayout4905.xml"/><Relationship Id="rId15" Type="http://schemas.openxmlformats.org/officeDocument/2006/relationships/slideLayout" Target="../slideLayouts/slideLayout4915.xml"/><Relationship Id="rId10" Type="http://schemas.openxmlformats.org/officeDocument/2006/relationships/slideLayout" Target="../slideLayouts/slideLayout4910.xml"/><Relationship Id="rId19" Type="http://schemas.openxmlformats.org/officeDocument/2006/relationships/slideLayout" Target="../slideLayouts/slideLayout4919.xml"/><Relationship Id="rId4" Type="http://schemas.openxmlformats.org/officeDocument/2006/relationships/slideLayout" Target="../slideLayouts/slideLayout4904.xml"/><Relationship Id="rId9" Type="http://schemas.openxmlformats.org/officeDocument/2006/relationships/slideLayout" Target="../slideLayouts/slideLayout4909.xml"/><Relationship Id="rId14" Type="http://schemas.openxmlformats.org/officeDocument/2006/relationships/slideLayout" Target="../slideLayouts/slideLayout4914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4.xml"/><Relationship Id="rId13" Type="http://schemas.openxmlformats.org/officeDocument/2006/relationships/slideLayout" Target="../slideLayouts/slideLayout559.xml"/><Relationship Id="rId18" Type="http://schemas.openxmlformats.org/officeDocument/2006/relationships/slideLayout" Target="../slideLayouts/slideLayout564.xml"/><Relationship Id="rId3" Type="http://schemas.openxmlformats.org/officeDocument/2006/relationships/slideLayout" Target="../slideLayouts/slideLayout549.xml"/><Relationship Id="rId21" Type="http://schemas.openxmlformats.org/officeDocument/2006/relationships/slideLayout" Target="../slideLayouts/slideLayout567.xml"/><Relationship Id="rId7" Type="http://schemas.openxmlformats.org/officeDocument/2006/relationships/slideLayout" Target="../slideLayouts/slideLayout553.xml"/><Relationship Id="rId12" Type="http://schemas.openxmlformats.org/officeDocument/2006/relationships/slideLayout" Target="../slideLayouts/slideLayout558.xml"/><Relationship Id="rId17" Type="http://schemas.openxmlformats.org/officeDocument/2006/relationships/slideLayout" Target="../slideLayouts/slideLayout563.xml"/><Relationship Id="rId2" Type="http://schemas.openxmlformats.org/officeDocument/2006/relationships/slideLayout" Target="../slideLayouts/slideLayout548.xml"/><Relationship Id="rId16" Type="http://schemas.openxmlformats.org/officeDocument/2006/relationships/slideLayout" Target="../slideLayouts/slideLayout562.xml"/><Relationship Id="rId20" Type="http://schemas.openxmlformats.org/officeDocument/2006/relationships/slideLayout" Target="../slideLayouts/slideLayout566.xml"/><Relationship Id="rId1" Type="http://schemas.openxmlformats.org/officeDocument/2006/relationships/slideLayout" Target="../slideLayouts/slideLayout547.xml"/><Relationship Id="rId6" Type="http://schemas.openxmlformats.org/officeDocument/2006/relationships/slideLayout" Target="../slideLayouts/slideLayout552.xml"/><Relationship Id="rId11" Type="http://schemas.openxmlformats.org/officeDocument/2006/relationships/slideLayout" Target="../slideLayouts/slideLayout557.xml"/><Relationship Id="rId5" Type="http://schemas.openxmlformats.org/officeDocument/2006/relationships/slideLayout" Target="../slideLayouts/slideLayout551.xml"/><Relationship Id="rId15" Type="http://schemas.openxmlformats.org/officeDocument/2006/relationships/slideLayout" Target="../slideLayouts/slideLayout561.xml"/><Relationship Id="rId23" Type="http://schemas.openxmlformats.org/officeDocument/2006/relationships/theme" Target="../theme/theme21.xml"/><Relationship Id="rId10" Type="http://schemas.openxmlformats.org/officeDocument/2006/relationships/slideLayout" Target="../slideLayouts/slideLayout556.xml"/><Relationship Id="rId19" Type="http://schemas.openxmlformats.org/officeDocument/2006/relationships/slideLayout" Target="../slideLayouts/slideLayout565.xml"/><Relationship Id="rId4" Type="http://schemas.openxmlformats.org/officeDocument/2006/relationships/slideLayout" Target="../slideLayouts/slideLayout550.xml"/><Relationship Id="rId9" Type="http://schemas.openxmlformats.org/officeDocument/2006/relationships/slideLayout" Target="../slideLayouts/slideLayout555.xml"/><Relationship Id="rId14" Type="http://schemas.openxmlformats.org/officeDocument/2006/relationships/slideLayout" Target="../slideLayouts/slideLayout560.xml"/><Relationship Id="rId22" Type="http://schemas.openxmlformats.org/officeDocument/2006/relationships/slideLayout" Target="../slideLayouts/slideLayout568.xml"/></Relationships>
</file>

<file path=ppt/slideMasters/_rels/slideMaster2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28.xml"/><Relationship Id="rId13" Type="http://schemas.openxmlformats.org/officeDocument/2006/relationships/slideLayout" Target="../slideLayouts/slideLayout4933.xml"/><Relationship Id="rId18" Type="http://schemas.openxmlformats.org/officeDocument/2006/relationships/slideLayout" Target="../slideLayouts/slideLayout4938.xml"/><Relationship Id="rId26" Type="http://schemas.openxmlformats.org/officeDocument/2006/relationships/slideLayout" Target="../slideLayouts/slideLayout4946.xml"/><Relationship Id="rId39" Type="http://schemas.openxmlformats.org/officeDocument/2006/relationships/slideLayout" Target="../slideLayouts/slideLayout4959.xml"/><Relationship Id="rId3" Type="http://schemas.openxmlformats.org/officeDocument/2006/relationships/slideLayout" Target="../slideLayouts/slideLayout4923.xml"/><Relationship Id="rId21" Type="http://schemas.openxmlformats.org/officeDocument/2006/relationships/slideLayout" Target="../slideLayouts/slideLayout4941.xml"/><Relationship Id="rId34" Type="http://schemas.openxmlformats.org/officeDocument/2006/relationships/slideLayout" Target="../slideLayouts/slideLayout4954.xml"/><Relationship Id="rId42" Type="http://schemas.openxmlformats.org/officeDocument/2006/relationships/slideLayout" Target="../slideLayouts/slideLayout4962.xml"/><Relationship Id="rId7" Type="http://schemas.openxmlformats.org/officeDocument/2006/relationships/slideLayout" Target="../slideLayouts/slideLayout4927.xml"/><Relationship Id="rId12" Type="http://schemas.openxmlformats.org/officeDocument/2006/relationships/slideLayout" Target="../slideLayouts/slideLayout4932.xml"/><Relationship Id="rId17" Type="http://schemas.openxmlformats.org/officeDocument/2006/relationships/slideLayout" Target="../slideLayouts/slideLayout4937.xml"/><Relationship Id="rId25" Type="http://schemas.openxmlformats.org/officeDocument/2006/relationships/slideLayout" Target="../slideLayouts/slideLayout4945.xml"/><Relationship Id="rId33" Type="http://schemas.openxmlformats.org/officeDocument/2006/relationships/slideLayout" Target="../slideLayouts/slideLayout4953.xml"/><Relationship Id="rId38" Type="http://schemas.openxmlformats.org/officeDocument/2006/relationships/slideLayout" Target="../slideLayouts/slideLayout4958.xml"/><Relationship Id="rId46" Type="http://schemas.openxmlformats.org/officeDocument/2006/relationships/theme" Target="../theme/theme210.xml"/><Relationship Id="rId2" Type="http://schemas.openxmlformats.org/officeDocument/2006/relationships/slideLayout" Target="../slideLayouts/slideLayout4922.xml"/><Relationship Id="rId16" Type="http://schemas.openxmlformats.org/officeDocument/2006/relationships/slideLayout" Target="../slideLayouts/slideLayout4936.xml"/><Relationship Id="rId20" Type="http://schemas.openxmlformats.org/officeDocument/2006/relationships/slideLayout" Target="../slideLayouts/slideLayout4940.xml"/><Relationship Id="rId29" Type="http://schemas.openxmlformats.org/officeDocument/2006/relationships/slideLayout" Target="../slideLayouts/slideLayout4949.xml"/><Relationship Id="rId41" Type="http://schemas.openxmlformats.org/officeDocument/2006/relationships/slideLayout" Target="../slideLayouts/slideLayout4961.xml"/><Relationship Id="rId1" Type="http://schemas.openxmlformats.org/officeDocument/2006/relationships/slideLayout" Target="../slideLayouts/slideLayout4921.xml"/><Relationship Id="rId6" Type="http://schemas.openxmlformats.org/officeDocument/2006/relationships/slideLayout" Target="../slideLayouts/slideLayout4926.xml"/><Relationship Id="rId11" Type="http://schemas.openxmlformats.org/officeDocument/2006/relationships/slideLayout" Target="../slideLayouts/slideLayout4931.xml"/><Relationship Id="rId24" Type="http://schemas.openxmlformats.org/officeDocument/2006/relationships/slideLayout" Target="../slideLayouts/slideLayout4944.xml"/><Relationship Id="rId32" Type="http://schemas.openxmlformats.org/officeDocument/2006/relationships/slideLayout" Target="../slideLayouts/slideLayout4952.xml"/><Relationship Id="rId37" Type="http://schemas.openxmlformats.org/officeDocument/2006/relationships/slideLayout" Target="../slideLayouts/slideLayout4957.xml"/><Relationship Id="rId40" Type="http://schemas.openxmlformats.org/officeDocument/2006/relationships/slideLayout" Target="../slideLayouts/slideLayout4960.xml"/><Relationship Id="rId45" Type="http://schemas.openxmlformats.org/officeDocument/2006/relationships/slideLayout" Target="../slideLayouts/slideLayout4965.xml"/><Relationship Id="rId5" Type="http://schemas.openxmlformats.org/officeDocument/2006/relationships/slideLayout" Target="../slideLayouts/slideLayout4925.xml"/><Relationship Id="rId15" Type="http://schemas.openxmlformats.org/officeDocument/2006/relationships/slideLayout" Target="../slideLayouts/slideLayout4935.xml"/><Relationship Id="rId23" Type="http://schemas.openxmlformats.org/officeDocument/2006/relationships/slideLayout" Target="../slideLayouts/slideLayout4943.xml"/><Relationship Id="rId28" Type="http://schemas.openxmlformats.org/officeDocument/2006/relationships/slideLayout" Target="../slideLayouts/slideLayout4948.xml"/><Relationship Id="rId36" Type="http://schemas.openxmlformats.org/officeDocument/2006/relationships/slideLayout" Target="../slideLayouts/slideLayout4956.xml"/><Relationship Id="rId10" Type="http://schemas.openxmlformats.org/officeDocument/2006/relationships/slideLayout" Target="../slideLayouts/slideLayout4930.xml"/><Relationship Id="rId19" Type="http://schemas.openxmlformats.org/officeDocument/2006/relationships/slideLayout" Target="../slideLayouts/slideLayout4939.xml"/><Relationship Id="rId31" Type="http://schemas.openxmlformats.org/officeDocument/2006/relationships/slideLayout" Target="../slideLayouts/slideLayout4951.xml"/><Relationship Id="rId44" Type="http://schemas.openxmlformats.org/officeDocument/2006/relationships/slideLayout" Target="../slideLayouts/slideLayout4964.xml"/><Relationship Id="rId4" Type="http://schemas.openxmlformats.org/officeDocument/2006/relationships/slideLayout" Target="../slideLayouts/slideLayout4924.xml"/><Relationship Id="rId9" Type="http://schemas.openxmlformats.org/officeDocument/2006/relationships/slideLayout" Target="../slideLayouts/slideLayout4929.xml"/><Relationship Id="rId14" Type="http://schemas.openxmlformats.org/officeDocument/2006/relationships/slideLayout" Target="../slideLayouts/slideLayout4934.xml"/><Relationship Id="rId22" Type="http://schemas.openxmlformats.org/officeDocument/2006/relationships/slideLayout" Target="../slideLayouts/slideLayout4942.xml"/><Relationship Id="rId27" Type="http://schemas.openxmlformats.org/officeDocument/2006/relationships/slideLayout" Target="../slideLayouts/slideLayout4947.xml"/><Relationship Id="rId30" Type="http://schemas.openxmlformats.org/officeDocument/2006/relationships/slideLayout" Target="../slideLayouts/slideLayout4950.xml"/><Relationship Id="rId35" Type="http://schemas.openxmlformats.org/officeDocument/2006/relationships/slideLayout" Target="../slideLayouts/slideLayout4955.xml"/><Relationship Id="rId43" Type="http://schemas.openxmlformats.org/officeDocument/2006/relationships/slideLayout" Target="../slideLayouts/slideLayout4963.xml"/></Relationships>
</file>

<file path=ppt/slideMasters/_rels/slideMaster2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73.xml"/><Relationship Id="rId13" Type="http://schemas.openxmlformats.org/officeDocument/2006/relationships/slideLayout" Target="../slideLayouts/slideLayout4978.xml"/><Relationship Id="rId18" Type="http://schemas.openxmlformats.org/officeDocument/2006/relationships/theme" Target="../theme/theme211.xml"/><Relationship Id="rId3" Type="http://schemas.openxmlformats.org/officeDocument/2006/relationships/slideLayout" Target="../slideLayouts/slideLayout4968.xml"/><Relationship Id="rId7" Type="http://schemas.openxmlformats.org/officeDocument/2006/relationships/slideLayout" Target="../slideLayouts/slideLayout4972.xml"/><Relationship Id="rId12" Type="http://schemas.openxmlformats.org/officeDocument/2006/relationships/slideLayout" Target="../slideLayouts/slideLayout4977.xml"/><Relationship Id="rId17" Type="http://schemas.openxmlformats.org/officeDocument/2006/relationships/slideLayout" Target="../slideLayouts/slideLayout4982.xml"/><Relationship Id="rId2" Type="http://schemas.openxmlformats.org/officeDocument/2006/relationships/slideLayout" Target="../slideLayouts/slideLayout4967.xml"/><Relationship Id="rId16" Type="http://schemas.openxmlformats.org/officeDocument/2006/relationships/slideLayout" Target="../slideLayouts/slideLayout4981.xml"/><Relationship Id="rId1" Type="http://schemas.openxmlformats.org/officeDocument/2006/relationships/slideLayout" Target="../slideLayouts/slideLayout4966.xml"/><Relationship Id="rId6" Type="http://schemas.openxmlformats.org/officeDocument/2006/relationships/slideLayout" Target="../slideLayouts/slideLayout4971.xml"/><Relationship Id="rId11" Type="http://schemas.openxmlformats.org/officeDocument/2006/relationships/slideLayout" Target="../slideLayouts/slideLayout4976.xml"/><Relationship Id="rId5" Type="http://schemas.openxmlformats.org/officeDocument/2006/relationships/slideLayout" Target="../slideLayouts/slideLayout4970.xml"/><Relationship Id="rId15" Type="http://schemas.openxmlformats.org/officeDocument/2006/relationships/slideLayout" Target="../slideLayouts/slideLayout4980.xml"/><Relationship Id="rId10" Type="http://schemas.openxmlformats.org/officeDocument/2006/relationships/slideLayout" Target="../slideLayouts/slideLayout4975.xml"/><Relationship Id="rId4" Type="http://schemas.openxmlformats.org/officeDocument/2006/relationships/slideLayout" Target="../slideLayouts/slideLayout4969.xml"/><Relationship Id="rId9" Type="http://schemas.openxmlformats.org/officeDocument/2006/relationships/slideLayout" Target="../slideLayouts/slideLayout4974.xml"/><Relationship Id="rId14" Type="http://schemas.openxmlformats.org/officeDocument/2006/relationships/slideLayout" Target="../slideLayouts/slideLayout4979.xml"/></Relationships>
</file>

<file path=ppt/slideMasters/_rels/slideMaster2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90.xml"/><Relationship Id="rId13" Type="http://schemas.openxmlformats.org/officeDocument/2006/relationships/slideLayout" Target="../slideLayouts/slideLayout4995.xml"/><Relationship Id="rId18" Type="http://schemas.openxmlformats.org/officeDocument/2006/relationships/theme" Target="../theme/theme212.xml"/><Relationship Id="rId3" Type="http://schemas.openxmlformats.org/officeDocument/2006/relationships/slideLayout" Target="../slideLayouts/slideLayout4985.xml"/><Relationship Id="rId7" Type="http://schemas.openxmlformats.org/officeDocument/2006/relationships/slideLayout" Target="../slideLayouts/slideLayout4989.xml"/><Relationship Id="rId12" Type="http://schemas.openxmlformats.org/officeDocument/2006/relationships/slideLayout" Target="../slideLayouts/slideLayout4994.xml"/><Relationship Id="rId17" Type="http://schemas.openxmlformats.org/officeDocument/2006/relationships/slideLayout" Target="../slideLayouts/slideLayout4999.xml"/><Relationship Id="rId2" Type="http://schemas.openxmlformats.org/officeDocument/2006/relationships/slideLayout" Target="../slideLayouts/slideLayout4984.xml"/><Relationship Id="rId16" Type="http://schemas.openxmlformats.org/officeDocument/2006/relationships/slideLayout" Target="../slideLayouts/slideLayout4998.xml"/><Relationship Id="rId1" Type="http://schemas.openxmlformats.org/officeDocument/2006/relationships/slideLayout" Target="../slideLayouts/slideLayout4983.xml"/><Relationship Id="rId6" Type="http://schemas.openxmlformats.org/officeDocument/2006/relationships/slideLayout" Target="../slideLayouts/slideLayout4988.xml"/><Relationship Id="rId11" Type="http://schemas.openxmlformats.org/officeDocument/2006/relationships/slideLayout" Target="../slideLayouts/slideLayout4993.xml"/><Relationship Id="rId5" Type="http://schemas.openxmlformats.org/officeDocument/2006/relationships/slideLayout" Target="../slideLayouts/slideLayout4987.xml"/><Relationship Id="rId15" Type="http://schemas.openxmlformats.org/officeDocument/2006/relationships/slideLayout" Target="../slideLayouts/slideLayout4997.xml"/><Relationship Id="rId10" Type="http://schemas.openxmlformats.org/officeDocument/2006/relationships/slideLayout" Target="../slideLayouts/slideLayout4992.xml"/><Relationship Id="rId4" Type="http://schemas.openxmlformats.org/officeDocument/2006/relationships/slideLayout" Target="../slideLayouts/slideLayout4986.xml"/><Relationship Id="rId9" Type="http://schemas.openxmlformats.org/officeDocument/2006/relationships/slideLayout" Target="../slideLayouts/slideLayout4991.xml"/><Relationship Id="rId14" Type="http://schemas.openxmlformats.org/officeDocument/2006/relationships/slideLayout" Target="../slideLayouts/slideLayout4996.xml"/></Relationships>
</file>

<file path=ppt/slideMasters/_rels/slideMaster2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07.xml"/><Relationship Id="rId13" Type="http://schemas.openxmlformats.org/officeDocument/2006/relationships/slideLayout" Target="../slideLayouts/slideLayout5012.xml"/><Relationship Id="rId18" Type="http://schemas.openxmlformats.org/officeDocument/2006/relationships/slideLayout" Target="../slideLayouts/slideLayout5017.xml"/><Relationship Id="rId3" Type="http://schemas.openxmlformats.org/officeDocument/2006/relationships/slideLayout" Target="../slideLayouts/slideLayout5002.xml"/><Relationship Id="rId7" Type="http://schemas.openxmlformats.org/officeDocument/2006/relationships/slideLayout" Target="../slideLayouts/slideLayout5006.xml"/><Relationship Id="rId12" Type="http://schemas.openxmlformats.org/officeDocument/2006/relationships/slideLayout" Target="../slideLayouts/slideLayout5011.xml"/><Relationship Id="rId17" Type="http://schemas.openxmlformats.org/officeDocument/2006/relationships/slideLayout" Target="../slideLayouts/slideLayout5016.xml"/><Relationship Id="rId2" Type="http://schemas.openxmlformats.org/officeDocument/2006/relationships/slideLayout" Target="../slideLayouts/slideLayout5001.xml"/><Relationship Id="rId16" Type="http://schemas.openxmlformats.org/officeDocument/2006/relationships/slideLayout" Target="../slideLayouts/slideLayout5015.xml"/><Relationship Id="rId1" Type="http://schemas.openxmlformats.org/officeDocument/2006/relationships/slideLayout" Target="../slideLayouts/slideLayout5000.xml"/><Relationship Id="rId6" Type="http://schemas.openxmlformats.org/officeDocument/2006/relationships/slideLayout" Target="../slideLayouts/slideLayout5005.xml"/><Relationship Id="rId11" Type="http://schemas.openxmlformats.org/officeDocument/2006/relationships/slideLayout" Target="../slideLayouts/slideLayout5010.xml"/><Relationship Id="rId5" Type="http://schemas.openxmlformats.org/officeDocument/2006/relationships/slideLayout" Target="../slideLayouts/slideLayout5004.xml"/><Relationship Id="rId15" Type="http://schemas.openxmlformats.org/officeDocument/2006/relationships/slideLayout" Target="../slideLayouts/slideLayout5014.xml"/><Relationship Id="rId10" Type="http://schemas.openxmlformats.org/officeDocument/2006/relationships/slideLayout" Target="../slideLayouts/slideLayout5009.xml"/><Relationship Id="rId19" Type="http://schemas.openxmlformats.org/officeDocument/2006/relationships/theme" Target="../theme/theme213.xml"/><Relationship Id="rId4" Type="http://schemas.openxmlformats.org/officeDocument/2006/relationships/slideLayout" Target="../slideLayouts/slideLayout5003.xml"/><Relationship Id="rId9" Type="http://schemas.openxmlformats.org/officeDocument/2006/relationships/slideLayout" Target="../slideLayouts/slideLayout5008.xml"/><Relationship Id="rId14" Type="http://schemas.openxmlformats.org/officeDocument/2006/relationships/slideLayout" Target="../slideLayouts/slideLayout5013.xml"/></Relationships>
</file>

<file path=ppt/slideMasters/_rels/slideMaster2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25.xml"/><Relationship Id="rId13" Type="http://schemas.openxmlformats.org/officeDocument/2006/relationships/slideLayout" Target="../slideLayouts/slideLayout5030.xml"/><Relationship Id="rId18" Type="http://schemas.openxmlformats.org/officeDocument/2006/relationships/theme" Target="../theme/theme214.xml"/><Relationship Id="rId3" Type="http://schemas.openxmlformats.org/officeDocument/2006/relationships/slideLayout" Target="../slideLayouts/slideLayout5020.xml"/><Relationship Id="rId7" Type="http://schemas.openxmlformats.org/officeDocument/2006/relationships/slideLayout" Target="../slideLayouts/slideLayout5024.xml"/><Relationship Id="rId12" Type="http://schemas.openxmlformats.org/officeDocument/2006/relationships/slideLayout" Target="../slideLayouts/slideLayout5029.xml"/><Relationship Id="rId17" Type="http://schemas.openxmlformats.org/officeDocument/2006/relationships/slideLayout" Target="../slideLayouts/slideLayout5034.xml"/><Relationship Id="rId2" Type="http://schemas.openxmlformats.org/officeDocument/2006/relationships/slideLayout" Target="../slideLayouts/slideLayout5019.xml"/><Relationship Id="rId16" Type="http://schemas.openxmlformats.org/officeDocument/2006/relationships/slideLayout" Target="../slideLayouts/slideLayout5033.xml"/><Relationship Id="rId1" Type="http://schemas.openxmlformats.org/officeDocument/2006/relationships/slideLayout" Target="../slideLayouts/slideLayout5018.xml"/><Relationship Id="rId6" Type="http://schemas.openxmlformats.org/officeDocument/2006/relationships/slideLayout" Target="../slideLayouts/slideLayout5023.xml"/><Relationship Id="rId11" Type="http://schemas.openxmlformats.org/officeDocument/2006/relationships/slideLayout" Target="../slideLayouts/slideLayout5028.xml"/><Relationship Id="rId5" Type="http://schemas.openxmlformats.org/officeDocument/2006/relationships/slideLayout" Target="../slideLayouts/slideLayout5022.xml"/><Relationship Id="rId15" Type="http://schemas.openxmlformats.org/officeDocument/2006/relationships/slideLayout" Target="../slideLayouts/slideLayout5032.xml"/><Relationship Id="rId10" Type="http://schemas.openxmlformats.org/officeDocument/2006/relationships/slideLayout" Target="../slideLayouts/slideLayout5027.xml"/><Relationship Id="rId4" Type="http://schemas.openxmlformats.org/officeDocument/2006/relationships/slideLayout" Target="../slideLayouts/slideLayout5021.xml"/><Relationship Id="rId9" Type="http://schemas.openxmlformats.org/officeDocument/2006/relationships/slideLayout" Target="../slideLayouts/slideLayout5026.xml"/><Relationship Id="rId14" Type="http://schemas.openxmlformats.org/officeDocument/2006/relationships/slideLayout" Target="../slideLayouts/slideLayout5031.xml"/></Relationships>
</file>

<file path=ppt/slideMasters/_rels/slideMaster2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42.xml"/><Relationship Id="rId13" Type="http://schemas.openxmlformats.org/officeDocument/2006/relationships/slideLayout" Target="../slideLayouts/slideLayout5047.xml"/><Relationship Id="rId18" Type="http://schemas.openxmlformats.org/officeDocument/2006/relationships/slideLayout" Target="../slideLayouts/slideLayout5052.xml"/><Relationship Id="rId3" Type="http://schemas.openxmlformats.org/officeDocument/2006/relationships/slideLayout" Target="../slideLayouts/slideLayout5037.xml"/><Relationship Id="rId21" Type="http://schemas.openxmlformats.org/officeDocument/2006/relationships/slideLayout" Target="../slideLayouts/slideLayout5055.xml"/><Relationship Id="rId7" Type="http://schemas.openxmlformats.org/officeDocument/2006/relationships/slideLayout" Target="../slideLayouts/slideLayout5041.xml"/><Relationship Id="rId12" Type="http://schemas.openxmlformats.org/officeDocument/2006/relationships/slideLayout" Target="../slideLayouts/slideLayout5046.xml"/><Relationship Id="rId17" Type="http://schemas.openxmlformats.org/officeDocument/2006/relationships/slideLayout" Target="../slideLayouts/slideLayout5051.xml"/><Relationship Id="rId2" Type="http://schemas.openxmlformats.org/officeDocument/2006/relationships/slideLayout" Target="../slideLayouts/slideLayout5036.xml"/><Relationship Id="rId16" Type="http://schemas.openxmlformats.org/officeDocument/2006/relationships/slideLayout" Target="../slideLayouts/slideLayout5050.xml"/><Relationship Id="rId20" Type="http://schemas.openxmlformats.org/officeDocument/2006/relationships/slideLayout" Target="../slideLayouts/slideLayout5054.xml"/><Relationship Id="rId1" Type="http://schemas.openxmlformats.org/officeDocument/2006/relationships/slideLayout" Target="../slideLayouts/slideLayout5035.xml"/><Relationship Id="rId6" Type="http://schemas.openxmlformats.org/officeDocument/2006/relationships/slideLayout" Target="../slideLayouts/slideLayout5040.xml"/><Relationship Id="rId11" Type="http://schemas.openxmlformats.org/officeDocument/2006/relationships/slideLayout" Target="../slideLayouts/slideLayout5045.xml"/><Relationship Id="rId5" Type="http://schemas.openxmlformats.org/officeDocument/2006/relationships/slideLayout" Target="../slideLayouts/slideLayout5039.xml"/><Relationship Id="rId15" Type="http://schemas.openxmlformats.org/officeDocument/2006/relationships/slideLayout" Target="../slideLayouts/slideLayout5049.xml"/><Relationship Id="rId23" Type="http://schemas.openxmlformats.org/officeDocument/2006/relationships/theme" Target="../theme/theme215.xml"/><Relationship Id="rId10" Type="http://schemas.openxmlformats.org/officeDocument/2006/relationships/slideLayout" Target="../slideLayouts/slideLayout5044.xml"/><Relationship Id="rId19" Type="http://schemas.openxmlformats.org/officeDocument/2006/relationships/slideLayout" Target="../slideLayouts/slideLayout5053.xml"/><Relationship Id="rId4" Type="http://schemas.openxmlformats.org/officeDocument/2006/relationships/slideLayout" Target="../slideLayouts/slideLayout5038.xml"/><Relationship Id="rId9" Type="http://schemas.openxmlformats.org/officeDocument/2006/relationships/slideLayout" Target="../slideLayouts/slideLayout5043.xml"/><Relationship Id="rId14" Type="http://schemas.openxmlformats.org/officeDocument/2006/relationships/slideLayout" Target="../slideLayouts/slideLayout5048.xml"/><Relationship Id="rId22" Type="http://schemas.openxmlformats.org/officeDocument/2006/relationships/slideLayout" Target="../slideLayouts/slideLayout5056.xml"/></Relationships>
</file>

<file path=ppt/slideMasters/_rels/slideMaster2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64.xml"/><Relationship Id="rId13" Type="http://schemas.openxmlformats.org/officeDocument/2006/relationships/slideLayout" Target="../slideLayouts/slideLayout5069.xml"/><Relationship Id="rId18" Type="http://schemas.openxmlformats.org/officeDocument/2006/relationships/slideLayout" Target="../slideLayouts/slideLayout5074.xml"/><Relationship Id="rId26" Type="http://schemas.openxmlformats.org/officeDocument/2006/relationships/slideLayout" Target="../slideLayouts/slideLayout5082.xml"/><Relationship Id="rId39" Type="http://schemas.openxmlformats.org/officeDocument/2006/relationships/slideLayout" Target="../slideLayouts/slideLayout5095.xml"/><Relationship Id="rId3" Type="http://schemas.openxmlformats.org/officeDocument/2006/relationships/slideLayout" Target="../slideLayouts/slideLayout5059.xml"/><Relationship Id="rId21" Type="http://schemas.openxmlformats.org/officeDocument/2006/relationships/slideLayout" Target="../slideLayouts/slideLayout5077.xml"/><Relationship Id="rId34" Type="http://schemas.openxmlformats.org/officeDocument/2006/relationships/slideLayout" Target="../slideLayouts/slideLayout5090.xml"/><Relationship Id="rId42" Type="http://schemas.openxmlformats.org/officeDocument/2006/relationships/slideLayout" Target="../slideLayouts/slideLayout5098.xml"/><Relationship Id="rId7" Type="http://schemas.openxmlformats.org/officeDocument/2006/relationships/slideLayout" Target="../slideLayouts/slideLayout5063.xml"/><Relationship Id="rId12" Type="http://schemas.openxmlformats.org/officeDocument/2006/relationships/slideLayout" Target="../slideLayouts/slideLayout5068.xml"/><Relationship Id="rId17" Type="http://schemas.openxmlformats.org/officeDocument/2006/relationships/slideLayout" Target="../slideLayouts/slideLayout5073.xml"/><Relationship Id="rId25" Type="http://schemas.openxmlformats.org/officeDocument/2006/relationships/slideLayout" Target="../slideLayouts/slideLayout5081.xml"/><Relationship Id="rId33" Type="http://schemas.openxmlformats.org/officeDocument/2006/relationships/slideLayout" Target="../slideLayouts/slideLayout5089.xml"/><Relationship Id="rId38" Type="http://schemas.openxmlformats.org/officeDocument/2006/relationships/slideLayout" Target="../slideLayouts/slideLayout5094.xml"/><Relationship Id="rId2" Type="http://schemas.openxmlformats.org/officeDocument/2006/relationships/slideLayout" Target="../slideLayouts/slideLayout5058.xml"/><Relationship Id="rId16" Type="http://schemas.openxmlformats.org/officeDocument/2006/relationships/slideLayout" Target="../slideLayouts/slideLayout5072.xml"/><Relationship Id="rId20" Type="http://schemas.openxmlformats.org/officeDocument/2006/relationships/slideLayout" Target="../slideLayouts/slideLayout5076.xml"/><Relationship Id="rId29" Type="http://schemas.openxmlformats.org/officeDocument/2006/relationships/slideLayout" Target="../slideLayouts/slideLayout5085.xml"/><Relationship Id="rId41" Type="http://schemas.openxmlformats.org/officeDocument/2006/relationships/slideLayout" Target="../slideLayouts/slideLayout5097.xml"/><Relationship Id="rId1" Type="http://schemas.openxmlformats.org/officeDocument/2006/relationships/slideLayout" Target="../slideLayouts/slideLayout5057.xml"/><Relationship Id="rId6" Type="http://schemas.openxmlformats.org/officeDocument/2006/relationships/slideLayout" Target="../slideLayouts/slideLayout5062.xml"/><Relationship Id="rId11" Type="http://schemas.openxmlformats.org/officeDocument/2006/relationships/slideLayout" Target="../slideLayouts/slideLayout5067.xml"/><Relationship Id="rId24" Type="http://schemas.openxmlformats.org/officeDocument/2006/relationships/slideLayout" Target="../slideLayouts/slideLayout5080.xml"/><Relationship Id="rId32" Type="http://schemas.openxmlformats.org/officeDocument/2006/relationships/slideLayout" Target="../slideLayouts/slideLayout5088.xml"/><Relationship Id="rId37" Type="http://schemas.openxmlformats.org/officeDocument/2006/relationships/slideLayout" Target="../slideLayouts/slideLayout5093.xml"/><Relationship Id="rId40" Type="http://schemas.openxmlformats.org/officeDocument/2006/relationships/slideLayout" Target="../slideLayouts/slideLayout5096.xml"/><Relationship Id="rId5" Type="http://schemas.openxmlformats.org/officeDocument/2006/relationships/slideLayout" Target="../slideLayouts/slideLayout5061.xml"/><Relationship Id="rId15" Type="http://schemas.openxmlformats.org/officeDocument/2006/relationships/slideLayout" Target="../slideLayouts/slideLayout5071.xml"/><Relationship Id="rId23" Type="http://schemas.openxmlformats.org/officeDocument/2006/relationships/slideLayout" Target="../slideLayouts/slideLayout5079.xml"/><Relationship Id="rId28" Type="http://schemas.openxmlformats.org/officeDocument/2006/relationships/slideLayout" Target="../slideLayouts/slideLayout5084.xml"/><Relationship Id="rId36" Type="http://schemas.openxmlformats.org/officeDocument/2006/relationships/slideLayout" Target="../slideLayouts/slideLayout5092.xml"/><Relationship Id="rId10" Type="http://schemas.openxmlformats.org/officeDocument/2006/relationships/slideLayout" Target="../slideLayouts/slideLayout5066.xml"/><Relationship Id="rId19" Type="http://schemas.openxmlformats.org/officeDocument/2006/relationships/slideLayout" Target="../slideLayouts/slideLayout5075.xml"/><Relationship Id="rId31" Type="http://schemas.openxmlformats.org/officeDocument/2006/relationships/slideLayout" Target="../slideLayouts/slideLayout5087.xml"/><Relationship Id="rId4" Type="http://schemas.openxmlformats.org/officeDocument/2006/relationships/slideLayout" Target="../slideLayouts/slideLayout5060.xml"/><Relationship Id="rId9" Type="http://schemas.openxmlformats.org/officeDocument/2006/relationships/slideLayout" Target="../slideLayouts/slideLayout5065.xml"/><Relationship Id="rId14" Type="http://schemas.openxmlformats.org/officeDocument/2006/relationships/slideLayout" Target="../slideLayouts/slideLayout5070.xml"/><Relationship Id="rId22" Type="http://schemas.openxmlformats.org/officeDocument/2006/relationships/slideLayout" Target="../slideLayouts/slideLayout5078.xml"/><Relationship Id="rId27" Type="http://schemas.openxmlformats.org/officeDocument/2006/relationships/slideLayout" Target="../slideLayouts/slideLayout5083.xml"/><Relationship Id="rId30" Type="http://schemas.openxmlformats.org/officeDocument/2006/relationships/slideLayout" Target="../slideLayouts/slideLayout5086.xml"/><Relationship Id="rId35" Type="http://schemas.openxmlformats.org/officeDocument/2006/relationships/slideLayout" Target="../slideLayouts/slideLayout5091.xml"/><Relationship Id="rId43" Type="http://schemas.openxmlformats.org/officeDocument/2006/relationships/theme" Target="../theme/theme216.xml"/></Relationships>
</file>

<file path=ppt/slideMasters/_rels/slideMaster2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101.xml"/><Relationship Id="rId7" Type="http://schemas.openxmlformats.org/officeDocument/2006/relationships/theme" Target="../theme/theme217.xml"/><Relationship Id="rId2" Type="http://schemas.openxmlformats.org/officeDocument/2006/relationships/slideLayout" Target="../slideLayouts/slideLayout5100.xml"/><Relationship Id="rId1" Type="http://schemas.openxmlformats.org/officeDocument/2006/relationships/slideLayout" Target="../slideLayouts/slideLayout5099.xml"/><Relationship Id="rId6" Type="http://schemas.openxmlformats.org/officeDocument/2006/relationships/slideLayout" Target="../slideLayouts/slideLayout5104.xml"/><Relationship Id="rId5" Type="http://schemas.openxmlformats.org/officeDocument/2006/relationships/slideLayout" Target="../slideLayouts/slideLayout5103.xml"/><Relationship Id="rId4" Type="http://schemas.openxmlformats.org/officeDocument/2006/relationships/slideLayout" Target="../slideLayouts/slideLayout5102.xml"/></Relationships>
</file>

<file path=ppt/slideMasters/_rels/slideMaster2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12.xml"/><Relationship Id="rId13" Type="http://schemas.openxmlformats.org/officeDocument/2006/relationships/slideLayout" Target="../slideLayouts/slideLayout5117.xml"/><Relationship Id="rId18" Type="http://schemas.openxmlformats.org/officeDocument/2006/relationships/slideLayout" Target="../slideLayouts/slideLayout5122.xml"/><Relationship Id="rId26" Type="http://schemas.openxmlformats.org/officeDocument/2006/relationships/slideLayout" Target="../slideLayouts/slideLayout5130.xml"/><Relationship Id="rId39" Type="http://schemas.openxmlformats.org/officeDocument/2006/relationships/slideLayout" Target="../slideLayouts/slideLayout5143.xml"/><Relationship Id="rId3" Type="http://schemas.openxmlformats.org/officeDocument/2006/relationships/slideLayout" Target="../slideLayouts/slideLayout5107.xml"/><Relationship Id="rId21" Type="http://schemas.openxmlformats.org/officeDocument/2006/relationships/slideLayout" Target="../slideLayouts/slideLayout5125.xml"/><Relationship Id="rId34" Type="http://schemas.openxmlformats.org/officeDocument/2006/relationships/slideLayout" Target="../slideLayouts/slideLayout5138.xml"/><Relationship Id="rId42" Type="http://schemas.openxmlformats.org/officeDocument/2006/relationships/slideLayout" Target="../slideLayouts/slideLayout5146.xml"/><Relationship Id="rId7" Type="http://schemas.openxmlformats.org/officeDocument/2006/relationships/slideLayout" Target="../slideLayouts/slideLayout5111.xml"/><Relationship Id="rId12" Type="http://schemas.openxmlformats.org/officeDocument/2006/relationships/slideLayout" Target="../slideLayouts/slideLayout5116.xml"/><Relationship Id="rId17" Type="http://schemas.openxmlformats.org/officeDocument/2006/relationships/slideLayout" Target="../slideLayouts/slideLayout5121.xml"/><Relationship Id="rId25" Type="http://schemas.openxmlformats.org/officeDocument/2006/relationships/slideLayout" Target="../slideLayouts/slideLayout5129.xml"/><Relationship Id="rId33" Type="http://schemas.openxmlformats.org/officeDocument/2006/relationships/slideLayout" Target="../slideLayouts/slideLayout5137.xml"/><Relationship Id="rId38" Type="http://schemas.openxmlformats.org/officeDocument/2006/relationships/slideLayout" Target="../slideLayouts/slideLayout5142.xml"/><Relationship Id="rId2" Type="http://schemas.openxmlformats.org/officeDocument/2006/relationships/slideLayout" Target="../slideLayouts/slideLayout5106.xml"/><Relationship Id="rId16" Type="http://schemas.openxmlformats.org/officeDocument/2006/relationships/slideLayout" Target="../slideLayouts/slideLayout5120.xml"/><Relationship Id="rId20" Type="http://schemas.openxmlformats.org/officeDocument/2006/relationships/slideLayout" Target="../slideLayouts/slideLayout5124.xml"/><Relationship Id="rId29" Type="http://schemas.openxmlformats.org/officeDocument/2006/relationships/slideLayout" Target="../slideLayouts/slideLayout5133.xml"/><Relationship Id="rId41" Type="http://schemas.openxmlformats.org/officeDocument/2006/relationships/slideLayout" Target="../slideLayouts/slideLayout5145.xml"/><Relationship Id="rId1" Type="http://schemas.openxmlformats.org/officeDocument/2006/relationships/slideLayout" Target="../slideLayouts/slideLayout5105.xml"/><Relationship Id="rId6" Type="http://schemas.openxmlformats.org/officeDocument/2006/relationships/slideLayout" Target="../slideLayouts/slideLayout5110.xml"/><Relationship Id="rId11" Type="http://schemas.openxmlformats.org/officeDocument/2006/relationships/slideLayout" Target="../slideLayouts/slideLayout5115.xml"/><Relationship Id="rId24" Type="http://schemas.openxmlformats.org/officeDocument/2006/relationships/slideLayout" Target="../slideLayouts/slideLayout5128.xml"/><Relationship Id="rId32" Type="http://schemas.openxmlformats.org/officeDocument/2006/relationships/slideLayout" Target="../slideLayouts/slideLayout5136.xml"/><Relationship Id="rId37" Type="http://schemas.openxmlformats.org/officeDocument/2006/relationships/slideLayout" Target="../slideLayouts/slideLayout5141.xml"/><Relationship Id="rId40" Type="http://schemas.openxmlformats.org/officeDocument/2006/relationships/slideLayout" Target="../slideLayouts/slideLayout5144.xml"/><Relationship Id="rId45" Type="http://schemas.openxmlformats.org/officeDocument/2006/relationships/theme" Target="../theme/theme218.xml"/><Relationship Id="rId5" Type="http://schemas.openxmlformats.org/officeDocument/2006/relationships/slideLayout" Target="../slideLayouts/slideLayout5109.xml"/><Relationship Id="rId15" Type="http://schemas.openxmlformats.org/officeDocument/2006/relationships/slideLayout" Target="../slideLayouts/slideLayout5119.xml"/><Relationship Id="rId23" Type="http://schemas.openxmlformats.org/officeDocument/2006/relationships/slideLayout" Target="../slideLayouts/slideLayout5127.xml"/><Relationship Id="rId28" Type="http://schemas.openxmlformats.org/officeDocument/2006/relationships/slideLayout" Target="../slideLayouts/slideLayout5132.xml"/><Relationship Id="rId36" Type="http://schemas.openxmlformats.org/officeDocument/2006/relationships/slideLayout" Target="../slideLayouts/slideLayout5140.xml"/><Relationship Id="rId10" Type="http://schemas.openxmlformats.org/officeDocument/2006/relationships/slideLayout" Target="../slideLayouts/slideLayout5114.xml"/><Relationship Id="rId19" Type="http://schemas.openxmlformats.org/officeDocument/2006/relationships/slideLayout" Target="../slideLayouts/slideLayout5123.xml"/><Relationship Id="rId31" Type="http://schemas.openxmlformats.org/officeDocument/2006/relationships/slideLayout" Target="../slideLayouts/slideLayout5135.xml"/><Relationship Id="rId44" Type="http://schemas.openxmlformats.org/officeDocument/2006/relationships/slideLayout" Target="../slideLayouts/slideLayout5148.xml"/><Relationship Id="rId4" Type="http://schemas.openxmlformats.org/officeDocument/2006/relationships/slideLayout" Target="../slideLayouts/slideLayout5108.xml"/><Relationship Id="rId9" Type="http://schemas.openxmlformats.org/officeDocument/2006/relationships/slideLayout" Target="../slideLayouts/slideLayout5113.xml"/><Relationship Id="rId14" Type="http://schemas.openxmlformats.org/officeDocument/2006/relationships/slideLayout" Target="../slideLayouts/slideLayout5118.xml"/><Relationship Id="rId22" Type="http://schemas.openxmlformats.org/officeDocument/2006/relationships/slideLayout" Target="../slideLayouts/slideLayout5126.xml"/><Relationship Id="rId27" Type="http://schemas.openxmlformats.org/officeDocument/2006/relationships/slideLayout" Target="../slideLayouts/slideLayout5131.xml"/><Relationship Id="rId30" Type="http://schemas.openxmlformats.org/officeDocument/2006/relationships/slideLayout" Target="../slideLayouts/slideLayout5134.xml"/><Relationship Id="rId35" Type="http://schemas.openxmlformats.org/officeDocument/2006/relationships/slideLayout" Target="../slideLayouts/slideLayout5139.xml"/><Relationship Id="rId43" Type="http://schemas.openxmlformats.org/officeDocument/2006/relationships/slideLayout" Target="../slideLayouts/slideLayout5147.xml"/></Relationships>
</file>

<file path=ppt/slideMasters/_rels/slideMaster2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56.xml"/><Relationship Id="rId13" Type="http://schemas.openxmlformats.org/officeDocument/2006/relationships/theme" Target="../theme/theme219.xml"/><Relationship Id="rId3" Type="http://schemas.openxmlformats.org/officeDocument/2006/relationships/slideLayout" Target="../slideLayouts/slideLayout5151.xml"/><Relationship Id="rId7" Type="http://schemas.openxmlformats.org/officeDocument/2006/relationships/slideLayout" Target="../slideLayouts/slideLayout5155.xml"/><Relationship Id="rId12" Type="http://schemas.openxmlformats.org/officeDocument/2006/relationships/slideLayout" Target="../slideLayouts/slideLayout5160.xml"/><Relationship Id="rId2" Type="http://schemas.openxmlformats.org/officeDocument/2006/relationships/slideLayout" Target="../slideLayouts/slideLayout5150.xml"/><Relationship Id="rId1" Type="http://schemas.openxmlformats.org/officeDocument/2006/relationships/slideLayout" Target="../slideLayouts/slideLayout5149.xml"/><Relationship Id="rId6" Type="http://schemas.openxmlformats.org/officeDocument/2006/relationships/slideLayout" Target="../slideLayouts/slideLayout5154.xml"/><Relationship Id="rId11" Type="http://schemas.openxmlformats.org/officeDocument/2006/relationships/slideLayout" Target="../slideLayouts/slideLayout5159.xml"/><Relationship Id="rId5" Type="http://schemas.openxmlformats.org/officeDocument/2006/relationships/slideLayout" Target="../slideLayouts/slideLayout5153.xml"/><Relationship Id="rId10" Type="http://schemas.openxmlformats.org/officeDocument/2006/relationships/slideLayout" Target="../slideLayouts/slideLayout5158.xml"/><Relationship Id="rId4" Type="http://schemas.openxmlformats.org/officeDocument/2006/relationships/slideLayout" Target="../slideLayouts/slideLayout5152.xml"/><Relationship Id="rId9" Type="http://schemas.openxmlformats.org/officeDocument/2006/relationships/slideLayout" Target="../slideLayouts/slideLayout5157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6.xml"/><Relationship Id="rId13" Type="http://schemas.openxmlformats.org/officeDocument/2006/relationships/slideLayout" Target="../slideLayouts/slideLayout581.xml"/><Relationship Id="rId18" Type="http://schemas.openxmlformats.org/officeDocument/2006/relationships/slideLayout" Target="../slideLayouts/slideLayout586.xml"/><Relationship Id="rId3" Type="http://schemas.openxmlformats.org/officeDocument/2006/relationships/slideLayout" Target="../slideLayouts/slideLayout571.xml"/><Relationship Id="rId21" Type="http://schemas.openxmlformats.org/officeDocument/2006/relationships/slideLayout" Target="../slideLayouts/slideLayout589.xml"/><Relationship Id="rId7" Type="http://schemas.openxmlformats.org/officeDocument/2006/relationships/slideLayout" Target="../slideLayouts/slideLayout575.xml"/><Relationship Id="rId12" Type="http://schemas.openxmlformats.org/officeDocument/2006/relationships/slideLayout" Target="../slideLayouts/slideLayout580.xml"/><Relationship Id="rId17" Type="http://schemas.openxmlformats.org/officeDocument/2006/relationships/slideLayout" Target="../slideLayouts/slideLayout585.xml"/><Relationship Id="rId2" Type="http://schemas.openxmlformats.org/officeDocument/2006/relationships/slideLayout" Target="../slideLayouts/slideLayout570.xml"/><Relationship Id="rId16" Type="http://schemas.openxmlformats.org/officeDocument/2006/relationships/slideLayout" Target="../slideLayouts/slideLayout584.xml"/><Relationship Id="rId20" Type="http://schemas.openxmlformats.org/officeDocument/2006/relationships/slideLayout" Target="../slideLayouts/slideLayout588.xml"/><Relationship Id="rId1" Type="http://schemas.openxmlformats.org/officeDocument/2006/relationships/slideLayout" Target="../slideLayouts/slideLayout569.xml"/><Relationship Id="rId6" Type="http://schemas.openxmlformats.org/officeDocument/2006/relationships/slideLayout" Target="../slideLayouts/slideLayout574.xml"/><Relationship Id="rId11" Type="http://schemas.openxmlformats.org/officeDocument/2006/relationships/slideLayout" Target="../slideLayouts/slideLayout579.xml"/><Relationship Id="rId5" Type="http://schemas.openxmlformats.org/officeDocument/2006/relationships/slideLayout" Target="../slideLayouts/slideLayout573.xml"/><Relationship Id="rId15" Type="http://schemas.openxmlformats.org/officeDocument/2006/relationships/slideLayout" Target="../slideLayouts/slideLayout583.xml"/><Relationship Id="rId23" Type="http://schemas.openxmlformats.org/officeDocument/2006/relationships/theme" Target="../theme/theme22.xml"/><Relationship Id="rId10" Type="http://schemas.openxmlformats.org/officeDocument/2006/relationships/slideLayout" Target="../slideLayouts/slideLayout578.xml"/><Relationship Id="rId19" Type="http://schemas.openxmlformats.org/officeDocument/2006/relationships/slideLayout" Target="../slideLayouts/slideLayout587.xml"/><Relationship Id="rId4" Type="http://schemas.openxmlformats.org/officeDocument/2006/relationships/slideLayout" Target="../slideLayouts/slideLayout572.xml"/><Relationship Id="rId9" Type="http://schemas.openxmlformats.org/officeDocument/2006/relationships/slideLayout" Target="../slideLayouts/slideLayout577.xml"/><Relationship Id="rId14" Type="http://schemas.openxmlformats.org/officeDocument/2006/relationships/slideLayout" Target="../slideLayouts/slideLayout582.xml"/><Relationship Id="rId22" Type="http://schemas.openxmlformats.org/officeDocument/2006/relationships/slideLayout" Target="../slideLayouts/slideLayout590.xml"/></Relationships>
</file>

<file path=ppt/slideMasters/_rels/slideMaster2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68.xml"/><Relationship Id="rId13" Type="http://schemas.openxmlformats.org/officeDocument/2006/relationships/slideLayout" Target="../slideLayouts/slideLayout5173.xml"/><Relationship Id="rId18" Type="http://schemas.openxmlformats.org/officeDocument/2006/relationships/slideLayout" Target="../slideLayouts/slideLayout5178.xml"/><Relationship Id="rId26" Type="http://schemas.openxmlformats.org/officeDocument/2006/relationships/slideLayout" Target="../slideLayouts/slideLayout5186.xml"/><Relationship Id="rId39" Type="http://schemas.openxmlformats.org/officeDocument/2006/relationships/slideLayout" Target="../slideLayouts/slideLayout5199.xml"/><Relationship Id="rId3" Type="http://schemas.openxmlformats.org/officeDocument/2006/relationships/slideLayout" Target="../slideLayouts/slideLayout5163.xml"/><Relationship Id="rId21" Type="http://schemas.openxmlformats.org/officeDocument/2006/relationships/slideLayout" Target="../slideLayouts/slideLayout5181.xml"/><Relationship Id="rId34" Type="http://schemas.openxmlformats.org/officeDocument/2006/relationships/slideLayout" Target="../slideLayouts/slideLayout5194.xml"/><Relationship Id="rId42" Type="http://schemas.openxmlformats.org/officeDocument/2006/relationships/slideLayout" Target="../slideLayouts/slideLayout5202.xml"/><Relationship Id="rId7" Type="http://schemas.openxmlformats.org/officeDocument/2006/relationships/slideLayout" Target="../slideLayouts/slideLayout5167.xml"/><Relationship Id="rId12" Type="http://schemas.openxmlformats.org/officeDocument/2006/relationships/slideLayout" Target="../slideLayouts/slideLayout5172.xml"/><Relationship Id="rId17" Type="http://schemas.openxmlformats.org/officeDocument/2006/relationships/slideLayout" Target="../slideLayouts/slideLayout5177.xml"/><Relationship Id="rId25" Type="http://schemas.openxmlformats.org/officeDocument/2006/relationships/slideLayout" Target="../slideLayouts/slideLayout5185.xml"/><Relationship Id="rId33" Type="http://schemas.openxmlformats.org/officeDocument/2006/relationships/slideLayout" Target="../slideLayouts/slideLayout5193.xml"/><Relationship Id="rId38" Type="http://schemas.openxmlformats.org/officeDocument/2006/relationships/slideLayout" Target="../slideLayouts/slideLayout5198.xml"/><Relationship Id="rId2" Type="http://schemas.openxmlformats.org/officeDocument/2006/relationships/slideLayout" Target="../slideLayouts/slideLayout5162.xml"/><Relationship Id="rId16" Type="http://schemas.openxmlformats.org/officeDocument/2006/relationships/slideLayout" Target="../slideLayouts/slideLayout5176.xml"/><Relationship Id="rId20" Type="http://schemas.openxmlformats.org/officeDocument/2006/relationships/slideLayout" Target="../slideLayouts/slideLayout5180.xml"/><Relationship Id="rId29" Type="http://schemas.openxmlformats.org/officeDocument/2006/relationships/slideLayout" Target="../slideLayouts/slideLayout5189.xml"/><Relationship Id="rId41" Type="http://schemas.openxmlformats.org/officeDocument/2006/relationships/slideLayout" Target="../slideLayouts/slideLayout5201.xml"/><Relationship Id="rId1" Type="http://schemas.openxmlformats.org/officeDocument/2006/relationships/slideLayout" Target="../slideLayouts/slideLayout5161.xml"/><Relationship Id="rId6" Type="http://schemas.openxmlformats.org/officeDocument/2006/relationships/slideLayout" Target="../slideLayouts/slideLayout5166.xml"/><Relationship Id="rId11" Type="http://schemas.openxmlformats.org/officeDocument/2006/relationships/slideLayout" Target="../slideLayouts/slideLayout5171.xml"/><Relationship Id="rId24" Type="http://schemas.openxmlformats.org/officeDocument/2006/relationships/slideLayout" Target="../slideLayouts/slideLayout5184.xml"/><Relationship Id="rId32" Type="http://schemas.openxmlformats.org/officeDocument/2006/relationships/slideLayout" Target="../slideLayouts/slideLayout5192.xml"/><Relationship Id="rId37" Type="http://schemas.openxmlformats.org/officeDocument/2006/relationships/slideLayout" Target="../slideLayouts/slideLayout5197.xml"/><Relationship Id="rId40" Type="http://schemas.openxmlformats.org/officeDocument/2006/relationships/slideLayout" Target="../slideLayouts/slideLayout5200.xml"/><Relationship Id="rId45" Type="http://schemas.openxmlformats.org/officeDocument/2006/relationships/theme" Target="../theme/theme220.xml"/><Relationship Id="rId5" Type="http://schemas.openxmlformats.org/officeDocument/2006/relationships/slideLayout" Target="../slideLayouts/slideLayout5165.xml"/><Relationship Id="rId15" Type="http://schemas.openxmlformats.org/officeDocument/2006/relationships/slideLayout" Target="../slideLayouts/slideLayout5175.xml"/><Relationship Id="rId23" Type="http://schemas.openxmlformats.org/officeDocument/2006/relationships/slideLayout" Target="../slideLayouts/slideLayout5183.xml"/><Relationship Id="rId28" Type="http://schemas.openxmlformats.org/officeDocument/2006/relationships/slideLayout" Target="../slideLayouts/slideLayout5188.xml"/><Relationship Id="rId36" Type="http://schemas.openxmlformats.org/officeDocument/2006/relationships/slideLayout" Target="../slideLayouts/slideLayout5196.xml"/><Relationship Id="rId10" Type="http://schemas.openxmlformats.org/officeDocument/2006/relationships/slideLayout" Target="../slideLayouts/slideLayout5170.xml"/><Relationship Id="rId19" Type="http://schemas.openxmlformats.org/officeDocument/2006/relationships/slideLayout" Target="../slideLayouts/slideLayout5179.xml"/><Relationship Id="rId31" Type="http://schemas.openxmlformats.org/officeDocument/2006/relationships/slideLayout" Target="../slideLayouts/slideLayout5191.xml"/><Relationship Id="rId44" Type="http://schemas.openxmlformats.org/officeDocument/2006/relationships/slideLayout" Target="../slideLayouts/slideLayout5204.xml"/><Relationship Id="rId4" Type="http://schemas.openxmlformats.org/officeDocument/2006/relationships/slideLayout" Target="../slideLayouts/slideLayout5164.xml"/><Relationship Id="rId9" Type="http://schemas.openxmlformats.org/officeDocument/2006/relationships/slideLayout" Target="../slideLayouts/slideLayout5169.xml"/><Relationship Id="rId14" Type="http://schemas.openxmlformats.org/officeDocument/2006/relationships/slideLayout" Target="../slideLayouts/slideLayout5174.xml"/><Relationship Id="rId22" Type="http://schemas.openxmlformats.org/officeDocument/2006/relationships/slideLayout" Target="../slideLayouts/slideLayout5182.xml"/><Relationship Id="rId27" Type="http://schemas.openxmlformats.org/officeDocument/2006/relationships/slideLayout" Target="../slideLayouts/slideLayout5187.xml"/><Relationship Id="rId30" Type="http://schemas.openxmlformats.org/officeDocument/2006/relationships/slideLayout" Target="../slideLayouts/slideLayout5190.xml"/><Relationship Id="rId35" Type="http://schemas.openxmlformats.org/officeDocument/2006/relationships/slideLayout" Target="../slideLayouts/slideLayout5195.xml"/><Relationship Id="rId43" Type="http://schemas.openxmlformats.org/officeDocument/2006/relationships/slideLayout" Target="../slideLayouts/slideLayout5203.xml"/></Relationships>
</file>

<file path=ppt/slideMasters/_rels/slideMaster2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12.xml"/><Relationship Id="rId13" Type="http://schemas.openxmlformats.org/officeDocument/2006/relationships/slideLayout" Target="../slideLayouts/slideLayout5217.xml"/><Relationship Id="rId18" Type="http://schemas.openxmlformats.org/officeDocument/2006/relationships/slideLayout" Target="../slideLayouts/slideLayout5222.xml"/><Relationship Id="rId3" Type="http://schemas.openxmlformats.org/officeDocument/2006/relationships/slideLayout" Target="../slideLayouts/slideLayout5207.xml"/><Relationship Id="rId7" Type="http://schemas.openxmlformats.org/officeDocument/2006/relationships/slideLayout" Target="../slideLayouts/slideLayout5211.xml"/><Relationship Id="rId12" Type="http://schemas.openxmlformats.org/officeDocument/2006/relationships/slideLayout" Target="../slideLayouts/slideLayout5216.xml"/><Relationship Id="rId17" Type="http://schemas.openxmlformats.org/officeDocument/2006/relationships/slideLayout" Target="../slideLayouts/slideLayout5221.xml"/><Relationship Id="rId2" Type="http://schemas.openxmlformats.org/officeDocument/2006/relationships/slideLayout" Target="../slideLayouts/slideLayout5206.xml"/><Relationship Id="rId16" Type="http://schemas.openxmlformats.org/officeDocument/2006/relationships/slideLayout" Target="../slideLayouts/slideLayout5220.xml"/><Relationship Id="rId1" Type="http://schemas.openxmlformats.org/officeDocument/2006/relationships/slideLayout" Target="../slideLayouts/slideLayout5205.xml"/><Relationship Id="rId6" Type="http://schemas.openxmlformats.org/officeDocument/2006/relationships/slideLayout" Target="../slideLayouts/slideLayout5210.xml"/><Relationship Id="rId11" Type="http://schemas.openxmlformats.org/officeDocument/2006/relationships/slideLayout" Target="../slideLayouts/slideLayout5215.xml"/><Relationship Id="rId5" Type="http://schemas.openxmlformats.org/officeDocument/2006/relationships/slideLayout" Target="../slideLayouts/slideLayout5209.xml"/><Relationship Id="rId15" Type="http://schemas.openxmlformats.org/officeDocument/2006/relationships/slideLayout" Target="../slideLayouts/slideLayout5219.xml"/><Relationship Id="rId10" Type="http://schemas.openxmlformats.org/officeDocument/2006/relationships/slideLayout" Target="../slideLayouts/slideLayout5214.xml"/><Relationship Id="rId19" Type="http://schemas.openxmlformats.org/officeDocument/2006/relationships/theme" Target="../theme/theme221.xml"/><Relationship Id="rId4" Type="http://schemas.openxmlformats.org/officeDocument/2006/relationships/slideLayout" Target="../slideLayouts/slideLayout5208.xml"/><Relationship Id="rId9" Type="http://schemas.openxmlformats.org/officeDocument/2006/relationships/slideLayout" Target="../slideLayouts/slideLayout5213.xml"/><Relationship Id="rId14" Type="http://schemas.openxmlformats.org/officeDocument/2006/relationships/slideLayout" Target="../slideLayouts/slideLayout5218.xml"/></Relationships>
</file>

<file path=ppt/slideMasters/_rels/slideMaster2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30.xml"/><Relationship Id="rId13" Type="http://schemas.openxmlformats.org/officeDocument/2006/relationships/slideLayout" Target="../slideLayouts/slideLayout5235.xml"/><Relationship Id="rId18" Type="http://schemas.openxmlformats.org/officeDocument/2006/relationships/theme" Target="../theme/theme222.xml"/><Relationship Id="rId3" Type="http://schemas.openxmlformats.org/officeDocument/2006/relationships/slideLayout" Target="../slideLayouts/slideLayout5225.xml"/><Relationship Id="rId7" Type="http://schemas.openxmlformats.org/officeDocument/2006/relationships/slideLayout" Target="../slideLayouts/slideLayout5229.xml"/><Relationship Id="rId12" Type="http://schemas.openxmlformats.org/officeDocument/2006/relationships/slideLayout" Target="../slideLayouts/slideLayout5234.xml"/><Relationship Id="rId17" Type="http://schemas.openxmlformats.org/officeDocument/2006/relationships/slideLayout" Target="../slideLayouts/slideLayout5239.xml"/><Relationship Id="rId2" Type="http://schemas.openxmlformats.org/officeDocument/2006/relationships/slideLayout" Target="../slideLayouts/slideLayout5224.xml"/><Relationship Id="rId16" Type="http://schemas.openxmlformats.org/officeDocument/2006/relationships/slideLayout" Target="../slideLayouts/slideLayout5238.xml"/><Relationship Id="rId1" Type="http://schemas.openxmlformats.org/officeDocument/2006/relationships/slideLayout" Target="../slideLayouts/slideLayout5223.xml"/><Relationship Id="rId6" Type="http://schemas.openxmlformats.org/officeDocument/2006/relationships/slideLayout" Target="../slideLayouts/slideLayout5228.xml"/><Relationship Id="rId11" Type="http://schemas.openxmlformats.org/officeDocument/2006/relationships/slideLayout" Target="../slideLayouts/slideLayout5233.xml"/><Relationship Id="rId5" Type="http://schemas.openxmlformats.org/officeDocument/2006/relationships/slideLayout" Target="../slideLayouts/slideLayout5227.xml"/><Relationship Id="rId15" Type="http://schemas.openxmlformats.org/officeDocument/2006/relationships/slideLayout" Target="../slideLayouts/slideLayout5237.xml"/><Relationship Id="rId10" Type="http://schemas.openxmlformats.org/officeDocument/2006/relationships/slideLayout" Target="../slideLayouts/slideLayout5232.xml"/><Relationship Id="rId4" Type="http://schemas.openxmlformats.org/officeDocument/2006/relationships/slideLayout" Target="../slideLayouts/slideLayout5226.xml"/><Relationship Id="rId9" Type="http://schemas.openxmlformats.org/officeDocument/2006/relationships/slideLayout" Target="../slideLayouts/slideLayout5231.xml"/><Relationship Id="rId14" Type="http://schemas.openxmlformats.org/officeDocument/2006/relationships/slideLayout" Target="../slideLayouts/slideLayout5236.xml"/></Relationships>
</file>

<file path=ppt/slideMasters/_rels/slideMaster2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47.xml"/><Relationship Id="rId13" Type="http://schemas.openxmlformats.org/officeDocument/2006/relationships/slideLayout" Target="../slideLayouts/slideLayout5252.xml"/><Relationship Id="rId18" Type="http://schemas.openxmlformats.org/officeDocument/2006/relationships/slideLayout" Target="../slideLayouts/slideLayout5257.xml"/><Relationship Id="rId26" Type="http://schemas.openxmlformats.org/officeDocument/2006/relationships/slideLayout" Target="../slideLayouts/slideLayout5265.xml"/><Relationship Id="rId39" Type="http://schemas.openxmlformats.org/officeDocument/2006/relationships/slideLayout" Target="../slideLayouts/slideLayout5278.xml"/><Relationship Id="rId3" Type="http://schemas.openxmlformats.org/officeDocument/2006/relationships/slideLayout" Target="../slideLayouts/slideLayout5242.xml"/><Relationship Id="rId21" Type="http://schemas.openxmlformats.org/officeDocument/2006/relationships/slideLayout" Target="../slideLayouts/slideLayout5260.xml"/><Relationship Id="rId34" Type="http://schemas.openxmlformats.org/officeDocument/2006/relationships/slideLayout" Target="../slideLayouts/slideLayout5273.xml"/><Relationship Id="rId42" Type="http://schemas.openxmlformats.org/officeDocument/2006/relationships/slideLayout" Target="../slideLayouts/slideLayout5281.xml"/><Relationship Id="rId7" Type="http://schemas.openxmlformats.org/officeDocument/2006/relationships/slideLayout" Target="../slideLayouts/slideLayout5246.xml"/><Relationship Id="rId12" Type="http://schemas.openxmlformats.org/officeDocument/2006/relationships/slideLayout" Target="../slideLayouts/slideLayout5251.xml"/><Relationship Id="rId17" Type="http://schemas.openxmlformats.org/officeDocument/2006/relationships/slideLayout" Target="../slideLayouts/slideLayout5256.xml"/><Relationship Id="rId25" Type="http://schemas.openxmlformats.org/officeDocument/2006/relationships/slideLayout" Target="../slideLayouts/slideLayout5264.xml"/><Relationship Id="rId33" Type="http://schemas.openxmlformats.org/officeDocument/2006/relationships/slideLayout" Target="../slideLayouts/slideLayout5272.xml"/><Relationship Id="rId38" Type="http://schemas.openxmlformats.org/officeDocument/2006/relationships/slideLayout" Target="../slideLayouts/slideLayout5277.xml"/><Relationship Id="rId2" Type="http://schemas.openxmlformats.org/officeDocument/2006/relationships/slideLayout" Target="../slideLayouts/slideLayout5241.xml"/><Relationship Id="rId16" Type="http://schemas.openxmlformats.org/officeDocument/2006/relationships/slideLayout" Target="../slideLayouts/slideLayout5255.xml"/><Relationship Id="rId20" Type="http://schemas.openxmlformats.org/officeDocument/2006/relationships/slideLayout" Target="../slideLayouts/slideLayout5259.xml"/><Relationship Id="rId29" Type="http://schemas.openxmlformats.org/officeDocument/2006/relationships/slideLayout" Target="../slideLayouts/slideLayout5268.xml"/><Relationship Id="rId41" Type="http://schemas.openxmlformats.org/officeDocument/2006/relationships/slideLayout" Target="../slideLayouts/slideLayout5280.xml"/><Relationship Id="rId1" Type="http://schemas.openxmlformats.org/officeDocument/2006/relationships/slideLayout" Target="../slideLayouts/slideLayout5240.xml"/><Relationship Id="rId6" Type="http://schemas.openxmlformats.org/officeDocument/2006/relationships/slideLayout" Target="../slideLayouts/slideLayout5245.xml"/><Relationship Id="rId11" Type="http://schemas.openxmlformats.org/officeDocument/2006/relationships/slideLayout" Target="../slideLayouts/slideLayout5250.xml"/><Relationship Id="rId24" Type="http://schemas.openxmlformats.org/officeDocument/2006/relationships/slideLayout" Target="../slideLayouts/slideLayout5263.xml"/><Relationship Id="rId32" Type="http://schemas.openxmlformats.org/officeDocument/2006/relationships/slideLayout" Target="../slideLayouts/slideLayout5271.xml"/><Relationship Id="rId37" Type="http://schemas.openxmlformats.org/officeDocument/2006/relationships/slideLayout" Target="../slideLayouts/slideLayout5276.xml"/><Relationship Id="rId40" Type="http://schemas.openxmlformats.org/officeDocument/2006/relationships/slideLayout" Target="../slideLayouts/slideLayout5279.xml"/><Relationship Id="rId45" Type="http://schemas.openxmlformats.org/officeDocument/2006/relationships/theme" Target="../theme/theme223.xml"/><Relationship Id="rId5" Type="http://schemas.openxmlformats.org/officeDocument/2006/relationships/slideLayout" Target="../slideLayouts/slideLayout5244.xml"/><Relationship Id="rId15" Type="http://schemas.openxmlformats.org/officeDocument/2006/relationships/slideLayout" Target="../slideLayouts/slideLayout5254.xml"/><Relationship Id="rId23" Type="http://schemas.openxmlformats.org/officeDocument/2006/relationships/slideLayout" Target="../slideLayouts/slideLayout5262.xml"/><Relationship Id="rId28" Type="http://schemas.openxmlformats.org/officeDocument/2006/relationships/slideLayout" Target="../slideLayouts/slideLayout5267.xml"/><Relationship Id="rId36" Type="http://schemas.openxmlformats.org/officeDocument/2006/relationships/slideLayout" Target="../slideLayouts/slideLayout5275.xml"/><Relationship Id="rId10" Type="http://schemas.openxmlformats.org/officeDocument/2006/relationships/slideLayout" Target="../slideLayouts/slideLayout5249.xml"/><Relationship Id="rId19" Type="http://schemas.openxmlformats.org/officeDocument/2006/relationships/slideLayout" Target="../slideLayouts/slideLayout5258.xml"/><Relationship Id="rId31" Type="http://schemas.openxmlformats.org/officeDocument/2006/relationships/slideLayout" Target="../slideLayouts/slideLayout5270.xml"/><Relationship Id="rId44" Type="http://schemas.openxmlformats.org/officeDocument/2006/relationships/slideLayout" Target="../slideLayouts/slideLayout5283.xml"/><Relationship Id="rId4" Type="http://schemas.openxmlformats.org/officeDocument/2006/relationships/slideLayout" Target="../slideLayouts/slideLayout5243.xml"/><Relationship Id="rId9" Type="http://schemas.openxmlformats.org/officeDocument/2006/relationships/slideLayout" Target="../slideLayouts/slideLayout5248.xml"/><Relationship Id="rId14" Type="http://schemas.openxmlformats.org/officeDocument/2006/relationships/slideLayout" Target="../slideLayouts/slideLayout5253.xml"/><Relationship Id="rId22" Type="http://schemas.openxmlformats.org/officeDocument/2006/relationships/slideLayout" Target="../slideLayouts/slideLayout5261.xml"/><Relationship Id="rId27" Type="http://schemas.openxmlformats.org/officeDocument/2006/relationships/slideLayout" Target="../slideLayouts/slideLayout5266.xml"/><Relationship Id="rId30" Type="http://schemas.openxmlformats.org/officeDocument/2006/relationships/slideLayout" Target="../slideLayouts/slideLayout5269.xml"/><Relationship Id="rId35" Type="http://schemas.openxmlformats.org/officeDocument/2006/relationships/slideLayout" Target="../slideLayouts/slideLayout5274.xml"/><Relationship Id="rId43" Type="http://schemas.openxmlformats.org/officeDocument/2006/relationships/slideLayout" Target="../slideLayouts/slideLayout5282.xml"/></Relationships>
</file>

<file path=ppt/slideMasters/_rels/slideMaster2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91.xml"/><Relationship Id="rId13" Type="http://schemas.openxmlformats.org/officeDocument/2006/relationships/slideLayout" Target="../slideLayouts/slideLayout5296.xml"/><Relationship Id="rId18" Type="http://schemas.openxmlformats.org/officeDocument/2006/relationships/slideLayout" Target="../slideLayouts/slideLayout5301.xml"/><Relationship Id="rId26" Type="http://schemas.openxmlformats.org/officeDocument/2006/relationships/slideLayout" Target="../slideLayouts/slideLayout5309.xml"/><Relationship Id="rId39" Type="http://schemas.openxmlformats.org/officeDocument/2006/relationships/slideLayout" Target="../slideLayouts/slideLayout5322.xml"/><Relationship Id="rId3" Type="http://schemas.openxmlformats.org/officeDocument/2006/relationships/slideLayout" Target="../slideLayouts/slideLayout5286.xml"/><Relationship Id="rId21" Type="http://schemas.openxmlformats.org/officeDocument/2006/relationships/slideLayout" Target="../slideLayouts/slideLayout5304.xml"/><Relationship Id="rId34" Type="http://schemas.openxmlformats.org/officeDocument/2006/relationships/slideLayout" Target="../slideLayouts/slideLayout5317.xml"/><Relationship Id="rId42" Type="http://schemas.openxmlformats.org/officeDocument/2006/relationships/slideLayout" Target="../slideLayouts/slideLayout5325.xml"/><Relationship Id="rId7" Type="http://schemas.openxmlformats.org/officeDocument/2006/relationships/slideLayout" Target="../slideLayouts/slideLayout5290.xml"/><Relationship Id="rId12" Type="http://schemas.openxmlformats.org/officeDocument/2006/relationships/slideLayout" Target="../slideLayouts/slideLayout5295.xml"/><Relationship Id="rId17" Type="http://schemas.openxmlformats.org/officeDocument/2006/relationships/slideLayout" Target="../slideLayouts/slideLayout5300.xml"/><Relationship Id="rId25" Type="http://schemas.openxmlformats.org/officeDocument/2006/relationships/slideLayout" Target="../slideLayouts/slideLayout5308.xml"/><Relationship Id="rId33" Type="http://schemas.openxmlformats.org/officeDocument/2006/relationships/slideLayout" Target="../slideLayouts/slideLayout5316.xml"/><Relationship Id="rId38" Type="http://schemas.openxmlformats.org/officeDocument/2006/relationships/slideLayout" Target="../slideLayouts/slideLayout5321.xml"/><Relationship Id="rId2" Type="http://schemas.openxmlformats.org/officeDocument/2006/relationships/slideLayout" Target="../slideLayouts/slideLayout5285.xml"/><Relationship Id="rId16" Type="http://schemas.openxmlformats.org/officeDocument/2006/relationships/slideLayout" Target="../slideLayouts/slideLayout5299.xml"/><Relationship Id="rId20" Type="http://schemas.openxmlformats.org/officeDocument/2006/relationships/slideLayout" Target="../slideLayouts/slideLayout5303.xml"/><Relationship Id="rId29" Type="http://schemas.openxmlformats.org/officeDocument/2006/relationships/slideLayout" Target="../slideLayouts/slideLayout5312.xml"/><Relationship Id="rId41" Type="http://schemas.openxmlformats.org/officeDocument/2006/relationships/slideLayout" Target="../slideLayouts/slideLayout5324.xml"/><Relationship Id="rId1" Type="http://schemas.openxmlformats.org/officeDocument/2006/relationships/slideLayout" Target="../slideLayouts/slideLayout5284.xml"/><Relationship Id="rId6" Type="http://schemas.openxmlformats.org/officeDocument/2006/relationships/slideLayout" Target="../slideLayouts/slideLayout5289.xml"/><Relationship Id="rId11" Type="http://schemas.openxmlformats.org/officeDocument/2006/relationships/slideLayout" Target="../slideLayouts/slideLayout5294.xml"/><Relationship Id="rId24" Type="http://schemas.openxmlformats.org/officeDocument/2006/relationships/slideLayout" Target="../slideLayouts/slideLayout5307.xml"/><Relationship Id="rId32" Type="http://schemas.openxmlformats.org/officeDocument/2006/relationships/slideLayout" Target="../slideLayouts/slideLayout5315.xml"/><Relationship Id="rId37" Type="http://schemas.openxmlformats.org/officeDocument/2006/relationships/slideLayout" Target="../slideLayouts/slideLayout5320.xml"/><Relationship Id="rId40" Type="http://schemas.openxmlformats.org/officeDocument/2006/relationships/slideLayout" Target="../slideLayouts/slideLayout5323.xml"/><Relationship Id="rId5" Type="http://schemas.openxmlformats.org/officeDocument/2006/relationships/slideLayout" Target="../slideLayouts/slideLayout5288.xml"/><Relationship Id="rId15" Type="http://schemas.openxmlformats.org/officeDocument/2006/relationships/slideLayout" Target="../slideLayouts/slideLayout5298.xml"/><Relationship Id="rId23" Type="http://schemas.openxmlformats.org/officeDocument/2006/relationships/slideLayout" Target="../slideLayouts/slideLayout5306.xml"/><Relationship Id="rId28" Type="http://schemas.openxmlformats.org/officeDocument/2006/relationships/slideLayout" Target="../slideLayouts/slideLayout5311.xml"/><Relationship Id="rId36" Type="http://schemas.openxmlformats.org/officeDocument/2006/relationships/slideLayout" Target="../slideLayouts/slideLayout5319.xml"/><Relationship Id="rId10" Type="http://schemas.openxmlformats.org/officeDocument/2006/relationships/slideLayout" Target="../slideLayouts/slideLayout5293.xml"/><Relationship Id="rId19" Type="http://schemas.openxmlformats.org/officeDocument/2006/relationships/slideLayout" Target="../slideLayouts/slideLayout5302.xml"/><Relationship Id="rId31" Type="http://schemas.openxmlformats.org/officeDocument/2006/relationships/slideLayout" Target="../slideLayouts/slideLayout5314.xml"/><Relationship Id="rId4" Type="http://schemas.openxmlformats.org/officeDocument/2006/relationships/slideLayout" Target="../slideLayouts/slideLayout5287.xml"/><Relationship Id="rId9" Type="http://schemas.openxmlformats.org/officeDocument/2006/relationships/slideLayout" Target="../slideLayouts/slideLayout5292.xml"/><Relationship Id="rId14" Type="http://schemas.openxmlformats.org/officeDocument/2006/relationships/slideLayout" Target="../slideLayouts/slideLayout5297.xml"/><Relationship Id="rId22" Type="http://schemas.openxmlformats.org/officeDocument/2006/relationships/slideLayout" Target="../slideLayouts/slideLayout5305.xml"/><Relationship Id="rId27" Type="http://schemas.openxmlformats.org/officeDocument/2006/relationships/slideLayout" Target="../slideLayouts/slideLayout5310.xml"/><Relationship Id="rId30" Type="http://schemas.openxmlformats.org/officeDocument/2006/relationships/slideLayout" Target="../slideLayouts/slideLayout5313.xml"/><Relationship Id="rId35" Type="http://schemas.openxmlformats.org/officeDocument/2006/relationships/slideLayout" Target="../slideLayouts/slideLayout5318.xml"/><Relationship Id="rId43" Type="http://schemas.openxmlformats.org/officeDocument/2006/relationships/theme" Target="../theme/theme224.xml"/></Relationships>
</file>

<file path=ppt/slideMasters/_rels/slideMaster2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33.xml"/><Relationship Id="rId13" Type="http://schemas.openxmlformats.org/officeDocument/2006/relationships/slideLayout" Target="../slideLayouts/slideLayout5338.xml"/><Relationship Id="rId3" Type="http://schemas.openxmlformats.org/officeDocument/2006/relationships/slideLayout" Target="../slideLayouts/slideLayout5328.xml"/><Relationship Id="rId7" Type="http://schemas.openxmlformats.org/officeDocument/2006/relationships/slideLayout" Target="../slideLayouts/slideLayout5332.xml"/><Relationship Id="rId12" Type="http://schemas.openxmlformats.org/officeDocument/2006/relationships/slideLayout" Target="../slideLayouts/slideLayout5337.xml"/><Relationship Id="rId2" Type="http://schemas.openxmlformats.org/officeDocument/2006/relationships/slideLayout" Target="../slideLayouts/slideLayout5327.xml"/><Relationship Id="rId1" Type="http://schemas.openxmlformats.org/officeDocument/2006/relationships/slideLayout" Target="../slideLayouts/slideLayout5326.xml"/><Relationship Id="rId6" Type="http://schemas.openxmlformats.org/officeDocument/2006/relationships/slideLayout" Target="../slideLayouts/slideLayout5331.xml"/><Relationship Id="rId11" Type="http://schemas.openxmlformats.org/officeDocument/2006/relationships/slideLayout" Target="../slideLayouts/slideLayout5336.xml"/><Relationship Id="rId5" Type="http://schemas.openxmlformats.org/officeDocument/2006/relationships/slideLayout" Target="../slideLayouts/slideLayout5330.xml"/><Relationship Id="rId15" Type="http://schemas.openxmlformats.org/officeDocument/2006/relationships/theme" Target="../theme/theme225.xml"/><Relationship Id="rId10" Type="http://schemas.openxmlformats.org/officeDocument/2006/relationships/slideLayout" Target="../slideLayouts/slideLayout5335.xml"/><Relationship Id="rId4" Type="http://schemas.openxmlformats.org/officeDocument/2006/relationships/slideLayout" Target="../slideLayouts/slideLayout5329.xml"/><Relationship Id="rId9" Type="http://schemas.openxmlformats.org/officeDocument/2006/relationships/slideLayout" Target="../slideLayouts/slideLayout5334.xml"/><Relationship Id="rId14" Type="http://schemas.openxmlformats.org/officeDocument/2006/relationships/slideLayout" Target="../slideLayouts/slideLayout5339.xml"/></Relationships>
</file>

<file path=ppt/slideMasters/_rels/slideMaster2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47.xml"/><Relationship Id="rId3" Type="http://schemas.openxmlformats.org/officeDocument/2006/relationships/slideLayout" Target="../slideLayouts/slideLayout5342.xml"/><Relationship Id="rId7" Type="http://schemas.openxmlformats.org/officeDocument/2006/relationships/slideLayout" Target="../slideLayouts/slideLayout5346.xml"/><Relationship Id="rId12" Type="http://schemas.openxmlformats.org/officeDocument/2006/relationships/theme" Target="../theme/theme226.xml"/><Relationship Id="rId2" Type="http://schemas.openxmlformats.org/officeDocument/2006/relationships/slideLayout" Target="../slideLayouts/slideLayout5341.xml"/><Relationship Id="rId1" Type="http://schemas.openxmlformats.org/officeDocument/2006/relationships/slideLayout" Target="../slideLayouts/slideLayout5340.xml"/><Relationship Id="rId6" Type="http://schemas.openxmlformats.org/officeDocument/2006/relationships/slideLayout" Target="../slideLayouts/slideLayout5345.xml"/><Relationship Id="rId11" Type="http://schemas.openxmlformats.org/officeDocument/2006/relationships/slideLayout" Target="../slideLayouts/slideLayout5350.xml"/><Relationship Id="rId5" Type="http://schemas.openxmlformats.org/officeDocument/2006/relationships/slideLayout" Target="../slideLayouts/slideLayout5344.xml"/><Relationship Id="rId10" Type="http://schemas.openxmlformats.org/officeDocument/2006/relationships/slideLayout" Target="../slideLayouts/slideLayout5349.xml"/><Relationship Id="rId4" Type="http://schemas.openxmlformats.org/officeDocument/2006/relationships/slideLayout" Target="../slideLayouts/slideLayout5343.xml"/><Relationship Id="rId9" Type="http://schemas.openxmlformats.org/officeDocument/2006/relationships/slideLayout" Target="../slideLayouts/slideLayout5348.xml"/></Relationships>
</file>

<file path=ppt/slideMasters/_rels/slideMaster2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353.xml"/><Relationship Id="rId2" Type="http://schemas.openxmlformats.org/officeDocument/2006/relationships/slideLayout" Target="../slideLayouts/slideLayout5352.xml"/><Relationship Id="rId1" Type="http://schemas.openxmlformats.org/officeDocument/2006/relationships/slideLayout" Target="../slideLayouts/slideLayout5351.xml"/><Relationship Id="rId6" Type="http://schemas.openxmlformats.org/officeDocument/2006/relationships/theme" Target="../theme/theme227.xml"/><Relationship Id="rId5" Type="http://schemas.openxmlformats.org/officeDocument/2006/relationships/slideLayout" Target="../slideLayouts/slideLayout5355.xml"/><Relationship Id="rId4" Type="http://schemas.openxmlformats.org/officeDocument/2006/relationships/slideLayout" Target="../slideLayouts/slideLayout5354.xml"/></Relationships>
</file>

<file path=ppt/slideMasters/_rels/slideMaster2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63.xml"/><Relationship Id="rId13" Type="http://schemas.openxmlformats.org/officeDocument/2006/relationships/slideLayout" Target="../slideLayouts/slideLayout5368.xml"/><Relationship Id="rId18" Type="http://schemas.openxmlformats.org/officeDocument/2006/relationships/theme" Target="../theme/theme228.xml"/><Relationship Id="rId3" Type="http://schemas.openxmlformats.org/officeDocument/2006/relationships/slideLayout" Target="../slideLayouts/slideLayout5358.xml"/><Relationship Id="rId7" Type="http://schemas.openxmlformats.org/officeDocument/2006/relationships/slideLayout" Target="../slideLayouts/slideLayout5362.xml"/><Relationship Id="rId12" Type="http://schemas.openxmlformats.org/officeDocument/2006/relationships/slideLayout" Target="../slideLayouts/slideLayout5367.xml"/><Relationship Id="rId17" Type="http://schemas.openxmlformats.org/officeDocument/2006/relationships/slideLayout" Target="../slideLayouts/slideLayout5372.xml"/><Relationship Id="rId2" Type="http://schemas.openxmlformats.org/officeDocument/2006/relationships/slideLayout" Target="../slideLayouts/slideLayout5357.xml"/><Relationship Id="rId16" Type="http://schemas.openxmlformats.org/officeDocument/2006/relationships/slideLayout" Target="../slideLayouts/slideLayout5371.xml"/><Relationship Id="rId1" Type="http://schemas.openxmlformats.org/officeDocument/2006/relationships/slideLayout" Target="../slideLayouts/slideLayout5356.xml"/><Relationship Id="rId6" Type="http://schemas.openxmlformats.org/officeDocument/2006/relationships/slideLayout" Target="../slideLayouts/slideLayout5361.xml"/><Relationship Id="rId11" Type="http://schemas.openxmlformats.org/officeDocument/2006/relationships/slideLayout" Target="../slideLayouts/slideLayout5366.xml"/><Relationship Id="rId5" Type="http://schemas.openxmlformats.org/officeDocument/2006/relationships/slideLayout" Target="../slideLayouts/slideLayout5360.xml"/><Relationship Id="rId15" Type="http://schemas.openxmlformats.org/officeDocument/2006/relationships/slideLayout" Target="../slideLayouts/slideLayout5370.xml"/><Relationship Id="rId10" Type="http://schemas.openxmlformats.org/officeDocument/2006/relationships/slideLayout" Target="../slideLayouts/slideLayout5365.xml"/><Relationship Id="rId4" Type="http://schemas.openxmlformats.org/officeDocument/2006/relationships/slideLayout" Target="../slideLayouts/slideLayout5359.xml"/><Relationship Id="rId9" Type="http://schemas.openxmlformats.org/officeDocument/2006/relationships/slideLayout" Target="../slideLayouts/slideLayout5364.xml"/><Relationship Id="rId14" Type="http://schemas.openxmlformats.org/officeDocument/2006/relationships/slideLayout" Target="../slideLayouts/slideLayout5369.xml"/></Relationships>
</file>

<file path=ppt/slideMasters/_rels/slideMaster2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80.xml"/><Relationship Id="rId13" Type="http://schemas.openxmlformats.org/officeDocument/2006/relationships/slideLayout" Target="../slideLayouts/slideLayout5385.xml"/><Relationship Id="rId3" Type="http://schemas.openxmlformats.org/officeDocument/2006/relationships/slideLayout" Target="../slideLayouts/slideLayout5375.xml"/><Relationship Id="rId7" Type="http://schemas.openxmlformats.org/officeDocument/2006/relationships/slideLayout" Target="../slideLayouts/slideLayout5379.xml"/><Relationship Id="rId12" Type="http://schemas.openxmlformats.org/officeDocument/2006/relationships/slideLayout" Target="../slideLayouts/slideLayout5384.xml"/><Relationship Id="rId2" Type="http://schemas.openxmlformats.org/officeDocument/2006/relationships/slideLayout" Target="../slideLayouts/slideLayout5374.xml"/><Relationship Id="rId16" Type="http://schemas.openxmlformats.org/officeDocument/2006/relationships/theme" Target="../theme/theme229.xml"/><Relationship Id="rId1" Type="http://schemas.openxmlformats.org/officeDocument/2006/relationships/slideLayout" Target="../slideLayouts/slideLayout5373.xml"/><Relationship Id="rId6" Type="http://schemas.openxmlformats.org/officeDocument/2006/relationships/slideLayout" Target="../slideLayouts/slideLayout5378.xml"/><Relationship Id="rId11" Type="http://schemas.openxmlformats.org/officeDocument/2006/relationships/slideLayout" Target="../slideLayouts/slideLayout5383.xml"/><Relationship Id="rId5" Type="http://schemas.openxmlformats.org/officeDocument/2006/relationships/slideLayout" Target="../slideLayouts/slideLayout5377.xml"/><Relationship Id="rId15" Type="http://schemas.openxmlformats.org/officeDocument/2006/relationships/slideLayout" Target="../slideLayouts/slideLayout5387.xml"/><Relationship Id="rId10" Type="http://schemas.openxmlformats.org/officeDocument/2006/relationships/slideLayout" Target="../slideLayouts/slideLayout5382.xml"/><Relationship Id="rId4" Type="http://schemas.openxmlformats.org/officeDocument/2006/relationships/slideLayout" Target="../slideLayouts/slideLayout5376.xml"/><Relationship Id="rId9" Type="http://schemas.openxmlformats.org/officeDocument/2006/relationships/slideLayout" Target="../slideLayouts/slideLayout5381.xml"/><Relationship Id="rId14" Type="http://schemas.openxmlformats.org/officeDocument/2006/relationships/slideLayout" Target="../slideLayouts/slideLayout5386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8.xml"/><Relationship Id="rId13" Type="http://schemas.openxmlformats.org/officeDocument/2006/relationships/slideLayout" Target="../slideLayouts/slideLayout603.xml"/><Relationship Id="rId18" Type="http://schemas.openxmlformats.org/officeDocument/2006/relationships/slideLayout" Target="../slideLayouts/slideLayout608.xml"/><Relationship Id="rId26" Type="http://schemas.openxmlformats.org/officeDocument/2006/relationships/slideLayout" Target="../slideLayouts/slideLayout616.xml"/><Relationship Id="rId39" Type="http://schemas.openxmlformats.org/officeDocument/2006/relationships/slideLayout" Target="../slideLayouts/slideLayout629.xml"/><Relationship Id="rId3" Type="http://schemas.openxmlformats.org/officeDocument/2006/relationships/slideLayout" Target="../slideLayouts/slideLayout593.xml"/><Relationship Id="rId21" Type="http://schemas.openxmlformats.org/officeDocument/2006/relationships/slideLayout" Target="../slideLayouts/slideLayout611.xml"/><Relationship Id="rId34" Type="http://schemas.openxmlformats.org/officeDocument/2006/relationships/slideLayout" Target="../slideLayouts/slideLayout624.xml"/><Relationship Id="rId42" Type="http://schemas.openxmlformats.org/officeDocument/2006/relationships/slideLayout" Target="../slideLayouts/slideLayout632.xml"/><Relationship Id="rId47" Type="http://schemas.openxmlformats.org/officeDocument/2006/relationships/theme" Target="../theme/theme23.xml"/><Relationship Id="rId7" Type="http://schemas.openxmlformats.org/officeDocument/2006/relationships/slideLayout" Target="../slideLayouts/slideLayout597.xml"/><Relationship Id="rId12" Type="http://schemas.openxmlformats.org/officeDocument/2006/relationships/slideLayout" Target="../slideLayouts/slideLayout602.xml"/><Relationship Id="rId17" Type="http://schemas.openxmlformats.org/officeDocument/2006/relationships/slideLayout" Target="../slideLayouts/slideLayout607.xml"/><Relationship Id="rId25" Type="http://schemas.openxmlformats.org/officeDocument/2006/relationships/slideLayout" Target="../slideLayouts/slideLayout615.xml"/><Relationship Id="rId33" Type="http://schemas.openxmlformats.org/officeDocument/2006/relationships/slideLayout" Target="../slideLayouts/slideLayout623.xml"/><Relationship Id="rId38" Type="http://schemas.openxmlformats.org/officeDocument/2006/relationships/slideLayout" Target="../slideLayouts/slideLayout628.xml"/><Relationship Id="rId46" Type="http://schemas.openxmlformats.org/officeDocument/2006/relationships/slideLayout" Target="../slideLayouts/slideLayout636.xml"/><Relationship Id="rId2" Type="http://schemas.openxmlformats.org/officeDocument/2006/relationships/slideLayout" Target="../slideLayouts/slideLayout592.xml"/><Relationship Id="rId16" Type="http://schemas.openxmlformats.org/officeDocument/2006/relationships/slideLayout" Target="../slideLayouts/slideLayout606.xml"/><Relationship Id="rId20" Type="http://schemas.openxmlformats.org/officeDocument/2006/relationships/slideLayout" Target="../slideLayouts/slideLayout610.xml"/><Relationship Id="rId29" Type="http://schemas.openxmlformats.org/officeDocument/2006/relationships/slideLayout" Target="../slideLayouts/slideLayout619.xml"/><Relationship Id="rId41" Type="http://schemas.openxmlformats.org/officeDocument/2006/relationships/slideLayout" Target="../slideLayouts/slideLayout631.xml"/><Relationship Id="rId1" Type="http://schemas.openxmlformats.org/officeDocument/2006/relationships/slideLayout" Target="../slideLayouts/slideLayout591.xml"/><Relationship Id="rId6" Type="http://schemas.openxmlformats.org/officeDocument/2006/relationships/slideLayout" Target="../slideLayouts/slideLayout596.xml"/><Relationship Id="rId11" Type="http://schemas.openxmlformats.org/officeDocument/2006/relationships/slideLayout" Target="../slideLayouts/slideLayout601.xml"/><Relationship Id="rId24" Type="http://schemas.openxmlformats.org/officeDocument/2006/relationships/slideLayout" Target="../slideLayouts/slideLayout614.xml"/><Relationship Id="rId32" Type="http://schemas.openxmlformats.org/officeDocument/2006/relationships/slideLayout" Target="../slideLayouts/slideLayout622.xml"/><Relationship Id="rId37" Type="http://schemas.openxmlformats.org/officeDocument/2006/relationships/slideLayout" Target="../slideLayouts/slideLayout627.xml"/><Relationship Id="rId40" Type="http://schemas.openxmlformats.org/officeDocument/2006/relationships/slideLayout" Target="../slideLayouts/slideLayout630.xml"/><Relationship Id="rId45" Type="http://schemas.openxmlformats.org/officeDocument/2006/relationships/slideLayout" Target="../slideLayouts/slideLayout635.xml"/><Relationship Id="rId5" Type="http://schemas.openxmlformats.org/officeDocument/2006/relationships/slideLayout" Target="../slideLayouts/slideLayout595.xml"/><Relationship Id="rId15" Type="http://schemas.openxmlformats.org/officeDocument/2006/relationships/slideLayout" Target="../slideLayouts/slideLayout605.xml"/><Relationship Id="rId23" Type="http://schemas.openxmlformats.org/officeDocument/2006/relationships/slideLayout" Target="../slideLayouts/slideLayout613.xml"/><Relationship Id="rId28" Type="http://schemas.openxmlformats.org/officeDocument/2006/relationships/slideLayout" Target="../slideLayouts/slideLayout618.xml"/><Relationship Id="rId36" Type="http://schemas.openxmlformats.org/officeDocument/2006/relationships/slideLayout" Target="../slideLayouts/slideLayout626.xml"/><Relationship Id="rId10" Type="http://schemas.openxmlformats.org/officeDocument/2006/relationships/slideLayout" Target="../slideLayouts/slideLayout600.xml"/><Relationship Id="rId19" Type="http://schemas.openxmlformats.org/officeDocument/2006/relationships/slideLayout" Target="../slideLayouts/slideLayout609.xml"/><Relationship Id="rId31" Type="http://schemas.openxmlformats.org/officeDocument/2006/relationships/slideLayout" Target="../slideLayouts/slideLayout621.xml"/><Relationship Id="rId44" Type="http://schemas.openxmlformats.org/officeDocument/2006/relationships/slideLayout" Target="../slideLayouts/slideLayout634.xml"/><Relationship Id="rId4" Type="http://schemas.openxmlformats.org/officeDocument/2006/relationships/slideLayout" Target="../slideLayouts/slideLayout594.xml"/><Relationship Id="rId9" Type="http://schemas.openxmlformats.org/officeDocument/2006/relationships/slideLayout" Target="../slideLayouts/slideLayout599.xml"/><Relationship Id="rId14" Type="http://schemas.openxmlformats.org/officeDocument/2006/relationships/slideLayout" Target="../slideLayouts/slideLayout604.xml"/><Relationship Id="rId22" Type="http://schemas.openxmlformats.org/officeDocument/2006/relationships/slideLayout" Target="../slideLayouts/slideLayout612.xml"/><Relationship Id="rId27" Type="http://schemas.openxmlformats.org/officeDocument/2006/relationships/slideLayout" Target="../slideLayouts/slideLayout617.xml"/><Relationship Id="rId30" Type="http://schemas.openxmlformats.org/officeDocument/2006/relationships/slideLayout" Target="../slideLayouts/slideLayout620.xml"/><Relationship Id="rId35" Type="http://schemas.openxmlformats.org/officeDocument/2006/relationships/slideLayout" Target="../slideLayouts/slideLayout625.xml"/><Relationship Id="rId43" Type="http://schemas.openxmlformats.org/officeDocument/2006/relationships/slideLayout" Target="../slideLayouts/slideLayout633.xml"/></Relationships>
</file>

<file path=ppt/slideMasters/_rels/slideMaster2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95.xml"/><Relationship Id="rId13" Type="http://schemas.openxmlformats.org/officeDocument/2006/relationships/slideLayout" Target="../slideLayouts/slideLayout5400.xml"/><Relationship Id="rId18" Type="http://schemas.openxmlformats.org/officeDocument/2006/relationships/slideLayout" Target="../slideLayouts/slideLayout5405.xml"/><Relationship Id="rId3" Type="http://schemas.openxmlformats.org/officeDocument/2006/relationships/slideLayout" Target="../slideLayouts/slideLayout5390.xml"/><Relationship Id="rId21" Type="http://schemas.openxmlformats.org/officeDocument/2006/relationships/slideLayout" Target="../slideLayouts/slideLayout5408.xml"/><Relationship Id="rId7" Type="http://schemas.openxmlformats.org/officeDocument/2006/relationships/slideLayout" Target="../slideLayouts/slideLayout5394.xml"/><Relationship Id="rId12" Type="http://schemas.openxmlformats.org/officeDocument/2006/relationships/slideLayout" Target="../slideLayouts/slideLayout5399.xml"/><Relationship Id="rId17" Type="http://schemas.openxmlformats.org/officeDocument/2006/relationships/slideLayout" Target="../slideLayouts/slideLayout5404.xml"/><Relationship Id="rId2" Type="http://schemas.openxmlformats.org/officeDocument/2006/relationships/slideLayout" Target="../slideLayouts/slideLayout5389.xml"/><Relationship Id="rId16" Type="http://schemas.openxmlformats.org/officeDocument/2006/relationships/slideLayout" Target="../slideLayouts/slideLayout5403.xml"/><Relationship Id="rId20" Type="http://schemas.openxmlformats.org/officeDocument/2006/relationships/slideLayout" Target="../slideLayouts/slideLayout5407.xml"/><Relationship Id="rId1" Type="http://schemas.openxmlformats.org/officeDocument/2006/relationships/slideLayout" Target="../slideLayouts/slideLayout5388.xml"/><Relationship Id="rId6" Type="http://schemas.openxmlformats.org/officeDocument/2006/relationships/slideLayout" Target="../slideLayouts/slideLayout5393.xml"/><Relationship Id="rId11" Type="http://schemas.openxmlformats.org/officeDocument/2006/relationships/slideLayout" Target="../slideLayouts/slideLayout5398.xml"/><Relationship Id="rId5" Type="http://schemas.openxmlformats.org/officeDocument/2006/relationships/slideLayout" Target="../slideLayouts/slideLayout5392.xml"/><Relationship Id="rId15" Type="http://schemas.openxmlformats.org/officeDocument/2006/relationships/slideLayout" Target="../slideLayouts/slideLayout5402.xml"/><Relationship Id="rId10" Type="http://schemas.openxmlformats.org/officeDocument/2006/relationships/slideLayout" Target="../slideLayouts/slideLayout5397.xml"/><Relationship Id="rId19" Type="http://schemas.openxmlformats.org/officeDocument/2006/relationships/slideLayout" Target="../slideLayouts/slideLayout5406.xml"/><Relationship Id="rId4" Type="http://schemas.openxmlformats.org/officeDocument/2006/relationships/slideLayout" Target="../slideLayouts/slideLayout5391.xml"/><Relationship Id="rId9" Type="http://schemas.openxmlformats.org/officeDocument/2006/relationships/slideLayout" Target="../slideLayouts/slideLayout5396.xml"/><Relationship Id="rId14" Type="http://schemas.openxmlformats.org/officeDocument/2006/relationships/slideLayout" Target="../slideLayouts/slideLayout5401.xml"/><Relationship Id="rId22" Type="http://schemas.openxmlformats.org/officeDocument/2006/relationships/theme" Target="../theme/theme230.xml"/></Relationships>
</file>

<file path=ppt/slideMasters/_rels/slideMaster2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16.xml"/><Relationship Id="rId13" Type="http://schemas.openxmlformats.org/officeDocument/2006/relationships/slideLayout" Target="../slideLayouts/slideLayout5421.xml"/><Relationship Id="rId18" Type="http://schemas.openxmlformats.org/officeDocument/2006/relationships/slideLayout" Target="../slideLayouts/slideLayout5426.xml"/><Relationship Id="rId26" Type="http://schemas.openxmlformats.org/officeDocument/2006/relationships/slideLayout" Target="../slideLayouts/slideLayout5434.xml"/><Relationship Id="rId3" Type="http://schemas.openxmlformats.org/officeDocument/2006/relationships/slideLayout" Target="../slideLayouts/slideLayout5411.xml"/><Relationship Id="rId21" Type="http://schemas.openxmlformats.org/officeDocument/2006/relationships/slideLayout" Target="../slideLayouts/slideLayout5429.xml"/><Relationship Id="rId34" Type="http://schemas.openxmlformats.org/officeDocument/2006/relationships/slideLayout" Target="../slideLayouts/slideLayout5442.xml"/><Relationship Id="rId7" Type="http://schemas.openxmlformats.org/officeDocument/2006/relationships/slideLayout" Target="../slideLayouts/slideLayout5415.xml"/><Relationship Id="rId12" Type="http://schemas.openxmlformats.org/officeDocument/2006/relationships/slideLayout" Target="../slideLayouts/slideLayout5420.xml"/><Relationship Id="rId17" Type="http://schemas.openxmlformats.org/officeDocument/2006/relationships/slideLayout" Target="../slideLayouts/slideLayout5425.xml"/><Relationship Id="rId25" Type="http://schemas.openxmlformats.org/officeDocument/2006/relationships/slideLayout" Target="../slideLayouts/slideLayout5433.xml"/><Relationship Id="rId33" Type="http://schemas.openxmlformats.org/officeDocument/2006/relationships/slideLayout" Target="../slideLayouts/slideLayout5441.xml"/><Relationship Id="rId2" Type="http://schemas.openxmlformats.org/officeDocument/2006/relationships/slideLayout" Target="../slideLayouts/slideLayout5410.xml"/><Relationship Id="rId16" Type="http://schemas.openxmlformats.org/officeDocument/2006/relationships/slideLayout" Target="../slideLayouts/slideLayout5424.xml"/><Relationship Id="rId20" Type="http://schemas.openxmlformats.org/officeDocument/2006/relationships/slideLayout" Target="../slideLayouts/slideLayout5428.xml"/><Relationship Id="rId29" Type="http://schemas.openxmlformats.org/officeDocument/2006/relationships/slideLayout" Target="../slideLayouts/slideLayout5437.xml"/><Relationship Id="rId1" Type="http://schemas.openxmlformats.org/officeDocument/2006/relationships/slideLayout" Target="../slideLayouts/slideLayout5409.xml"/><Relationship Id="rId6" Type="http://schemas.openxmlformats.org/officeDocument/2006/relationships/slideLayout" Target="../slideLayouts/slideLayout5414.xml"/><Relationship Id="rId11" Type="http://schemas.openxmlformats.org/officeDocument/2006/relationships/slideLayout" Target="../slideLayouts/slideLayout5419.xml"/><Relationship Id="rId24" Type="http://schemas.openxmlformats.org/officeDocument/2006/relationships/slideLayout" Target="../slideLayouts/slideLayout5432.xml"/><Relationship Id="rId32" Type="http://schemas.openxmlformats.org/officeDocument/2006/relationships/slideLayout" Target="../slideLayouts/slideLayout5440.xml"/><Relationship Id="rId37" Type="http://schemas.openxmlformats.org/officeDocument/2006/relationships/theme" Target="../theme/theme231.xml"/><Relationship Id="rId5" Type="http://schemas.openxmlformats.org/officeDocument/2006/relationships/slideLayout" Target="../slideLayouts/slideLayout5413.xml"/><Relationship Id="rId15" Type="http://schemas.openxmlformats.org/officeDocument/2006/relationships/slideLayout" Target="../slideLayouts/slideLayout5423.xml"/><Relationship Id="rId23" Type="http://schemas.openxmlformats.org/officeDocument/2006/relationships/slideLayout" Target="../slideLayouts/slideLayout5431.xml"/><Relationship Id="rId28" Type="http://schemas.openxmlformats.org/officeDocument/2006/relationships/slideLayout" Target="../slideLayouts/slideLayout5436.xml"/><Relationship Id="rId36" Type="http://schemas.openxmlformats.org/officeDocument/2006/relationships/slideLayout" Target="../slideLayouts/slideLayout5444.xml"/><Relationship Id="rId10" Type="http://schemas.openxmlformats.org/officeDocument/2006/relationships/slideLayout" Target="../slideLayouts/slideLayout5418.xml"/><Relationship Id="rId19" Type="http://schemas.openxmlformats.org/officeDocument/2006/relationships/slideLayout" Target="../slideLayouts/slideLayout5427.xml"/><Relationship Id="rId31" Type="http://schemas.openxmlformats.org/officeDocument/2006/relationships/slideLayout" Target="../slideLayouts/slideLayout5439.xml"/><Relationship Id="rId4" Type="http://schemas.openxmlformats.org/officeDocument/2006/relationships/slideLayout" Target="../slideLayouts/slideLayout5412.xml"/><Relationship Id="rId9" Type="http://schemas.openxmlformats.org/officeDocument/2006/relationships/slideLayout" Target="../slideLayouts/slideLayout5417.xml"/><Relationship Id="rId14" Type="http://schemas.openxmlformats.org/officeDocument/2006/relationships/slideLayout" Target="../slideLayouts/slideLayout5422.xml"/><Relationship Id="rId22" Type="http://schemas.openxmlformats.org/officeDocument/2006/relationships/slideLayout" Target="../slideLayouts/slideLayout5430.xml"/><Relationship Id="rId27" Type="http://schemas.openxmlformats.org/officeDocument/2006/relationships/slideLayout" Target="../slideLayouts/slideLayout5435.xml"/><Relationship Id="rId30" Type="http://schemas.openxmlformats.org/officeDocument/2006/relationships/slideLayout" Target="../slideLayouts/slideLayout5438.xml"/><Relationship Id="rId35" Type="http://schemas.openxmlformats.org/officeDocument/2006/relationships/slideLayout" Target="../slideLayouts/slideLayout5443.xml"/></Relationships>
</file>

<file path=ppt/slideMasters/_rels/slideMaster2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52.xml"/><Relationship Id="rId13" Type="http://schemas.openxmlformats.org/officeDocument/2006/relationships/slideLayout" Target="../slideLayouts/slideLayout5457.xml"/><Relationship Id="rId18" Type="http://schemas.openxmlformats.org/officeDocument/2006/relationships/theme" Target="../theme/theme232.xml"/><Relationship Id="rId3" Type="http://schemas.openxmlformats.org/officeDocument/2006/relationships/slideLayout" Target="../slideLayouts/slideLayout5447.xml"/><Relationship Id="rId7" Type="http://schemas.openxmlformats.org/officeDocument/2006/relationships/slideLayout" Target="../slideLayouts/slideLayout5451.xml"/><Relationship Id="rId12" Type="http://schemas.openxmlformats.org/officeDocument/2006/relationships/slideLayout" Target="../slideLayouts/slideLayout5456.xml"/><Relationship Id="rId17" Type="http://schemas.openxmlformats.org/officeDocument/2006/relationships/slideLayout" Target="../slideLayouts/slideLayout5461.xml"/><Relationship Id="rId2" Type="http://schemas.openxmlformats.org/officeDocument/2006/relationships/slideLayout" Target="../slideLayouts/slideLayout5446.xml"/><Relationship Id="rId16" Type="http://schemas.openxmlformats.org/officeDocument/2006/relationships/slideLayout" Target="../slideLayouts/slideLayout5460.xml"/><Relationship Id="rId1" Type="http://schemas.openxmlformats.org/officeDocument/2006/relationships/slideLayout" Target="../slideLayouts/slideLayout5445.xml"/><Relationship Id="rId6" Type="http://schemas.openxmlformats.org/officeDocument/2006/relationships/slideLayout" Target="../slideLayouts/slideLayout5450.xml"/><Relationship Id="rId11" Type="http://schemas.openxmlformats.org/officeDocument/2006/relationships/slideLayout" Target="../slideLayouts/slideLayout5455.xml"/><Relationship Id="rId5" Type="http://schemas.openxmlformats.org/officeDocument/2006/relationships/slideLayout" Target="../slideLayouts/slideLayout5449.xml"/><Relationship Id="rId15" Type="http://schemas.openxmlformats.org/officeDocument/2006/relationships/slideLayout" Target="../slideLayouts/slideLayout5459.xml"/><Relationship Id="rId10" Type="http://schemas.openxmlformats.org/officeDocument/2006/relationships/slideLayout" Target="../slideLayouts/slideLayout5454.xml"/><Relationship Id="rId4" Type="http://schemas.openxmlformats.org/officeDocument/2006/relationships/slideLayout" Target="../slideLayouts/slideLayout5448.xml"/><Relationship Id="rId9" Type="http://schemas.openxmlformats.org/officeDocument/2006/relationships/slideLayout" Target="../slideLayouts/slideLayout5453.xml"/><Relationship Id="rId14" Type="http://schemas.openxmlformats.org/officeDocument/2006/relationships/slideLayout" Target="../slideLayouts/slideLayout5458.xml"/></Relationships>
</file>

<file path=ppt/slideMasters/_rels/slideMaster2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69.xml"/><Relationship Id="rId3" Type="http://schemas.openxmlformats.org/officeDocument/2006/relationships/slideLayout" Target="../slideLayouts/slideLayout5464.xml"/><Relationship Id="rId7" Type="http://schemas.openxmlformats.org/officeDocument/2006/relationships/slideLayout" Target="../slideLayouts/slideLayout5468.xml"/><Relationship Id="rId12" Type="http://schemas.openxmlformats.org/officeDocument/2006/relationships/theme" Target="../theme/theme233.xml"/><Relationship Id="rId2" Type="http://schemas.openxmlformats.org/officeDocument/2006/relationships/slideLayout" Target="../slideLayouts/slideLayout5463.xml"/><Relationship Id="rId1" Type="http://schemas.openxmlformats.org/officeDocument/2006/relationships/slideLayout" Target="../slideLayouts/slideLayout5462.xml"/><Relationship Id="rId6" Type="http://schemas.openxmlformats.org/officeDocument/2006/relationships/slideLayout" Target="../slideLayouts/slideLayout5467.xml"/><Relationship Id="rId11" Type="http://schemas.openxmlformats.org/officeDocument/2006/relationships/slideLayout" Target="../slideLayouts/slideLayout5472.xml"/><Relationship Id="rId5" Type="http://schemas.openxmlformats.org/officeDocument/2006/relationships/slideLayout" Target="../slideLayouts/slideLayout5466.xml"/><Relationship Id="rId10" Type="http://schemas.openxmlformats.org/officeDocument/2006/relationships/slideLayout" Target="../slideLayouts/slideLayout5471.xml"/><Relationship Id="rId4" Type="http://schemas.openxmlformats.org/officeDocument/2006/relationships/slideLayout" Target="../slideLayouts/slideLayout5465.xml"/><Relationship Id="rId9" Type="http://schemas.openxmlformats.org/officeDocument/2006/relationships/slideLayout" Target="../slideLayouts/slideLayout5470.xml"/></Relationships>
</file>

<file path=ppt/slideMasters/_rels/slideMaster2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80.xml"/><Relationship Id="rId13" Type="http://schemas.openxmlformats.org/officeDocument/2006/relationships/slideLayout" Target="../slideLayouts/slideLayout5485.xml"/><Relationship Id="rId3" Type="http://schemas.openxmlformats.org/officeDocument/2006/relationships/slideLayout" Target="../slideLayouts/slideLayout5475.xml"/><Relationship Id="rId7" Type="http://schemas.openxmlformats.org/officeDocument/2006/relationships/slideLayout" Target="../slideLayouts/slideLayout5479.xml"/><Relationship Id="rId12" Type="http://schemas.openxmlformats.org/officeDocument/2006/relationships/slideLayout" Target="../slideLayouts/slideLayout5484.xml"/><Relationship Id="rId17" Type="http://schemas.openxmlformats.org/officeDocument/2006/relationships/theme" Target="../theme/theme234.xml"/><Relationship Id="rId2" Type="http://schemas.openxmlformats.org/officeDocument/2006/relationships/slideLayout" Target="../slideLayouts/slideLayout5474.xml"/><Relationship Id="rId16" Type="http://schemas.openxmlformats.org/officeDocument/2006/relationships/slideLayout" Target="../slideLayouts/slideLayout5488.xml"/><Relationship Id="rId1" Type="http://schemas.openxmlformats.org/officeDocument/2006/relationships/slideLayout" Target="../slideLayouts/slideLayout5473.xml"/><Relationship Id="rId6" Type="http://schemas.openxmlformats.org/officeDocument/2006/relationships/slideLayout" Target="../slideLayouts/slideLayout5478.xml"/><Relationship Id="rId11" Type="http://schemas.openxmlformats.org/officeDocument/2006/relationships/slideLayout" Target="../slideLayouts/slideLayout5483.xml"/><Relationship Id="rId5" Type="http://schemas.openxmlformats.org/officeDocument/2006/relationships/slideLayout" Target="../slideLayouts/slideLayout5477.xml"/><Relationship Id="rId15" Type="http://schemas.openxmlformats.org/officeDocument/2006/relationships/slideLayout" Target="../slideLayouts/slideLayout5487.xml"/><Relationship Id="rId10" Type="http://schemas.openxmlformats.org/officeDocument/2006/relationships/slideLayout" Target="../slideLayouts/slideLayout5482.xml"/><Relationship Id="rId4" Type="http://schemas.openxmlformats.org/officeDocument/2006/relationships/slideLayout" Target="../slideLayouts/slideLayout5476.xml"/><Relationship Id="rId9" Type="http://schemas.openxmlformats.org/officeDocument/2006/relationships/slideLayout" Target="../slideLayouts/slideLayout5481.xml"/><Relationship Id="rId14" Type="http://schemas.openxmlformats.org/officeDocument/2006/relationships/slideLayout" Target="../slideLayouts/slideLayout5486.xml"/></Relationships>
</file>

<file path=ppt/slideMasters/_rels/slideMaster2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96.xml"/><Relationship Id="rId13" Type="http://schemas.openxmlformats.org/officeDocument/2006/relationships/slideLayout" Target="../slideLayouts/slideLayout5501.xml"/><Relationship Id="rId18" Type="http://schemas.openxmlformats.org/officeDocument/2006/relationships/slideLayout" Target="../slideLayouts/slideLayout5506.xml"/><Relationship Id="rId26" Type="http://schemas.openxmlformats.org/officeDocument/2006/relationships/slideLayout" Target="../slideLayouts/slideLayout5514.xml"/><Relationship Id="rId39" Type="http://schemas.openxmlformats.org/officeDocument/2006/relationships/slideLayout" Target="../slideLayouts/slideLayout5527.xml"/><Relationship Id="rId3" Type="http://schemas.openxmlformats.org/officeDocument/2006/relationships/slideLayout" Target="../slideLayouts/slideLayout5491.xml"/><Relationship Id="rId21" Type="http://schemas.openxmlformats.org/officeDocument/2006/relationships/slideLayout" Target="../slideLayouts/slideLayout5509.xml"/><Relationship Id="rId34" Type="http://schemas.openxmlformats.org/officeDocument/2006/relationships/slideLayout" Target="../slideLayouts/slideLayout5522.xml"/><Relationship Id="rId42" Type="http://schemas.openxmlformats.org/officeDocument/2006/relationships/slideLayout" Target="../slideLayouts/slideLayout5530.xml"/><Relationship Id="rId7" Type="http://schemas.openxmlformats.org/officeDocument/2006/relationships/slideLayout" Target="../slideLayouts/slideLayout5495.xml"/><Relationship Id="rId12" Type="http://schemas.openxmlformats.org/officeDocument/2006/relationships/slideLayout" Target="../slideLayouts/slideLayout5500.xml"/><Relationship Id="rId17" Type="http://schemas.openxmlformats.org/officeDocument/2006/relationships/slideLayout" Target="../slideLayouts/slideLayout5505.xml"/><Relationship Id="rId25" Type="http://schemas.openxmlformats.org/officeDocument/2006/relationships/slideLayout" Target="../slideLayouts/slideLayout5513.xml"/><Relationship Id="rId33" Type="http://schemas.openxmlformats.org/officeDocument/2006/relationships/slideLayout" Target="../slideLayouts/slideLayout5521.xml"/><Relationship Id="rId38" Type="http://schemas.openxmlformats.org/officeDocument/2006/relationships/slideLayout" Target="../slideLayouts/slideLayout5526.xml"/><Relationship Id="rId46" Type="http://schemas.openxmlformats.org/officeDocument/2006/relationships/theme" Target="../theme/theme235.xml"/><Relationship Id="rId2" Type="http://schemas.openxmlformats.org/officeDocument/2006/relationships/slideLayout" Target="../slideLayouts/slideLayout5490.xml"/><Relationship Id="rId16" Type="http://schemas.openxmlformats.org/officeDocument/2006/relationships/slideLayout" Target="../slideLayouts/slideLayout5504.xml"/><Relationship Id="rId20" Type="http://schemas.openxmlformats.org/officeDocument/2006/relationships/slideLayout" Target="../slideLayouts/slideLayout5508.xml"/><Relationship Id="rId29" Type="http://schemas.openxmlformats.org/officeDocument/2006/relationships/slideLayout" Target="../slideLayouts/slideLayout5517.xml"/><Relationship Id="rId41" Type="http://schemas.openxmlformats.org/officeDocument/2006/relationships/slideLayout" Target="../slideLayouts/slideLayout5529.xml"/><Relationship Id="rId1" Type="http://schemas.openxmlformats.org/officeDocument/2006/relationships/slideLayout" Target="../slideLayouts/slideLayout5489.xml"/><Relationship Id="rId6" Type="http://schemas.openxmlformats.org/officeDocument/2006/relationships/slideLayout" Target="../slideLayouts/slideLayout5494.xml"/><Relationship Id="rId11" Type="http://schemas.openxmlformats.org/officeDocument/2006/relationships/slideLayout" Target="../slideLayouts/slideLayout5499.xml"/><Relationship Id="rId24" Type="http://schemas.openxmlformats.org/officeDocument/2006/relationships/slideLayout" Target="../slideLayouts/slideLayout5512.xml"/><Relationship Id="rId32" Type="http://schemas.openxmlformats.org/officeDocument/2006/relationships/slideLayout" Target="../slideLayouts/slideLayout5520.xml"/><Relationship Id="rId37" Type="http://schemas.openxmlformats.org/officeDocument/2006/relationships/slideLayout" Target="../slideLayouts/slideLayout5525.xml"/><Relationship Id="rId40" Type="http://schemas.openxmlformats.org/officeDocument/2006/relationships/slideLayout" Target="../slideLayouts/slideLayout5528.xml"/><Relationship Id="rId45" Type="http://schemas.openxmlformats.org/officeDocument/2006/relationships/slideLayout" Target="../slideLayouts/slideLayout5533.xml"/><Relationship Id="rId5" Type="http://schemas.openxmlformats.org/officeDocument/2006/relationships/slideLayout" Target="../slideLayouts/slideLayout5493.xml"/><Relationship Id="rId15" Type="http://schemas.openxmlformats.org/officeDocument/2006/relationships/slideLayout" Target="../slideLayouts/slideLayout5503.xml"/><Relationship Id="rId23" Type="http://schemas.openxmlformats.org/officeDocument/2006/relationships/slideLayout" Target="../slideLayouts/slideLayout5511.xml"/><Relationship Id="rId28" Type="http://schemas.openxmlformats.org/officeDocument/2006/relationships/slideLayout" Target="../slideLayouts/slideLayout5516.xml"/><Relationship Id="rId36" Type="http://schemas.openxmlformats.org/officeDocument/2006/relationships/slideLayout" Target="../slideLayouts/slideLayout5524.xml"/><Relationship Id="rId10" Type="http://schemas.openxmlformats.org/officeDocument/2006/relationships/slideLayout" Target="../slideLayouts/slideLayout5498.xml"/><Relationship Id="rId19" Type="http://schemas.openxmlformats.org/officeDocument/2006/relationships/slideLayout" Target="../slideLayouts/slideLayout5507.xml"/><Relationship Id="rId31" Type="http://schemas.openxmlformats.org/officeDocument/2006/relationships/slideLayout" Target="../slideLayouts/slideLayout5519.xml"/><Relationship Id="rId44" Type="http://schemas.openxmlformats.org/officeDocument/2006/relationships/slideLayout" Target="../slideLayouts/slideLayout5532.xml"/><Relationship Id="rId4" Type="http://schemas.openxmlformats.org/officeDocument/2006/relationships/slideLayout" Target="../slideLayouts/slideLayout5492.xml"/><Relationship Id="rId9" Type="http://schemas.openxmlformats.org/officeDocument/2006/relationships/slideLayout" Target="../slideLayouts/slideLayout5497.xml"/><Relationship Id="rId14" Type="http://schemas.openxmlformats.org/officeDocument/2006/relationships/slideLayout" Target="../slideLayouts/slideLayout5502.xml"/><Relationship Id="rId22" Type="http://schemas.openxmlformats.org/officeDocument/2006/relationships/slideLayout" Target="../slideLayouts/slideLayout5510.xml"/><Relationship Id="rId27" Type="http://schemas.openxmlformats.org/officeDocument/2006/relationships/slideLayout" Target="../slideLayouts/slideLayout5515.xml"/><Relationship Id="rId30" Type="http://schemas.openxmlformats.org/officeDocument/2006/relationships/slideLayout" Target="../slideLayouts/slideLayout5518.xml"/><Relationship Id="rId35" Type="http://schemas.openxmlformats.org/officeDocument/2006/relationships/slideLayout" Target="../slideLayouts/slideLayout5523.xml"/><Relationship Id="rId43" Type="http://schemas.openxmlformats.org/officeDocument/2006/relationships/slideLayout" Target="../slideLayouts/slideLayout5531.xml"/></Relationships>
</file>

<file path=ppt/slideMasters/_rels/slideMaster2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41.xml"/><Relationship Id="rId13" Type="http://schemas.openxmlformats.org/officeDocument/2006/relationships/slideLayout" Target="../slideLayouts/slideLayout5546.xml"/><Relationship Id="rId18" Type="http://schemas.openxmlformats.org/officeDocument/2006/relationships/theme" Target="../theme/theme236.xml"/><Relationship Id="rId3" Type="http://schemas.openxmlformats.org/officeDocument/2006/relationships/slideLayout" Target="../slideLayouts/slideLayout5536.xml"/><Relationship Id="rId7" Type="http://schemas.openxmlformats.org/officeDocument/2006/relationships/slideLayout" Target="../slideLayouts/slideLayout5540.xml"/><Relationship Id="rId12" Type="http://schemas.openxmlformats.org/officeDocument/2006/relationships/slideLayout" Target="../slideLayouts/slideLayout5545.xml"/><Relationship Id="rId17" Type="http://schemas.openxmlformats.org/officeDocument/2006/relationships/slideLayout" Target="../slideLayouts/slideLayout5550.xml"/><Relationship Id="rId2" Type="http://schemas.openxmlformats.org/officeDocument/2006/relationships/slideLayout" Target="../slideLayouts/slideLayout5535.xml"/><Relationship Id="rId16" Type="http://schemas.openxmlformats.org/officeDocument/2006/relationships/slideLayout" Target="../slideLayouts/slideLayout5549.xml"/><Relationship Id="rId1" Type="http://schemas.openxmlformats.org/officeDocument/2006/relationships/slideLayout" Target="../slideLayouts/slideLayout5534.xml"/><Relationship Id="rId6" Type="http://schemas.openxmlformats.org/officeDocument/2006/relationships/slideLayout" Target="../slideLayouts/slideLayout5539.xml"/><Relationship Id="rId11" Type="http://schemas.openxmlformats.org/officeDocument/2006/relationships/slideLayout" Target="../slideLayouts/slideLayout5544.xml"/><Relationship Id="rId5" Type="http://schemas.openxmlformats.org/officeDocument/2006/relationships/slideLayout" Target="../slideLayouts/slideLayout5538.xml"/><Relationship Id="rId15" Type="http://schemas.openxmlformats.org/officeDocument/2006/relationships/slideLayout" Target="../slideLayouts/slideLayout5548.xml"/><Relationship Id="rId10" Type="http://schemas.openxmlformats.org/officeDocument/2006/relationships/slideLayout" Target="../slideLayouts/slideLayout5543.xml"/><Relationship Id="rId4" Type="http://schemas.openxmlformats.org/officeDocument/2006/relationships/slideLayout" Target="../slideLayouts/slideLayout5537.xml"/><Relationship Id="rId9" Type="http://schemas.openxmlformats.org/officeDocument/2006/relationships/slideLayout" Target="../slideLayouts/slideLayout5542.xml"/><Relationship Id="rId14" Type="http://schemas.openxmlformats.org/officeDocument/2006/relationships/slideLayout" Target="../slideLayouts/slideLayout5547.xml"/></Relationships>
</file>

<file path=ppt/slideMasters/_rels/slideMaster2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58.xml"/><Relationship Id="rId13" Type="http://schemas.openxmlformats.org/officeDocument/2006/relationships/slideLayout" Target="../slideLayouts/slideLayout5563.xml"/><Relationship Id="rId18" Type="http://schemas.openxmlformats.org/officeDocument/2006/relationships/slideLayout" Target="../slideLayouts/slideLayout5568.xml"/><Relationship Id="rId3" Type="http://schemas.openxmlformats.org/officeDocument/2006/relationships/slideLayout" Target="../slideLayouts/slideLayout5553.xml"/><Relationship Id="rId21" Type="http://schemas.openxmlformats.org/officeDocument/2006/relationships/theme" Target="../theme/theme237.xml"/><Relationship Id="rId7" Type="http://schemas.openxmlformats.org/officeDocument/2006/relationships/slideLayout" Target="../slideLayouts/slideLayout5557.xml"/><Relationship Id="rId12" Type="http://schemas.openxmlformats.org/officeDocument/2006/relationships/slideLayout" Target="../slideLayouts/slideLayout5562.xml"/><Relationship Id="rId17" Type="http://schemas.openxmlformats.org/officeDocument/2006/relationships/slideLayout" Target="../slideLayouts/slideLayout5567.xml"/><Relationship Id="rId2" Type="http://schemas.openxmlformats.org/officeDocument/2006/relationships/slideLayout" Target="../slideLayouts/slideLayout5552.xml"/><Relationship Id="rId16" Type="http://schemas.openxmlformats.org/officeDocument/2006/relationships/slideLayout" Target="../slideLayouts/slideLayout5566.xml"/><Relationship Id="rId20" Type="http://schemas.openxmlformats.org/officeDocument/2006/relationships/slideLayout" Target="../slideLayouts/slideLayout5570.xml"/><Relationship Id="rId1" Type="http://schemas.openxmlformats.org/officeDocument/2006/relationships/slideLayout" Target="../slideLayouts/slideLayout5551.xml"/><Relationship Id="rId6" Type="http://schemas.openxmlformats.org/officeDocument/2006/relationships/slideLayout" Target="../slideLayouts/slideLayout5556.xml"/><Relationship Id="rId11" Type="http://schemas.openxmlformats.org/officeDocument/2006/relationships/slideLayout" Target="../slideLayouts/slideLayout5561.xml"/><Relationship Id="rId5" Type="http://schemas.openxmlformats.org/officeDocument/2006/relationships/slideLayout" Target="../slideLayouts/slideLayout5555.xml"/><Relationship Id="rId15" Type="http://schemas.openxmlformats.org/officeDocument/2006/relationships/slideLayout" Target="../slideLayouts/slideLayout5565.xml"/><Relationship Id="rId10" Type="http://schemas.openxmlformats.org/officeDocument/2006/relationships/slideLayout" Target="../slideLayouts/slideLayout5560.xml"/><Relationship Id="rId19" Type="http://schemas.openxmlformats.org/officeDocument/2006/relationships/slideLayout" Target="../slideLayouts/slideLayout5569.xml"/><Relationship Id="rId4" Type="http://schemas.openxmlformats.org/officeDocument/2006/relationships/slideLayout" Target="../slideLayouts/slideLayout5554.xml"/><Relationship Id="rId9" Type="http://schemas.openxmlformats.org/officeDocument/2006/relationships/slideLayout" Target="../slideLayouts/slideLayout5559.xml"/><Relationship Id="rId14" Type="http://schemas.openxmlformats.org/officeDocument/2006/relationships/slideLayout" Target="../slideLayouts/slideLayout5564.xml"/></Relationships>
</file>

<file path=ppt/slideMasters/_rels/slideMaster2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78.xml"/><Relationship Id="rId13" Type="http://schemas.openxmlformats.org/officeDocument/2006/relationships/slideLayout" Target="../slideLayouts/slideLayout5583.xml"/><Relationship Id="rId18" Type="http://schemas.openxmlformats.org/officeDocument/2006/relationships/theme" Target="../theme/theme238.xml"/><Relationship Id="rId3" Type="http://schemas.openxmlformats.org/officeDocument/2006/relationships/slideLayout" Target="../slideLayouts/slideLayout5573.xml"/><Relationship Id="rId7" Type="http://schemas.openxmlformats.org/officeDocument/2006/relationships/slideLayout" Target="../slideLayouts/slideLayout5577.xml"/><Relationship Id="rId12" Type="http://schemas.openxmlformats.org/officeDocument/2006/relationships/slideLayout" Target="../slideLayouts/slideLayout5582.xml"/><Relationship Id="rId17" Type="http://schemas.openxmlformats.org/officeDocument/2006/relationships/slideLayout" Target="../slideLayouts/slideLayout5587.xml"/><Relationship Id="rId2" Type="http://schemas.openxmlformats.org/officeDocument/2006/relationships/slideLayout" Target="../slideLayouts/slideLayout5572.xml"/><Relationship Id="rId16" Type="http://schemas.openxmlformats.org/officeDocument/2006/relationships/slideLayout" Target="../slideLayouts/slideLayout5586.xml"/><Relationship Id="rId1" Type="http://schemas.openxmlformats.org/officeDocument/2006/relationships/slideLayout" Target="../slideLayouts/slideLayout5571.xml"/><Relationship Id="rId6" Type="http://schemas.openxmlformats.org/officeDocument/2006/relationships/slideLayout" Target="../slideLayouts/slideLayout5576.xml"/><Relationship Id="rId11" Type="http://schemas.openxmlformats.org/officeDocument/2006/relationships/slideLayout" Target="../slideLayouts/slideLayout5581.xml"/><Relationship Id="rId5" Type="http://schemas.openxmlformats.org/officeDocument/2006/relationships/slideLayout" Target="../slideLayouts/slideLayout5575.xml"/><Relationship Id="rId15" Type="http://schemas.openxmlformats.org/officeDocument/2006/relationships/slideLayout" Target="../slideLayouts/slideLayout5585.xml"/><Relationship Id="rId10" Type="http://schemas.openxmlformats.org/officeDocument/2006/relationships/slideLayout" Target="../slideLayouts/slideLayout5580.xml"/><Relationship Id="rId4" Type="http://schemas.openxmlformats.org/officeDocument/2006/relationships/slideLayout" Target="../slideLayouts/slideLayout5574.xml"/><Relationship Id="rId9" Type="http://schemas.openxmlformats.org/officeDocument/2006/relationships/slideLayout" Target="../slideLayouts/slideLayout5579.xml"/><Relationship Id="rId14" Type="http://schemas.openxmlformats.org/officeDocument/2006/relationships/slideLayout" Target="../slideLayouts/slideLayout5584.xml"/></Relationships>
</file>

<file path=ppt/slideMasters/_rels/slideMaster2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95.xml"/><Relationship Id="rId3" Type="http://schemas.openxmlformats.org/officeDocument/2006/relationships/slideLayout" Target="../slideLayouts/slideLayout5590.xml"/><Relationship Id="rId7" Type="http://schemas.openxmlformats.org/officeDocument/2006/relationships/slideLayout" Target="../slideLayouts/slideLayout5594.xml"/><Relationship Id="rId12" Type="http://schemas.openxmlformats.org/officeDocument/2006/relationships/theme" Target="../theme/theme239.xml"/><Relationship Id="rId2" Type="http://schemas.openxmlformats.org/officeDocument/2006/relationships/slideLayout" Target="../slideLayouts/slideLayout5589.xml"/><Relationship Id="rId1" Type="http://schemas.openxmlformats.org/officeDocument/2006/relationships/slideLayout" Target="../slideLayouts/slideLayout5588.xml"/><Relationship Id="rId6" Type="http://schemas.openxmlformats.org/officeDocument/2006/relationships/slideLayout" Target="../slideLayouts/slideLayout5593.xml"/><Relationship Id="rId11" Type="http://schemas.openxmlformats.org/officeDocument/2006/relationships/slideLayout" Target="../slideLayouts/slideLayout5598.xml"/><Relationship Id="rId5" Type="http://schemas.openxmlformats.org/officeDocument/2006/relationships/slideLayout" Target="../slideLayouts/slideLayout5592.xml"/><Relationship Id="rId10" Type="http://schemas.openxmlformats.org/officeDocument/2006/relationships/slideLayout" Target="../slideLayouts/slideLayout5597.xml"/><Relationship Id="rId4" Type="http://schemas.openxmlformats.org/officeDocument/2006/relationships/slideLayout" Target="../slideLayouts/slideLayout5591.xml"/><Relationship Id="rId9" Type="http://schemas.openxmlformats.org/officeDocument/2006/relationships/slideLayout" Target="../slideLayouts/slideLayout5596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4.xml"/><Relationship Id="rId13" Type="http://schemas.openxmlformats.org/officeDocument/2006/relationships/slideLayout" Target="../slideLayouts/slideLayout649.xml"/><Relationship Id="rId18" Type="http://schemas.openxmlformats.org/officeDocument/2006/relationships/slideLayout" Target="../slideLayouts/slideLayout654.xml"/><Relationship Id="rId26" Type="http://schemas.openxmlformats.org/officeDocument/2006/relationships/slideLayout" Target="../slideLayouts/slideLayout662.xml"/><Relationship Id="rId39" Type="http://schemas.openxmlformats.org/officeDocument/2006/relationships/slideLayout" Target="../slideLayouts/slideLayout675.xml"/><Relationship Id="rId3" Type="http://schemas.openxmlformats.org/officeDocument/2006/relationships/slideLayout" Target="../slideLayouts/slideLayout639.xml"/><Relationship Id="rId21" Type="http://schemas.openxmlformats.org/officeDocument/2006/relationships/slideLayout" Target="../slideLayouts/slideLayout657.xml"/><Relationship Id="rId34" Type="http://schemas.openxmlformats.org/officeDocument/2006/relationships/slideLayout" Target="../slideLayouts/slideLayout670.xml"/><Relationship Id="rId42" Type="http://schemas.openxmlformats.org/officeDocument/2006/relationships/slideLayout" Target="../slideLayouts/slideLayout678.xml"/><Relationship Id="rId47" Type="http://schemas.openxmlformats.org/officeDocument/2006/relationships/theme" Target="../theme/theme24.xml"/><Relationship Id="rId7" Type="http://schemas.openxmlformats.org/officeDocument/2006/relationships/slideLayout" Target="../slideLayouts/slideLayout643.xml"/><Relationship Id="rId12" Type="http://schemas.openxmlformats.org/officeDocument/2006/relationships/slideLayout" Target="../slideLayouts/slideLayout648.xml"/><Relationship Id="rId17" Type="http://schemas.openxmlformats.org/officeDocument/2006/relationships/slideLayout" Target="../slideLayouts/slideLayout653.xml"/><Relationship Id="rId25" Type="http://schemas.openxmlformats.org/officeDocument/2006/relationships/slideLayout" Target="../slideLayouts/slideLayout661.xml"/><Relationship Id="rId33" Type="http://schemas.openxmlformats.org/officeDocument/2006/relationships/slideLayout" Target="../slideLayouts/slideLayout669.xml"/><Relationship Id="rId38" Type="http://schemas.openxmlformats.org/officeDocument/2006/relationships/slideLayout" Target="../slideLayouts/slideLayout674.xml"/><Relationship Id="rId46" Type="http://schemas.openxmlformats.org/officeDocument/2006/relationships/slideLayout" Target="../slideLayouts/slideLayout682.xml"/><Relationship Id="rId2" Type="http://schemas.openxmlformats.org/officeDocument/2006/relationships/slideLayout" Target="../slideLayouts/slideLayout638.xml"/><Relationship Id="rId16" Type="http://schemas.openxmlformats.org/officeDocument/2006/relationships/slideLayout" Target="../slideLayouts/slideLayout652.xml"/><Relationship Id="rId20" Type="http://schemas.openxmlformats.org/officeDocument/2006/relationships/slideLayout" Target="../slideLayouts/slideLayout656.xml"/><Relationship Id="rId29" Type="http://schemas.openxmlformats.org/officeDocument/2006/relationships/slideLayout" Target="../slideLayouts/slideLayout665.xml"/><Relationship Id="rId41" Type="http://schemas.openxmlformats.org/officeDocument/2006/relationships/slideLayout" Target="../slideLayouts/slideLayout677.xml"/><Relationship Id="rId1" Type="http://schemas.openxmlformats.org/officeDocument/2006/relationships/slideLayout" Target="../slideLayouts/slideLayout637.xml"/><Relationship Id="rId6" Type="http://schemas.openxmlformats.org/officeDocument/2006/relationships/slideLayout" Target="../slideLayouts/slideLayout642.xml"/><Relationship Id="rId11" Type="http://schemas.openxmlformats.org/officeDocument/2006/relationships/slideLayout" Target="../slideLayouts/slideLayout647.xml"/><Relationship Id="rId24" Type="http://schemas.openxmlformats.org/officeDocument/2006/relationships/slideLayout" Target="../slideLayouts/slideLayout660.xml"/><Relationship Id="rId32" Type="http://schemas.openxmlformats.org/officeDocument/2006/relationships/slideLayout" Target="../slideLayouts/slideLayout668.xml"/><Relationship Id="rId37" Type="http://schemas.openxmlformats.org/officeDocument/2006/relationships/slideLayout" Target="../slideLayouts/slideLayout673.xml"/><Relationship Id="rId40" Type="http://schemas.openxmlformats.org/officeDocument/2006/relationships/slideLayout" Target="../slideLayouts/slideLayout676.xml"/><Relationship Id="rId45" Type="http://schemas.openxmlformats.org/officeDocument/2006/relationships/slideLayout" Target="../slideLayouts/slideLayout681.xml"/><Relationship Id="rId5" Type="http://schemas.openxmlformats.org/officeDocument/2006/relationships/slideLayout" Target="../slideLayouts/slideLayout641.xml"/><Relationship Id="rId15" Type="http://schemas.openxmlformats.org/officeDocument/2006/relationships/slideLayout" Target="../slideLayouts/slideLayout651.xml"/><Relationship Id="rId23" Type="http://schemas.openxmlformats.org/officeDocument/2006/relationships/slideLayout" Target="../slideLayouts/slideLayout659.xml"/><Relationship Id="rId28" Type="http://schemas.openxmlformats.org/officeDocument/2006/relationships/slideLayout" Target="../slideLayouts/slideLayout664.xml"/><Relationship Id="rId36" Type="http://schemas.openxmlformats.org/officeDocument/2006/relationships/slideLayout" Target="../slideLayouts/slideLayout672.xml"/><Relationship Id="rId10" Type="http://schemas.openxmlformats.org/officeDocument/2006/relationships/slideLayout" Target="../slideLayouts/slideLayout646.xml"/><Relationship Id="rId19" Type="http://schemas.openxmlformats.org/officeDocument/2006/relationships/slideLayout" Target="../slideLayouts/slideLayout655.xml"/><Relationship Id="rId31" Type="http://schemas.openxmlformats.org/officeDocument/2006/relationships/slideLayout" Target="../slideLayouts/slideLayout667.xml"/><Relationship Id="rId44" Type="http://schemas.openxmlformats.org/officeDocument/2006/relationships/slideLayout" Target="../slideLayouts/slideLayout680.xml"/><Relationship Id="rId4" Type="http://schemas.openxmlformats.org/officeDocument/2006/relationships/slideLayout" Target="../slideLayouts/slideLayout640.xml"/><Relationship Id="rId9" Type="http://schemas.openxmlformats.org/officeDocument/2006/relationships/slideLayout" Target="../slideLayouts/slideLayout645.xml"/><Relationship Id="rId14" Type="http://schemas.openxmlformats.org/officeDocument/2006/relationships/slideLayout" Target="../slideLayouts/slideLayout650.xml"/><Relationship Id="rId22" Type="http://schemas.openxmlformats.org/officeDocument/2006/relationships/slideLayout" Target="../slideLayouts/slideLayout658.xml"/><Relationship Id="rId27" Type="http://schemas.openxmlformats.org/officeDocument/2006/relationships/slideLayout" Target="../slideLayouts/slideLayout663.xml"/><Relationship Id="rId30" Type="http://schemas.openxmlformats.org/officeDocument/2006/relationships/slideLayout" Target="../slideLayouts/slideLayout666.xml"/><Relationship Id="rId35" Type="http://schemas.openxmlformats.org/officeDocument/2006/relationships/slideLayout" Target="../slideLayouts/slideLayout671.xml"/><Relationship Id="rId43" Type="http://schemas.openxmlformats.org/officeDocument/2006/relationships/slideLayout" Target="../slideLayouts/slideLayout679.xml"/></Relationships>
</file>

<file path=ppt/slideMasters/_rels/slideMaster2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06.xml"/><Relationship Id="rId13" Type="http://schemas.openxmlformats.org/officeDocument/2006/relationships/theme" Target="../theme/theme240.xml"/><Relationship Id="rId3" Type="http://schemas.openxmlformats.org/officeDocument/2006/relationships/slideLayout" Target="../slideLayouts/slideLayout5601.xml"/><Relationship Id="rId7" Type="http://schemas.openxmlformats.org/officeDocument/2006/relationships/slideLayout" Target="../slideLayouts/slideLayout5605.xml"/><Relationship Id="rId12" Type="http://schemas.openxmlformats.org/officeDocument/2006/relationships/slideLayout" Target="../slideLayouts/slideLayout5610.xml"/><Relationship Id="rId2" Type="http://schemas.openxmlformats.org/officeDocument/2006/relationships/slideLayout" Target="../slideLayouts/slideLayout5600.xml"/><Relationship Id="rId1" Type="http://schemas.openxmlformats.org/officeDocument/2006/relationships/slideLayout" Target="../slideLayouts/slideLayout5599.xml"/><Relationship Id="rId6" Type="http://schemas.openxmlformats.org/officeDocument/2006/relationships/slideLayout" Target="../slideLayouts/slideLayout5604.xml"/><Relationship Id="rId11" Type="http://schemas.openxmlformats.org/officeDocument/2006/relationships/slideLayout" Target="../slideLayouts/slideLayout5609.xml"/><Relationship Id="rId5" Type="http://schemas.openxmlformats.org/officeDocument/2006/relationships/slideLayout" Target="../slideLayouts/slideLayout5603.xml"/><Relationship Id="rId10" Type="http://schemas.openxmlformats.org/officeDocument/2006/relationships/slideLayout" Target="../slideLayouts/slideLayout5608.xml"/><Relationship Id="rId4" Type="http://schemas.openxmlformats.org/officeDocument/2006/relationships/slideLayout" Target="../slideLayouts/slideLayout5602.xml"/><Relationship Id="rId9" Type="http://schemas.openxmlformats.org/officeDocument/2006/relationships/slideLayout" Target="../slideLayouts/slideLayout5607.xml"/></Relationships>
</file>

<file path=ppt/slideMasters/_rels/slideMaster2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18.xml"/><Relationship Id="rId13" Type="http://schemas.openxmlformats.org/officeDocument/2006/relationships/slideLayout" Target="../slideLayouts/slideLayout5623.xml"/><Relationship Id="rId18" Type="http://schemas.openxmlformats.org/officeDocument/2006/relationships/slideLayout" Target="../slideLayouts/slideLayout5628.xml"/><Relationship Id="rId3" Type="http://schemas.openxmlformats.org/officeDocument/2006/relationships/slideLayout" Target="../slideLayouts/slideLayout5613.xml"/><Relationship Id="rId21" Type="http://schemas.openxmlformats.org/officeDocument/2006/relationships/slideLayout" Target="../slideLayouts/slideLayout5631.xml"/><Relationship Id="rId7" Type="http://schemas.openxmlformats.org/officeDocument/2006/relationships/slideLayout" Target="../slideLayouts/slideLayout5617.xml"/><Relationship Id="rId12" Type="http://schemas.openxmlformats.org/officeDocument/2006/relationships/slideLayout" Target="../slideLayouts/slideLayout5622.xml"/><Relationship Id="rId17" Type="http://schemas.openxmlformats.org/officeDocument/2006/relationships/slideLayout" Target="../slideLayouts/slideLayout5627.xml"/><Relationship Id="rId2" Type="http://schemas.openxmlformats.org/officeDocument/2006/relationships/slideLayout" Target="../slideLayouts/slideLayout5612.xml"/><Relationship Id="rId16" Type="http://schemas.openxmlformats.org/officeDocument/2006/relationships/slideLayout" Target="../slideLayouts/slideLayout5626.xml"/><Relationship Id="rId20" Type="http://schemas.openxmlformats.org/officeDocument/2006/relationships/slideLayout" Target="../slideLayouts/slideLayout5630.xml"/><Relationship Id="rId1" Type="http://schemas.openxmlformats.org/officeDocument/2006/relationships/slideLayout" Target="../slideLayouts/slideLayout5611.xml"/><Relationship Id="rId6" Type="http://schemas.openxmlformats.org/officeDocument/2006/relationships/slideLayout" Target="../slideLayouts/slideLayout5616.xml"/><Relationship Id="rId11" Type="http://schemas.openxmlformats.org/officeDocument/2006/relationships/slideLayout" Target="../slideLayouts/slideLayout5621.xml"/><Relationship Id="rId5" Type="http://schemas.openxmlformats.org/officeDocument/2006/relationships/slideLayout" Target="../slideLayouts/slideLayout5615.xml"/><Relationship Id="rId15" Type="http://schemas.openxmlformats.org/officeDocument/2006/relationships/slideLayout" Target="../slideLayouts/slideLayout5625.xml"/><Relationship Id="rId10" Type="http://schemas.openxmlformats.org/officeDocument/2006/relationships/slideLayout" Target="../slideLayouts/slideLayout5620.xml"/><Relationship Id="rId19" Type="http://schemas.openxmlformats.org/officeDocument/2006/relationships/slideLayout" Target="../slideLayouts/slideLayout5629.xml"/><Relationship Id="rId4" Type="http://schemas.openxmlformats.org/officeDocument/2006/relationships/slideLayout" Target="../slideLayouts/slideLayout5614.xml"/><Relationship Id="rId9" Type="http://schemas.openxmlformats.org/officeDocument/2006/relationships/slideLayout" Target="../slideLayouts/slideLayout5619.xml"/><Relationship Id="rId14" Type="http://schemas.openxmlformats.org/officeDocument/2006/relationships/slideLayout" Target="../slideLayouts/slideLayout5624.xml"/><Relationship Id="rId22" Type="http://schemas.openxmlformats.org/officeDocument/2006/relationships/theme" Target="../theme/theme241.xml"/></Relationships>
</file>

<file path=ppt/slideMasters/_rels/slideMaster2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39.xml"/><Relationship Id="rId13" Type="http://schemas.openxmlformats.org/officeDocument/2006/relationships/slideLayout" Target="../slideLayouts/slideLayout5644.xml"/><Relationship Id="rId18" Type="http://schemas.openxmlformats.org/officeDocument/2006/relationships/slideLayout" Target="../slideLayouts/slideLayout5649.xml"/><Relationship Id="rId26" Type="http://schemas.openxmlformats.org/officeDocument/2006/relationships/slideLayout" Target="../slideLayouts/slideLayout5657.xml"/><Relationship Id="rId39" Type="http://schemas.openxmlformats.org/officeDocument/2006/relationships/slideLayout" Target="../slideLayouts/slideLayout5670.xml"/><Relationship Id="rId3" Type="http://schemas.openxmlformats.org/officeDocument/2006/relationships/slideLayout" Target="../slideLayouts/slideLayout5634.xml"/><Relationship Id="rId21" Type="http://schemas.openxmlformats.org/officeDocument/2006/relationships/slideLayout" Target="../slideLayouts/slideLayout5652.xml"/><Relationship Id="rId34" Type="http://schemas.openxmlformats.org/officeDocument/2006/relationships/slideLayout" Target="../slideLayouts/slideLayout5665.xml"/><Relationship Id="rId42" Type="http://schemas.openxmlformats.org/officeDocument/2006/relationships/slideLayout" Target="../slideLayouts/slideLayout5673.xml"/><Relationship Id="rId7" Type="http://schemas.openxmlformats.org/officeDocument/2006/relationships/slideLayout" Target="../slideLayouts/slideLayout5638.xml"/><Relationship Id="rId12" Type="http://schemas.openxmlformats.org/officeDocument/2006/relationships/slideLayout" Target="../slideLayouts/slideLayout5643.xml"/><Relationship Id="rId17" Type="http://schemas.openxmlformats.org/officeDocument/2006/relationships/slideLayout" Target="../slideLayouts/slideLayout5648.xml"/><Relationship Id="rId25" Type="http://schemas.openxmlformats.org/officeDocument/2006/relationships/slideLayout" Target="../slideLayouts/slideLayout5656.xml"/><Relationship Id="rId33" Type="http://schemas.openxmlformats.org/officeDocument/2006/relationships/slideLayout" Target="../slideLayouts/slideLayout5664.xml"/><Relationship Id="rId38" Type="http://schemas.openxmlformats.org/officeDocument/2006/relationships/slideLayout" Target="../slideLayouts/slideLayout5669.xml"/><Relationship Id="rId2" Type="http://schemas.openxmlformats.org/officeDocument/2006/relationships/slideLayout" Target="../slideLayouts/slideLayout5633.xml"/><Relationship Id="rId16" Type="http://schemas.openxmlformats.org/officeDocument/2006/relationships/slideLayout" Target="../slideLayouts/slideLayout5647.xml"/><Relationship Id="rId20" Type="http://schemas.openxmlformats.org/officeDocument/2006/relationships/slideLayout" Target="../slideLayouts/slideLayout5651.xml"/><Relationship Id="rId29" Type="http://schemas.openxmlformats.org/officeDocument/2006/relationships/slideLayout" Target="../slideLayouts/slideLayout5660.xml"/><Relationship Id="rId41" Type="http://schemas.openxmlformats.org/officeDocument/2006/relationships/slideLayout" Target="../slideLayouts/slideLayout5672.xml"/><Relationship Id="rId1" Type="http://schemas.openxmlformats.org/officeDocument/2006/relationships/slideLayout" Target="../slideLayouts/slideLayout5632.xml"/><Relationship Id="rId6" Type="http://schemas.openxmlformats.org/officeDocument/2006/relationships/slideLayout" Target="../slideLayouts/slideLayout5637.xml"/><Relationship Id="rId11" Type="http://schemas.openxmlformats.org/officeDocument/2006/relationships/slideLayout" Target="../slideLayouts/slideLayout5642.xml"/><Relationship Id="rId24" Type="http://schemas.openxmlformats.org/officeDocument/2006/relationships/slideLayout" Target="../slideLayouts/slideLayout5655.xml"/><Relationship Id="rId32" Type="http://schemas.openxmlformats.org/officeDocument/2006/relationships/slideLayout" Target="../slideLayouts/slideLayout5663.xml"/><Relationship Id="rId37" Type="http://schemas.openxmlformats.org/officeDocument/2006/relationships/slideLayout" Target="../slideLayouts/slideLayout5668.xml"/><Relationship Id="rId40" Type="http://schemas.openxmlformats.org/officeDocument/2006/relationships/slideLayout" Target="../slideLayouts/slideLayout5671.xml"/><Relationship Id="rId45" Type="http://schemas.openxmlformats.org/officeDocument/2006/relationships/theme" Target="../theme/theme242.xml"/><Relationship Id="rId5" Type="http://schemas.openxmlformats.org/officeDocument/2006/relationships/slideLayout" Target="../slideLayouts/slideLayout5636.xml"/><Relationship Id="rId15" Type="http://schemas.openxmlformats.org/officeDocument/2006/relationships/slideLayout" Target="../slideLayouts/slideLayout5646.xml"/><Relationship Id="rId23" Type="http://schemas.openxmlformats.org/officeDocument/2006/relationships/slideLayout" Target="../slideLayouts/slideLayout5654.xml"/><Relationship Id="rId28" Type="http://schemas.openxmlformats.org/officeDocument/2006/relationships/slideLayout" Target="../slideLayouts/slideLayout5659.xml"/><Relationship Id="rId36" Type="http://schemas.openxmlformats.org/officeDocument/2006/relationships/slideLayout" Target="../slideLayouts/slideLayout5667.xml"/><Relationship Id="rId10" Type="http://schemas.openxmlformats.org/officeDocument/2006/relationships/slideLayout" Target="../slideLayouts/slideLayout5641.xml"/><Relationship Id="rId19" Type="http://schemas.openxmlformats.org/officeDocument/2006/relationships/slideLayout" Target="../slideLayouts/slideLayout5650.xml"/><Relationship Id="rId31" Type="http://schemas.openxmlformats.org/officeDocument/2006/relationships/slideLayout" Target="../slideLayouts/slideLayout5662.xml"/><Relationship Id="rId44" Type="http://schemas.openxmlformats.org/officeDocument/2006/relationships/slideLayout" Target="../slideLayouts/slideLayout5675.xml"/><Relationship Id="rId4" Type="http://schemas.openxmlformats.org/officeDocument/2006/relationships/slideLayout" Target="../slideLayouts/slideLayout5635.xml"/><Relationship Id="rId9" Type="http://schemas.openxmlformats.org/officeDocument/2006/relationships/slideLayout" Target="../slideLayouts/slideLayout5640.xml"/><Relationship Id="rId14" Type="http://schemas.openxmlformats.org/officeDocument/2006/relationships/slideLayout" Target="../slideLayouts/slideLayout5645.xml"/><Relationship Id="rId22" Type="http://schemas.openxmlformats.org/officeDocument/2006/relationships/slideLayout" Target="../slideLayouts/slideLayout5653.xml"/><Relationship Id="rId27" Type="http://schemas.openxmlformats.org/officeDocument/2006/relationships/slideLayout" Target="../slideLayouts/slideLayout5658.xml"/><Relationship Id="rId30" Type="http://schemas.openxmlformats.org/officeDocument/2006/relationships/slideLayout" Target="../slideLayouts/slideLayout5661.xml"/><Relationship Id="rId35" Type="http://schemas.openxmlformats.org/officeDocument/2006/relationships/slideLayout" Target="../slideLayouts/slideLayout5666.xml"/><Relationship Id="rId43" Type="http://schemas.openxmlformats.org/officeDocument/2006/relationships/slideLayout" Target="../slideLayouts/slideLayout5674.xml"/></Relationships>
</file>

<file path=ppt/slideMasters/_rels/slideMaster2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83.xml"/><Relationship Id="rId13" Type="http://schemas.openxmlformats.org/officeDocument/2006/relationships/slideLayout" Target="../slideLayouts/slideLayout5688.xml"/><Relationship Id="rId18" Type="http://schemas.openxmlformats.org/officeDocument/2006/relationships/slideLayout" Target="../slideLayouts/slideLayout5693.xml"/><Relationship Id="rId3" Type="http://schemas.openxmlformats.org/officeDocument/2006/relationships/slideLayout" Target="../slideLayouts/slideLayout5678.xml"/><Relationship Id="rId7" Type="http://schemas.openxmlformats.org/officeDocument/2006/relationships/slideLayout" Target="../slideLayouts/slideLayout5682.xml"/><Relationship Id="rId12" Type="http://schemas.openxmlformats.org/officeDocument/2006/relationships/slideLayout" Target="../slideLayouts/slideLayout5687.xml"/><Relationship Id="rId17" Type="http://schemas.openxmlformats.org/officeDocument/2006/relationships/slideLayout" Target="../slideLayouts/slideLayout5692.xml"/><Relationship Id="rId2" Type="http://schemas.openxmlformats.org/officeDocument/2006/relationships/slideLayout" Target="../slideLayouts/slideLayout5677.xml"/><Relationship Id="rId16" Type="http://schemas.openxmlformats.org/officeDocument/2006/relationships/slideLayout" Target="../slideLayouts/slideLayout5691.xml"/><Relationship Id="rId1" Type="http://schemas.openxmlformats.org/officeDocument/2006/relationships/slideLayout" Target="../slideLayouts/slideLayout5676.xml"/><Relationship Id="rId6" Type="http://schemas.openxmlformats.org/officeDocument/2006/relationships/slideLayout" Target="../slideLayouts/slideLayout5681.xml"/><Relationship Id="rId11" Type="http://schemas.openxmlformats.org/officeDocument/2006/relationships/slideLayout" Target="../slideLayouts/slideLayout5686.xml"/><Relationship Id="rId5" Type="http://schemas.openxmlformats.org/officeDocument/2006/relationships/slideLayout" Target="../slideLayouts/slideLayout5680.xml"/><Relationship Id="rId15" Type="http://schemas.openxmlformats.org/officeDocument/2006/relationships/slideLayout" Target="../slideLayouts/slideLayout5690.xml"/><Relationship Id="rId10" Type="http://schemas.openxmlformats.org/officeDocument/2006/relationships/slideLayout" Target="../slideLayouts/slideLayout5685.xml"/><Relationship Id="rId19" Type="http://schemas.openxmlformats.org/officeDocument/2006/relationships/theme" Target="../theme/theme243.xml"/><Relationship Id="rId4" Type="http://schemas.openxmlformats.org/officeDocument/2006/relationships/slideLayout" Target="../slideLayouts/slideLayout5679.xml"/><Relationship Id="rId9" Type="http://schemas.openxmlformats.org/officeDocument/2006/relationships/slideLayout" Target="../slideLayouts/slideLayout5684.xml"/><Relationship Id="rId14" Type="http://schemas.openxmlformats.org/officeDocument/2006/relationships/slideLayout" Target="../slideLayouts/slideLayout5689.xml"/></Relationships>
</file>

<file path=ppt/slideMasters/_rels/slideMaster2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01.xml"/><Relationship Id="rId13" Type="http://schemas.openxmlformats.org/officeDocument/2006/relationships/slideLayout" Target="../slideLayouts/slideLayout5706.xml"/><Relationship Id="rId18" Type="http://schemas.openxmlformats.org/officeDocument/2006/relationships/slideLayout" Target="../slideLayouts/slideLayout5711.xml"/><Relationship Id="rId26" Type="http://schemas.openxmlformats.org/officeDocument/2006/relationships/slideLayout" Target="../slideLayouts/slideLayout5719.xml"/><Relationship Id="rId39" Type="http://schemas.openxmlformats.org/officeDocument/2006/relationships/slideLayout" Target="../slideLayouts/slideLayout5732.xml"/><Relationship Id="rId3" Type="http://schemas.openxmlformats.org/officeDocument/2006/relationships/slideLayout" Target="../slideLayouts/slideLayout5696.xml"/><Relationship Id="rId21" Type="http://schemas.openxmlformats.org/officeDocument/2006/relationships/slideLayout" Target="../slideLayouts/slideLayout5714.xml"/><Relationship Id="rId34" Type="http://schemas.openxmlformats.org/officeDocument/2006/relationships/slideLayout" Target="../slideLayouts/slideLayout5727.xml"/><Relationship Id="rId42" Type="http://schemas.openxmlformats.org/officeDocument/2006/relationships/slideLayout" Target="../slideLayouts/slideLayout5735.xml"/><Relationship Id="rId47" Type="http://schemas.openxmlformats.org/officeDocument/2006/relationships/theme" Target="../theme/theme244.xml"/><Relationship Id="rId7" Type="http://schemas.openxmlformats.org/officeDocument/2006/relationships/slideLayout" Target="../slideLayouts/slideLayout5700.xml"/><Relationship Id="rId12" Type="http://schemas.openxmlformats.org/officeDocument/2006/relationships/slideLayout" Target="../slideLayouts/slideLayout5705.xml"/><Relationship Id="rId17" Type="http://schemas.openxmlformats.org/officeDocument/2006/relationships/slideLayout" Target="../slideLayouts/slideLayout5710.xml"/><Relationship Id="rId25" Type="http://schemas.openxmlformats.org/officeDocument/2006/relationships/slideLayout" Target="../slideLayouts/slideLayout5718.xml"/><Relationship Id="rId33" Type="http://schemas.openxmlformats.org/officeDocument/2006/relationships/slideLayout" Target="../slideLayouts/slideLayout5726.xml"/><Relationship Id="rId38" Type="http://schemas.openxmlformats.org/officeDocument/2006/relationships/slideLayout" Target="../slideLayouts/slideLayout5731.xml"/><Relationship Id="rId46" Type="http://schemas.openxmlformats.org/officeDocument/2006/relationships/slideLayout" Target="../slideLayouts/slideLayout5739.xml"/><Relationship Id="rId2" Type="http://schemas.openxmlformats.org/officeDocument/2006/relationships/slideLayout" Target="../slideLayouts/slideLayout5695.xml"/><Relationship Id="rId16" Type="http://schemas.openxmlformats.org/officeDocument/2006/relationships/slideLayout" Target="../slideLayouts/slideLayout5709.xml"/><Relationship Id="rId20" Type="http://schemas.openxmlformats.org/officeDocument/2006/relationships/slideLayout" Target="../slideLayouts/slideLayout5713.xml"/><Relationship Id="rId29" Type="http://schemas.openxmlformats.org/officeDocument/2006/relationships/slideLayout" Target="../slideLayouts/slideLayout5722.xml"/><Relationship Id="rId41" Type="http://schemas.openxmlformats.org/officeDocument/2006/relationships/slideLayout" Target="../slideLayouts/slideLayout5734.xml"/><Relationship Id="rId1" Type="http://schemas.openxmlformats.org/officeDocument/2006/relationships/slideLayout" Target="../slideLayouts/slideLayout5694.xml"/><Relationship Id="rId6" Type="http://schemas.openxmlformats.org/officeDocument/2006/relationships/slideLayout" Target="../slideLayouts/slideLayout5699.xml"/><Relationship Id="rId11" Type="http://schemas.openxmlformats.org/officeDocument/2006/relationships/slideLayout" Target="../slideLayouts/slideLayout5704.xml"/><Relationship Id="rId24" Type="http://schemas.openxmlformats.org/officeDocument/2006/relationships/slideLayout" Target="../slideLayouts/slideLayout5717.xml"/><Relationship Id="rId32" Type="http://schemas.openxmlformats.org/officeDocument/2006/relationships/slideLayout" Target="../slideLayouts/slideLayout5725.xml"/><Relationship Id="rId37" Type="http://schemas.openxmlformats.org/officeDocument/2006/relationships/slideLayout" Target="../slideLayouts/slideLayout5730.xml"/><Relationship Id="rId40" Type="http://schemas.openxmlformats.org/officeDocument/2006/relationships/slideLayout" Target="../slideLayouts/slideLayout5733.xml"/><Relationship Id="rId45" Type="http://schemas.openxmlformats.org/officeDocument/2006/relationships/slideLayout" Target="../slideLayouts/slideLayout5738.xml"/><Relationship Id="rId5" Type="http://schemas.openxmlformats.org/officeDocument/2006/relationships/slideLayout" Target="../slideLayouts/slideLayout5698.xml"/><Relationship Id="rId15" Type="http://schemas.openxmlformats.org/officeDocument/2006/relationships/slideLayout" Target="../slideLayouts/slideLayout5708.xml"/><Relationship Id="rId23" Type="http://schemas.openxmlformats.org/officeDocument/2006/relationships/slideLayout" Target="../slideLayouts/slideLayout5716.xml"/><Relationship Id="rId28" Type="http://schemas.openxmlformats.org/officeDocument/2006/relationships/slideLayout" Target="../slideLayouts/slideLayout5721.xml"/><Relationship Id="rId36" Type="http://schemas.openxmlformats.org/officeDocument/2006/relationships/slideLayout" Target="../slideLayouts/slideLayout5729.xml"/><Relationship Id="rId10" Type="http://schemas.openxmlformats.org/officeDocument/2006/relationships/slideLayout" Target="../slideLayouts/slideLayout5703.xml"/><Relationship Id="rId19" Type="http://schemas.openxmlformats.org/officeDocument/2006/relationships/slideLayout" Target="../slideLayouts/slideLayout5712.xml"/><Relationship Id="rId31" Type="http://schemas.openxmlformats.org/officeDocument/2006/relationships/slideLayout" Target="../slideLayouts/slideLayout5724.xml"/><Relationship Id="rId44" Type="http://schemas.openxmlformats.org/officeDocument/2006/relationships/slideLayout" Target="../slideLayouts/slideLayout5737.xml"/><Relationship Id="rId4" Type="http://schemas.openxmlformats.org/officeDocument/2006/relationships/slideLayout" Target="../slideLayouts/slideLayout5697.xml"/><Relationship Id="rId9" Type="http://schemas.openxmlformats.org/officeDocument/2006/relationships/slideLayout" Target="../slideLayouts/slideLayout5702.xml"/><Relationship Id="rId14" Type="http://schemas.openxmlformats.org/officeDocument/2006/relationships/slideLayout" Target="../slideLayouts/slideLayout5707.xml"/><Relationship Id="rId22" Type="http://schemas.openxmlformats.org/officeDocument/2006/relationships/slideLayout" Target="../slideLayouts/slideLayout5715.xml"/><Relationship Id="rId27" Type="http://schemas.openxmlformats.org/officeDocument/2006/relationships/slideLayout" Target="../slideLayouts/slideLayout5720.xml"/><Relationship Id="rId30" Type="http://schemas.openxmlformats.org/officeDocument/2006/relationships/slideLayout" Target="../slideLayouts/slideLayout5723.xml"/><Relationship Id="rId35" Type="http://schemas.openxmlformats.org/officeDocument/2006/relationships/slideLayout" Target="../slideLayouts/slideLayout5728.xml"/><Relationship Id="rId43" Type="http://schemas.openxmlformats.org/officeDocument/2006/relationships/slideLayout" Target="../slideLayouts/slideLayout5736.xml"/></Relationships>
</file>

<file path=ppt/slideMasters/_rels/slideMaster2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47.xml"/><Relationship Id="rId3" Type="http://schemas.openxmlformats.org/officeDocument/2006/relationships/slideLayout" Target="../slideLayouts/slideLayout5742.xml"/><Relationship Id="rId7" Type="http://schemas.openxmlformats.org/officeDocument/2006/relationships/slideLayout" Target="../slideLayouts/slideLayout5746.xml"/><Relationship Id="rId12" Type="http://schemas.openxmlformats.org/officeDocument/2006/relationships/theme" Target="../theme/theme245.xml"/><Relationship Id="rId2" Type="http://schemas.openxmlformats.org/officeDocument/2006/relationships/slideLayout" Target="../slideLayouts/slideLayout5741.xml"/><Relationship Id="rId1" Type="http://schemas.openxmlformats.org/officeDocument/2006/relationships/slideLayout" Target="../slideLayouts/slideLayout5740.xml"/><Relationship Id="rId6" Type="http://schemas.openxmlformats.org/officeDocument/2006/relationships/slideLayout" Target="../slideLayouts/slideLayout5745.xml"/><Relationship Id="rId11" Type="http://schemas.openxmlformats.org/officeDocument/2006/relationships/slideLayout" Target="../slideLayouts/slideLayout5750.xml"/><Relationship Id="rId5" Type="http://schemas.openxmlformats.org/officeDocument/2006/relationships/slideLayout" Target="../slideLayouts/slideLayout5744.xml"/><Relationship Id="rId10" Type="http://schemas.openxmlformats.org/officeDocument/2006/relationships/slideLayout" Target="../slideLayouts/slideLayout5749.xml"/><Relationship Id="rId4" Type="http://schemas.openxmlformats.org/officeDocument/2006/relationships/slideLayout" Target="../slideLayouts/slideLayout5743.xml"/><Relationship Id="rId9" Type="http://schemas.openxmlformats.org/officeDocument/2006/relationships/slideLayout" Target="../slideLayouts/slideLayout5748.xml"/></Relationships>
</file>

<file path=ppt/slideMasters/_rels/slideMaster2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58.xml"/><Relationship Id="rId13" Type="http://schemas.openxmlformats.org/officeDocument/2006/relationships/slideLayout" Target="../slideLayouts/slideLayout5763.xml"/><Relationship Id="rId18" Type="http://schemas.openxmlformats.org/officeDocument/2006/relationships/slideLayout" Target="../slideLayouts/slideLayout5768.xml"/><Relationship Id="rId3" Type="http://schemas.openxmlformats.org/officeDocument/2006/relationships/slideLayout" Target="../slideLayouts/slideLayout5753.xml"/><Relationship Id="rId7" Type="http://schemas.openxmlformats.org/officeDocument/2006/relationships/slideLayout" Target="../slideLayouts/slideLayout5757.xml"/><Relationship Id="rId12" Type="http://schemas.openxmlformats.org/officeDocument/2006/relationships/slideLayout" Target="../slideLayouts/slideLayout5762.xml"/><Relationship Id="rId17" Type="http://schemas.openxmlformats.org/officeDocument/2006/relationships/slideLayout" Target="../slideLayouts/slideLayout5767.xml"/><Relationship Id="rId2" Type="http://schemas.openxmlformats.org/officeDocument/2006/relationships/slideLayout" Target="../slideLayouts/slideLayout5752.xml"/><Relationship Id="rId16" Type="http://schemas.openxmlformats.org/officeDocument/2006/relationships/slideLayout" Target="../slideLayouts/slideLayout5766.xml"/><Relationship Id="rId1" Type="http://schemas.openxmlformats.org/officeDocument/2006/relationships/slideLayout" Target="../slideLayouts/slideLayout5751.xml"/><Relationship Id="rId6" Type="http://schemas.openxmlformats.org/officeDocument/2006/relationships/slideLayout" Target="../slideLayouts/slideLayout5756.xml"/><Relationship Id="rId11" Type="http://schemas.openxmlformats.org/officeDocument/2006/relationships/slideLayout" Target="../slideLayouts/slideLayout5761.xml"/><Relationship Id="rId5" Type="http://schemas.openxmlformats.org/officeDocument/2006/relationships/slideLayout" Target="../slideLayouts/slideLayout5755.xml"/><Relationship Id="rId15" Type="http://schemas.openxmlformats.org/officeDocument/2006/relationships/slideLayout" Target="../slideLayouts/slideLayout5765.xml"/><Relationship Id="rId10" Type="http://schemas.openxmlformats.org/officeDocument/2006/relationships/slideLayout" Target="../slideLayouts/slideLayout5760.xml"/><Relationship Id="rId19" Type="http://schemas.openxmlformats.org/officeDocument/2006/relationships/theme" Target="../theme/theme246.xml"/><Relationship Id="rId4" Type="http://schemas.openxmlformats.org/officeDocument/2006/relationships/slideLayout" Target="../slideLayouts/slideLayout5754.xml"/><Relationship Id="rId9" Type="http://schemas.openxmlformats.org/officeDocument/2006/relationships/slideLayout" Target="../slideLayouts/slideLayout5759.xml"/><Relationship Id="rId14" Type="http://schemas.openxmlformats.org/officeDocument/2006/relationships/slideLayout" Target="../slideLayouts/slideLayout5764.xml"/></Relationships>
</file>

<file path=ppt/slideMasters/_rels/slideMaster2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76.xml"/><Relationship Id="rId13" Type="http://schemas.openxmlformats.org/officeDocument/2006/relationships/slideLayout" Target="../slideLayouts/slideLayout5781.xml"/><Relationship Id="rId18" Type="http://schemas.openxmlformats.org/officeDocument/2006/relationships/slideLayout" Target="../slideLayouts/slideLayout5786.xml"/><Relationship Id="rId3" Type="http://schemas.openxmlformats.org/officeDocument/2006/relationships/slideLayout" Target="../slideLayouts/slideLayout5771.xml"/><Relationship Id="rId7" Type="http://schemas.openxmlformats.org/officeDocument/2006/relationships/slideLayout" Target="../slideLayouts/slideLayout5775.xml"/><Relationship Id="rId12" Type="http://schemas.openxmlformats.org/officeDocument/2006/relationships/slideLayout" Target="../slideLayouts/slideLayout5780.xml"/><Relationship Id="rId17" Type="http://schemas.openxmlformats.org/officeDocument/2006/relationships/slideLayout" Target="../slideLayouts/slideLayout5785.xml"/><Relationship Id="rId2" Type="http://schemas.openxmlformats.org/officeDocument/2006/relationships/slideLayout" Target="../slideLayouts/slideLayout5770.xml"/><Relationship Id="rId16" Type="http://schemas.openxmlformats.org/officeDocument/2006/relationships/slideLayout" Target="../slideLayouts/slideLayout5784.xml"/><Relationship Id="rId1" Type="http://schemas.openxmlformats.org/officeDocument/2006/relationships/slideLayout" Target="../slideLayouts/slideLayout5769.xml"/><Relationship Id="rId6" Type="http://schemas.openxmlformats.org/officeDocument/2006/relationships/slideLayout" Target="../slideLayouts/slideLayout5774.xml"/><Relationship Id="rId11" Type="http://schemas.openxmlformats.org/officeDocument/2006/relationships/slideLayout" Target="../slideLayouts/slideLayout5779.xml"/><Relationship Id="rId5" Type="http://schemas.openxmlformats.org/officeDocument/2006/relationships/slideLayout" Target="../slideLayouts/slideLayout5773.xml"/><Relationship Id="rId15" Type="http://schemas.openxmlformats.org/officeDocument/2006/relationships/slideLayout" Target="../slideLayouts/slideLayout5783.xml"/><Relationship Id="rId10" Type="http://schemas.openxmlformats.org/officeDocument/2006/relationships/slideLayout" Target="../slideLayouts/slideLayout5778.xml"/><Relationship Id="rId19" Type="http://schemas.openxmlformats.org/officeDocument/2006/relationships/theme" Target="../theme/theme247.xml"/><Relationship Id="rId4" Type="http://schemas.openxmlformats.org/officeDocument/2006/relationships/slideLayout" Target="../slideLayouts/slideLayout5772.xml"/><Relationship Id="rId9" Type="http://schemas.openxmlformats.org/officeDocument/2006/relationships/slideLayout" Target="../slideLayouts/slideLayout5777.xml"/><Relationship Id="rId14" Type="http://schemas.openxmlformats.org/officeDocument/2006/relationships/slideLayout" Target="../slideLayouts/slideLayout5782.xml"/></Relationships>
</file>

<file path=ppt/slideMasters/_rels/slideMaster2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94.xml"/><Relationship Id="rId13" Type="http://schemas.openxmlformats.org/officeDocument/2006/relationships/slideLayout" Target="../slideLayouts/slideLayout5799.xml"/><Relationship Id="rId18" Type="http://schemas.openxmlformats.org/officeDocument/2006/relationships/slideLayout" Target="../slideLayouts/slideLayout5804.xml"/><Relationship Id="rId26" Type="http://schemas.openxmlformats.org/officeDocument/2006/relationships/slideLayout" Target="../slideLayouts/slideLayout5812.xml"/><Relationship Id="rId39" Type="http://schemas.openxmlformats.org/officeDocument/2006/relationships/slideLayout" Target="../slideLayouts/slideLayout5825.xml"/><Relationship Id="rId3" Type="http://schemas.openxmlformats.org/officeDocument/2006/relationships/slideLayout" Target="../slideLayouts/slideLayout5789.xml"/><Relationship Id="rId21" Type="http://schemas.openxmlformats.org/officeDocument/2006/relationships/slideLayout" Target="../slideLayouts/slideLayout5807.xml"/><Relationship Id="rId34" Type="http://schemas.openxmlformats.org/officeDocument/2006/relationships/slideLayout" Target="../slideLayouts/slideLayout5820.xml"/><Relationship Id="rId42" Type="http://schemas.openxmlformats.org/officeDocument/2006/relationships/slideLayout" Target="../slideLayouts/slideLayout5828.xml"/><Relationship Id="rId7" Type="http://schemas.openxmlformats.org/officeDocument/2006/relationships/slideLayout" Target="../slideLayouts/slideLayout5793.xml"/><Relationship Id="rId12" Type="http://schemas.openxmlformats.org/officeDocument/2006/relationships/slideLayout" Target="../slideLayouts/slideLayout5798.xml"/><Relationship Id="rId17" Type="http://schemas.openxmlformats.org/officeDocument/2006/relationships/slideLayout" Target="../slideLayouts/slideLayout5803.xml"/><Relationship Id="rId25" Type="http://schemas.openxmlformats.org/officeDocument/2006/relationships/slideLayout" Target="../slideLayouts/slideLayout5811.xml"/><Relationship Id="rId33" Type="http://schemas.openxmlformats.org/officeDocument/2006/relationships/slideLayout" Target="../slideLayouts/slideLayout5819.xml"/><Relationship Id="rId38" Type="http://schemas.openxmlformats.org/officeDocument/2006/relationships/slideLayout" Target="../slideLayouts/slideLayout5824.xml"/><Relationship Id="rId46" Type="http://schemas.openxmlformats.org/officeDocument/2006/relationships/theme" Target="../theme/theme248.xml"/><Relationship Id="rId2" Type="http://schemas.openxmlformats.org/officeDocument/2006/relationships/slideLayout" Target="../slideLayouts/slideLayout5788.xml"/><Relationship Id="rId16" Type="http://schemas.openxmlformats.org/officeDocument/2006/relationships/slideLayout" Target="../slideLayouts/slideLayout5802.xml"/><Relationship Id="rId20" Type="http://schemas.openxmlformats.org/officeDocument/2006/relationships/slideLayout" Target="../slideLayouts/slideLayout5806.xml"/><Relationship Id="rId29" Type="http://schemas.openxmlformats.org/officeDocument/2006/relationships/slideLayout" Target="../slideLayouts/slideLayout5815.xml"/><Relationship Id="rId41" Type="http://schemas.openxmlformats.org/officeDocument/2006/relationships/slideLayout" Target="../slideLayouts/slideLayout5827.xml"/><Relationship Id="rId1" Type="http://schemas.openxmlformats.org/officeDocument/2006/relationships/slideLayout" Target="../slideLayouts/slideLayout5787.xml"/><Relationship Id="rId6" Type="http://schemas.openxmlformats.org/officeDocument/2006/relationships/slideLayout" Target="../slideLayouts/slideLayout5792.xml"/><Relationship Id="rId11" Type="http://schemas.openxmlformats.org/officeDocument/2006/relationships/slideLayout" Target="../slideLayouts/slideLayout5797.xml"/><Relationship Id="rId24" Type="http://schemas.openxmlformats.org/officeDocument/2006/relationships/slideLayout" Target="../slideLayouts/slideLayout5810.xml"/><Relationship Id="rId32" Type="http://schemas.openxmlformats.org/officeDocument/2006/relationships/slideLayout" Target="../slideLayouts/slideLayout5818.xml"/><Relationship Id="rId37" Type="http://schemas.openxmlformats.org/officeDocument/2006/relationships/slideLayout" Target="../slideLayouts/slideLayout5823.xml"/><Relationship Id="rId40" Type="http://schemas.openxmlformats.org/officeDocument/2006/relationships/slideLayout" Target="../slideLayouts/slideLayout5826.xml"/><Relationship Id="rId45" Type="http://schemas.openxmlformats.org/officeDocument/2006/relationships/slideLayout" Target="../slideLayouts/slideLayout5831.xml"/><Relationship Id="rId5" Type="http://schemas.openxmlformats.org/officeDocument/2006/relationships/slideLayout" Target="../slideLayouts/slideLayout5791.xml"/><Relationship Id="rId15" Type="http://schemas.openxmlformats.org/officeDocument/2006/relationships/slideLayout" Target="../slideLayouts/slideLayout5801.xml"/><Relationship Id="rId23" Type="http://schemas.openxmlformats.org/officeDocument/2006/relationships/slideLayout" Target="../slideLayouts/slideLayout5809.xml"/><Relationship Id="rId28" Type="http://schemas.openxmlformats.org/officeDocument/2006/relationships/slideLayout" Target="../slideLayouts/slideLayout5814.xml"/><Relationship Id="rId36" Type="http://schemas.openxmlformats.org/officeDocument/2006/relationships/slideLayout" Target="../slideLayouts/slideLayout5822.xml"/><Relationship Id="rId10" Type="http://schemas.openxmlformats.org/officeDocument/2006/relationships/slideLayout" Target="../slideLayouts/slideLayout5796.xml"/><Relationship Id="rId19" Type="http://schemas.openxmlformats.org/officeDocument/2006/relationships/slideLayout" Target="../slideLayouts/slideLayout5805.xml"/><Relationship Id="rId31" Type="http://schemas.openxmlformats.org/officeDocument/2006/relationships/slideLayout" Target="../slideLayouts/slideLayout5817.xml"/><Relationship Id="rId44" Type="http://schemas.openxmlformats.org/officeDocument/2006/relationships/slideLayout" Target="../slideLayouts/slideLayout5830.xml"/><Relationship Id="rId4" Type="http://schemas.openxmlformats.org/officeDocument/2006/relationships/slideLayout" Target="../slideLayouts/slideLayout5790.xml"/><Relationship Id="rId9" Type="http://schemas.openxmlformats.org/officeDocument/2006/relationships/slideLayout" Target="../slideLayouts/slideLayout5795.xml"/><Relationship Id="rId14" Type="http://schemas.openxmlformats.org/officeDocument/2006/relationships/slideLayout" Target="../slideLayouts/slideLayout5800.xml"/><Relationship Id="rId22" Type="http://schemas.openxmlformats.org/officeDocument/2006/relationships/slideLayout" Target="../slideLayouts/slideLayout5808.xml"/><Relationship Id="rId27" Type="http://schemas.openxmlformats.org/officeDocument/2006/relationships/slideLayout" Target="../slideLayouts/slideLayout5813.xml"/><Relationship Id="rId30" Type="http://schemas.openxmlformats.org/officeDocument/2006/relationships/slideLayout" Target="../slideLayouts/slideLayout5816.xml"/><Relationship Id="rId35" Type="http://schemas.openxmlformats.org/officeDocument/2006/relationships/slideLayout" Target="../slideLayouts/slideLayout5821.xml"/><Relationship Id="rId43" Type="http://schemas.openxmlformats.org/officeDocument/2006/relationships/slideLayout" Target="../slideLayouts/slideLayout5829.xml"/></Relationships>
</file>

<file path=ppt/slideMasters/_rels/slideMaster2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39.xml"/><Relationship Id="rId13" Type="http://schemas.openxmlformats.org/officeDocument/2006/relationships/theme" Target="../theme/theme249.xml"/><Relationship Id="rId3" Type="http://schemas.openxmlformats.org/officeDocument/2006/relationships/slideLayout" Target="../slideLayouts/slideLayout5834.xml"/><Relationship Id="rId7" Type="http://schemas.openxmlformats.org/officeDocument/2006/relationships/slideLayout" Target="../slideLayouts/slideLayout5838.xml"/><Relationship Id="rId12" Type="http://schemas.openxmlformats.org/officeDocument/2006/relationships/slideLayout" Target="../slideLayouts/slideLayout5843.xml"/><Relationship Id="rId2" Type="http://schemas.openxmlformats.org/officeDocument/2006/relationships/slideLayout" Target="../slideLayouts/slideLayout5833.xml"/><Relationship Id="rId1" Type="http://schemas.openxmlformats.org/officeDocument/2006/relationships/slideLayout" Target="../slideLayouts/slideLayout5832.xml"/><Relationship Id="rId6" Type="http://schemas.openxmlformats.org/officeDocument/2006/relationships/slideLayout" Target="../slideLayouts/slideLayout5837.xml"/><Relationship Id="rId11" Type="http://schemas.openxmlformats.org/officeDocument/2006/relationships/slideLayout" Target="../slideLayouts/slideLayout5842.xml"/><Relationship Id="rId5" Type="http://schemas.openxmlformats.org/officeDocument/2006/relationships/slideLayout" Target="../slideLayouts/slideLayout5836.xml"/><Relationship Id="rId10" Type="http://schemas.openxmlformats.org/officeDocument/2006/relationships/slideLayout" Target="../slideLayouts/slideLayout5841.xml"/><Relationship Id="rId4" Type="http://schemas.openxmlformats.org/officeDocument/2006/relationships/slideLayout" Target="../slideLayouts/slideLayout5835.xml"/><Relationship Id="rId9" Type="http://schemas.openxmlformats.org/officeDocument/2006/relationships/slideLayout" Target="../slideLayouts/slideLayout5840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0.xml"/><Relationship Id="rId13" Type="http://schemas.openxmlformats.org/officeDocument/2006/relationships/slideLayout" Target="../slideLayouts/slideLayout695.xml"/><Relationship Id="rId18" Type="http://schemas.openxmlformats.org/officeDocument/2006/relationships/slideLayout" Target="../slideLayouts/slideLayout700.xml"/><Relationship Id="rId3" Type="http://schemas.openxmlformats.org/officeDocument/2006/relationships/slideLayout" Target="../slideLayouts/slideLayout685.xml"/><Relationship Id="rId21" Type="http://schemas.openxmlformats.org/officeDocument/2006/relationships/slideLayout" Target="../slideLayouts/slideLayout703.xml"/><Relationship Id="rId7" Type="http://schemas.openxmlformats.org/officeDocument/2006/relationships/slideLayout" Target="../slideLayouts/slideLayout689.xml"/><Relationship Id="rId12" Type="http://schemas.openxmlformats.org/officeDocument/2006/relationships/slideLayout" Target="../slideLayouts/slideLayout694.xml"/><Relationship Id="rId17" Type="http://schemas.openxmlformats.org/officeDocument/2006/relationships/slideLayout" Target="../slideLayouts/slideLayout699.xml"/><Relationship Id="rId2" Type="http://schemas.openxmlformats.org/officeDocument/2006/relationships/slideLayout" Target="../slideLayouts/slideLayout684.xml"/><Relationship Id="rId16" Type="http://schemas.openxmlformats.org/officeDocument/2006/relationships/slideLayout" Target="../slideLayouts/slideLayout698.xml"/><Relationship Id="rId20" Type="http://schemas.openxmlformats.org/officeDocument/2006/relationships/slideLayout" Target="../slideLayouts/slideLayout702.xml"/><Relationship Id="rId1" Type="http://schemas.openxmlformats.org/officeDocument/2006/relationships/slideLayout" Target="../slideLayouts/slideLayout683.xml"/><Relationship Id="rId6" Type="http://schemas.openxmlformats.org/officeDocument/2006/relationships/slideLayout" Target="../slideLayouts/slideLayout688.xml"/><Relationship Id="rId11" Type="http://schemas.openxmlformats.org/officeDocument/2006/relationships/slideLayout" Target="../slideLayouts/slideLayout693.xml"/><Relationship Id="rId5" Type="http://schemas.openxmlformats.org/officeDocument/2006/relationships/slideLayout" Target="../slideLayouts/slideLayout687.xml"/><Relationship Id="rId15" Type="http://schemas.openxmlformats.org/officeDocument/2006/relationships/slideLayout" Target="../slideLayouts/slideLayout697.xml"/><Relationship Id="rId10" Type="http://schemas.openxmlformats.org/officeDocument/2006/relationships/slideLayout" Target="../slideLayouts/slideLayout692.xml"/><Relationship Id="rId19" Type="http://schemas.openxmlformats.org/officeDocument/2006/relationships/slideLayout" Target="../slideLayouts/slideLayout701.xml"/><Relationship Id="rId4" Type="http://schemas.openxmlformats.org/officeDocument/2006/relationships/slideLayout" Target="../slideLayouts/slideLayout686.xml"/><Relationship Id="rId9" Type="http://schemas.openxmlformats.org/officeDocument/2006/relationships/slideLayout" Target="../slideLayouts/slideLayout691.xml"/><Relationship Id="rId14" Type="http://schemas.openxmlformats.org/officeDocument/2006/relationships/slideLayout" Target="../slideLayouts/slideLayout696.xml"/><Relationship Id="rId22" Type="http://schemas.openxmlformats.org/officeDocument/2006/relationships/theme" Target="../theme/theme25.xml"/></Relationships>
</file>

<file path=ppt/slideMasters/_rels/slideMaster2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51.xml"/><Relationship Id="rId3" Type="http://schemas.openxmlformats.org/officeDocument/2006/relationships/slideLayout" Target="../slideLayouts/slideLayout5846.xml"/><Relationship Id="rId7" Type="http://schemas.openxmlformats.org/officeDocument/2006/relationships/slideLayout" Target="../slideLayouts/slideLayout5850.xml"/><Relationship Id="rId12" Type="http://schemas.openxmlformats.org/officeDocument/2006/relationships/theme" Target="../theme/theme250.xml"/><Relationship Id="rId2" Type="http://schemas.openxmlformats.org/officeDocument/2006/relationships/slideLayout" Target="../slideLayouts/slideLayout5845.xml"/><Relationship Id="rId1" Type="http://schemas.openxmlformats.org/officeDocument/2006/relationships/slideLayout" Target="../slideLayouts/slideLayout5844.xml"/><Relationship Id="rId6" Type="http://schemas.openxmlformats.org/officeDocument/2006/relationships/slideLayout" Target="../slideLayouts/slideLayout5849.xml"/><Relationship Id="rId11" Type="http://schemas.openxmlformats.org/officeDocument/2006/relationships/slideLayout" Target="../slideLayouts/slideLayout5854.xml"/><Relationship Id="rId5" Type="http://schemas.openxmlformats.org/officeDocument/2006/relationships/slideLayout" Target="../slideLayouts/slideLayout5848.xml"/><Relationship Id="rId10" Type="http://schemas.openxmlformats.org/officeDocument/2006/relationships/slideLayout" Target="../slideLayouts/slideLayout5853.xml"/><Relationship Id="rId4" Type="http://schemas.openxmlformats.org/officeDocument/2006/relationships/slideLayout" Target="../slideLayouts/slideLayout5847.xml"/><Relationship Id="rId9" Type="http://schemas.openxmlformats.org/officeDocument/2006/relationships/slideLayout" Target="../slideLayouts/slideLayout5852.xml"/></Relationships>
</file>

<file path=ppt/slideMasters/_rels/slideMaster2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62.xml"/><Relationship Id="rId13" Type="http://schemas.openxmlformats.org/officeDocument/2006/relationships/slideLayout" Target="../slideLayouts/slideLayout5867.xml"/><Relationship Id="rId3" Type="http://schemas.openxmlformats.org/officeDocument/2006/relationships/slideLayout" Target="../slideLayouts/slideLayout5857.xml"/><Relationship Id="rId7" Type="http://schemas.openxmlformats.org/officeDocument/2006/relationships/slideLayout" Target="../slideLayouts/slideLayout5861.xml"/><Relationship Id="rId12" Type="http://schemas.openxmlformats.org/officeDocument/2006/relationships/slideLayout" Target="../slideLayouts/slideLayout5866.xml"/><Relationship Id="rId2" Type="http://schemas.openxmlformats.org/officeDocument/2006/relationships/slideLayout" Target="../slideLayouts/slideLayout5856.xml"/><Relationship Id="rId1" Type="http://schemas.openxmlformats.org/officeDocument/2006/relationships/slideLayout" Target="../slideLayouts/slideLayout5855.xml"/><Relationship Id="rId6" Type="http://schemas.openxmlformats.org/officeDocument/2006/relationships/slideLayout" Target="../slideLayouts/slideLayout5860.xml"/><Relationship Id="rId11" Type="http://schemas.openxmlformats.org/officeDocument/2006/relationships/slideLayout" Target="../slideLayouts/slideLayout5865.xml"/><Relationship Id="rId5" Type="http://schemas.openxmlformats.org/officeDocument/2006/relationships/slideLayout" Target="../slideLayouts/slideLayout5859.xml"/><Relationship Id="rId15" Type="http://schemas.openxmlformats.org/officeDocument/2006/relationships/theme" Target="../theme/theme251.xml"/><Relationship Id="rId10" Type="http://schemas.openxmlformats.org/officeDocument/2006/relationships/slideLayout" Target="../slideLayouts/slideLayout5864.xml"/><Relationship Id="rId4" Type="http://schemas.openxmlformats.org/officeDocument/2006/relationships/slideLayout" Target="../slideLayouts/slideLayout5858.xml"/><Relationship Id="rId9" Type="http://schemas.openxmlformats.org/officeDocument/2006/relationships/slideLayout" Target="../slideLayouts/slideLayout5863.xml"/><Relationship Id="rId14" Type="http://schemas.openxmlformats.org/officeDocument/2006/relationships/slideLayout" Target="../slideLayouts/slideLayout5868.xml"/></Relationships>
</file>

<file path=ppt/slideMasters/_rels/slideMaster2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76.xml"/><Relationship Id="rId13" Type="http://schemas.openxmlformats.org/officeDocument/2006/relationships/slideLayout" Target="../slideLayouts/slideLayout5881.xml"/><Relationship Id="rId18" Type="http://schemas.openxmlformats.org/officeDocument/2006/relationships/slideLayout" Target="../slideLayouts/slideLayout5886.xml"/><Relationship Id="rId26" Type="http://schemas.openxmlformats.org/officeDocument/2006/relationships/slideLayout" Target="../slideLayouts/slideLayout5894.xml"/><Relationship Id="rId39" Type="http://schemas.openxmlformats.org/officeDocument/2006/relationships/slideLayout" Target="../slideLayouts/slideLayout5907.xml"/><Relationship Id="rId3" Type="http://schemas.openxmlformats.org/officeDocument/2006/relationships/slideLayout" Target="../slideLayouts/slideLayout5871.xml"/><Relationship Id="rId21" Type="http://schemas.openxmlformats.org/officeDocument/2006/relationships/slideLayout" Target="../slideLayouts/slideLayout5889.xml"/><Relationship Id="rId34" Type="http://schemas.openxmlformats.org/officeDocument/2006/relationships/slideLayout" Target="../slideLayouts/slideLayout5902.xml"/><Relationship Id="rId42" Type="http://schemas.openxmlformats.org/officeDocument/2006/relationships/slideLayout" Target="../slideLayouts/slideLayout5910.xml"/><Relationship Id="rId7" Type="http://schemas.openxmlformats.org/officeDocument/2006/relationships/slideLayout" Target="../slideLayouts/slideLayout5875.xml"/><Relationship Id="rId12" Type="http://schemas.openxmlformats.org/officeDocument/2006/relationships/slideLayout" Target="../slideLayouts/slideLayout5880.xml"/><Relationship Id="rId17" Type="http://schemas.openxmlformats.org/officeDocument/2006/relationships/slideLayout" Target="../slideLayouts/slideLayout5885.xml"/><Relationship Id="rId25" Type="http://schemas.openxmlformats.org/officeDocument/2006/relationships/slideLayout" Target="../slideLayouts/slideLayout5893.xml"/><Relationship Id="rId33" Type="http://schemas.openxmlformats.org/officeDocument/2006/relationships/slideLayout" Target="../slideLayouts/slideLayout5901.xml"/><Relationship Id="rId38" Type="http://schemas.openxmlformats.org/officeDocument/2006/relationships/slideLayout" Target="../slideLayouts/slideLayout5906.xml"/><Relationship Id="rId46" Type="http://schemas.openxmlformats.org/officeDocument/2006/relationships/theme" Target="../theme/theme252.xml"/><Relationship Id="rId2" Type="http://schemas.openxmlformats.org/officeDocument/2006/relationships/slideLayout" Target="../slideLayouts/slideLayout5870.xml"/><Relationship Id="rId16" Type="http://schemas.openxmlformats.org/officeDocument/2006/relationships/slideLayout" Target="../slideLayouts/slideLayout5884.xml"/><Relationship Id="rId20" Type="http://schemas.openxmlformats.org/officeDocument/2006/relationships/slideLayout" Target="../slideLayouts/slideLayout5888.xml"/><Relationship Id="rId29" Type="http://schemas.openxmlformats.org/officeDocument/2006/relationships/slideLayout" Target="../slideLayouts/slideLayout5897.xml"/><Relationship Id="rId41" Type="http://schemas.openxmlformats.org/officeDocument/2006/relationships/slideLayout" Target="../slideLayouts/slideLayout5909.xml"/><Relationship Id="rId1" Type="http://schemas.openxmlformats.org/officeDocument/2006/relationships/slideLayout" Target="../slideLayouts/slideLayout5869.xml"/><Relationship Id="rId6" Type="http://schemas.openxmlformats.org/officeDocument/2006/relationships/slideLayout" Target="../slideLayouts/slideLayout5874.xml"/><Relationship Id="rId11" Type="http://schemas.openxmlformats.org/officeDocument/2006/relationships/slideLayout" Target="../slideLayouts/slideLayout5879.xml"/><Relationship Id="rId24" Type="http://schemas.openxmlformats.org/officeDocument/2006/relationships/slideLayout" Target="../slideLayouts/slideLayout5892.xml"/><Relationship Id="rId32" Type="http://schemas.openxmlformats.org/officeDocument/2006/relationships/slideLayout" Target="../slideLayouts/slideLayout5900.xml"/><Relationship Id="rId37" Type="http://schemas.openxmlformats.org/officeDocument/2006/relationships/slideLayout" Target="../slideLayouts/slideLayout5905.xml"/><Relationship Id="rId40" Type="http://schemas.openxmlformats.org/officeDocument/2006/relationships/slideLayout" Target="../slideLayouts/slideLayout5908.xml"/><Relationship Id="rId45" Type="http://schemas.openxmlformats.org/officeDocument/2006/relationships/slideLayout" Target="../slideLayouts/slideLayout5913.xml"/><Relationship Id="rId5" Type="http://schemas.openxmlformats.org/officeDocument/2006/relationships/slideLayout" Target="../slideLayouts/slideLayout5873.xml"/><Relationship Id="rId15" Type="http://schemas.openxmlformats.org/officeDocument/2006/relationships/slideLayout" Target="../slideLayouts/slideLayout5883.xml"/><Relationship Id="rId23" Type="http://schemas.openxmlformats.org/officeDocument/2006/relationships/slideLayout" Target="../slideLayouts/slideLayout5891.xml"/><Relationship Id="rId28" Type="http://schemas.openxmlformats.org/officeDocument/2006/relationships/slideLayout" Target="../slideLayouts/slideLayout5896.xml"/><Relationship Id="rId36" Type="http://schemas.openxmlformats.org/officeDocument/2006/relationships/slideLayout" Target="../slideLayouts/slideLayout5904.xml"/><Relationship Id="rId10" Type="http://schemas.openxmlformats.org/officeDocument/2006/relationships/slideLayout" Target="../slideLayouts/slideLayout5878.xml"/><Relationship Id="rId19" Type="http://schemas.openxmlformats.org/officeDocument/2006/relationships/slideLayout" Target="../slideLayouts/slideLayout5887.xml"/><Relationship Id="rId31" Type="http://schemas.openxmlformats.org/officeDocument/2006/relationships/slideLayout" Target="../slideLayouts/slideLayout5899.xml"/><Relationship Id="rId44" Type="http://schemas.openxmlformats.org/officeDocument/2006/relationships/slideLayout" Target="../slideLayouts/slideLayout5912.xml"/><Relationship Id="rId4" Type="http://schemas.openxmlformats.org/officeDocument/2006/relationships/slideLayout" Target="../slideLayouts/slideLayout5872.xml"/><Relationship Id="rId9" Type="http://schemas.openxmlformats.org/officeDocument/2006/relationships/slideLayout" Target="../slideLayouts/slideLayout5877.xml"/><Relationship Id="rId14" Type="http://schemas.openxmlformats.org/officeDocument/2006/relationships/slideLayout" Target="../slideLayouts/slideLayout5882.xml"/><Relationship Id="rId22" Type="http://schemas.openxmlformats.org/officeDocument/2006/relationships/slideLayout" Target="../slideLayouts/slideLayout5890.xml"/><Relationship Id="rId27" Type="http://schemas.openxmlformats.org/officeDocument/2006/relationships/slideLayout" Target="../slideLayouts/slideLayout5895.xml"/><Relationship Id="rId30" Type="http://schemas.openxmlformats.org/officeDocument/2006/relationships/slideLayout" Target="../slideLayouts/slideLayout5898.xml"/><Relationship Id="rId35" Type="http://schemas.openxmlformats.org/officeDocument/2006/relationships/slideLayout" Target="../slideLayouts/slideLayout5903.xml"/><Relationship Id="rId43" Type="http://schemas.openxmlformats.org/officeDocument/2006/relationships/slideLayout" Target="../slideLayouts/slideLayout5911.xml"/></Relationships>
</file>

<file path=ppt/slideMasters/_rels/slideMaster2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21.xml"/><Relationship Id="rId13" Type="http://schemas.openxmlformats.org/officeDocument/2006/relationships/slideLayout" Target="../slideLayouts/slideLayout5926.xml"/><Relationship Id="rId18" Type="http://schemas.openxmlformats.org/officeDocument/2006/relationships/theme" Target="../theme/theme253.xml"/><Relationship Id="rId3" Type="http://schemas.openxmlformats.org/officeDocument/2006/relationships/slideLayout" Target="../slideLayouts/slideLayout5916.xml"/><Relationship Id="rId7" Type="http://schemas.openxmlformats.org/officeDocument/2006/relationships/slideLayout" Target="../slideLayouts/slideLayout5920.xml"/><Relationship Id="rId12" Type="http://schemas.openxmlformats.org/officeDocument/2006/relationships/slideLayout" Target="../slideLayouts/slideLayout5925.xml"/><Relationship Id="rId17" Type="http://schemas.openxmlformats.org/officeDocument/2006/relationships/slideLayout" Target="../slideLayouts/slideLayout5930.xml"/><Relationship Id="rId2" Type="http://schemas.openxmlformats.org/officeDocument/2006/relationships/slideLayout" Target="../slideLayouts/slideLayout5915.xml"/><Relationship Id="rId16" Type="http://schemas.openxmlformats.org/officeDocument/2006/relationships/slideLayout" Target="../slideLayouts/slideLayout5929.xml"/><Relationship Id="rId1" Type="http://schemas.openxmlformats.org/officeDocument/2006/relationships/slideLayout" Target="../slideLayouts/slideLayout5914.xml"/><Relationship Id="rId6" Type="http://schemas.openxmlformats.org/officeDocument/2006/relationships/slideLayout" Target="../slideLayouts/slideLayout5919.xml"/><Relationship Id="rId11" Type="http://schemas.openxmlformats.org/officeDocument/2006/relationships/slideLayout" Target="../slideLayouts/slideLayout5924.xml"/><Relationship Id="rId5" Type="http://schemas.openxmlformats.org/officeDocument/2006/relationships/slideLayout" Target="../slideLayouts/slideLayout5918.xml"/><Relationship Id="rId15" Type="http://schemas.openxmlformats.org/officeDocument/2006/relationships/slideLayout" Target="../slideLayouts/slideLayout5928.xml"/><Relationship Id="rId10" Type="http://schemas.openxmlformats.org/officeDocument/2006/relationships/slideLayout" Target="../slideLayouts/slideLayout5923.xml"/><Relationship Id="rId4" Type="http://schemas.openxmlformats.org/officeDocument/2006/relationships/slideLayout" Target="../slideLayouts/slideLayout5917.xml"/><Relationship Id="rId9" Type="http://schemas.openxmlformats.org/officeDocument/2006/relationships/slideLayout" Target="../slideLayouts/slideLayout5922.xml"/><Relationship Id="rId14" Type="http://schemas.openxmlformats.org/officeDocument/2006/relationships/slideLayout" Target="../slideLayouts/slideLayout5927.xml"/></Relationships>
</file>

<file path=ppt/slideMasters/_rels/slideMaster2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38.xml"/><Relationship Id="rId13" Type="http://schemas.openxmlformats.org/officeDocument/2006/relationships/slideLayout" Target="../slideLayouts/slideLayout5943.xml"/><Relationship Id="rId18" Type="http://schemas.openxmlformats.org/officeDocument/2006/relationships/slideLayout" Target="../slideLayouts/slideLayout5948.xml"/><Relationship Id="rId26" Type="http://schemas.openxmlformats.org/officeDocument/2006/relationships/slideLayout" Target="../slideLayouts/slideLayout5956.xml"/><Relationship Id="rId39" Type="http://schemas.openxmlformats.org/officeDocument/2006/relationships/slideLayout" Target="../slideLayouts/slideLayout5969.xml"/><Relationship Id="rId3" Type="http://schemas.openxmlformats.org/officeDocument/2006/relationships/slideLayout" Target="../slideLayouts/slideLayout5933.xml"/><Relationship Id="rId21" Type="http://schemas.openxmlformats.org/officeDocument/2006/relationships/slideLayout" Target="../slideLayouts/slideLayout5951.xml"/><Relationship Id="rId34" Type="http://schemas.openxmlformats.org/officeDocument/2006/relationships/slideLayout" Target="../slideLayouts/slideLayout5964.xml"/><Relationship Id="rId42" Type="http://schemas.openxmlformats.org/officeDocument/2006/relationships/slideLayout" Target="../slideLayouts/slideLayout5972.xml"/><Relationship Id="rId7" Type="http://schemas.openxmlformats.org/officeDocument/2006/relationships/slideLayout" Target="../slideLayouts/slideLayout5937.xml"/><Relationship Id="rId12" Type="http://schemas.openxmlformats.org/officeDocument/2006/relationships/slideLayout" Target="../slideLayouts/slideLayout5942.xml"/><Relationship Id="rId17" Type="http://schemas.openxmlformats.org/officeDocument/2006/relationships/slideLayout" Target="../slideLayouts/slideLayout5947.xml"/><Relationship Id="rId25" Type="http://schemas.openxmlformats.org/officeDocument/2006/relationships/slideLayout" Target="../slideLayouts/slideLayout5955.xml"/><Relationship Id="rId33" Type="http://schemas.openxmlformats.org/officeDocument/2006/relationships/slideLayout" Target="../slideLayouts/slideLayout5963.xml"/><Relationship Id="rId38" Type="http://schemas.openxmlformats.org/officeDocument/2006/relationships/slideLayout" Target="../slideLayouts/slideLayout5968.xml"/><Relationship Id="rId46" Type="http://schemas.openxmlformats.org/officeDocument/2006/relationships/theme" Target="../theme/theme254.xml"/><Relationship Id="rId2" Type="http://schemas.openxmlformats.org/officeDocument/2006/relationships/slideLayout" Target="../slideLayouts/slideLayout5932.xml"/><Relationship Id="rId16" Type="http://schemas.openxmlformats.org/officeDocument/2006/relationships/slideLayout" Target="../slideLayouts/slideLayout5946.xml"/><Relationship Id="rId20" Type="http://schemas.openxmlformats.org/officeDocument/2006/relationships/slideLayout" Target="../slideLayouts/slideLayout5950.xml"/><Relationship Id="rId29" Type="http://schemas.openxmlformats.org/officeDocument/2006/relationships/slideLayout" Target="../slideLayouts/slideLayout5959.xml"/><Relationship Id="rId41" Type="http://schemas.openxmlformats.org/officeDocument/2006/relationships/slideLayout" Target="../slideLayouts/slideLayout5971.xml"/><Relationship Id="rId1" Type="http://schemas.openxmlformats.org/officeDocument/2006/relationships/slideLayout" Target="../slideLayouts/slideLayout5931.xml"/><Relationship Id="rId6" Type="http://schemas.openxmlformats.org/officeDocument/2006/relationships/slideLayout" Target="../slideLayouts/slideLayout5936.xml"/><Relationship Id="rId11" Type="http://schemas.openxmlformats.org/officeDocument/2006/relationships/slideLayout" Target="../slideLayouts/slideLayout5941.xml"/><Relationship Id="rId24" Type="http://schemas.openxmlformats.org/officeDocument/2006/relationships/slideLayout" Target="../slideLayouts/slideLayout5954.xml"/><Relationship Id="rId32" Type="http://schemas.openxmlformats.org/officeDocument/2006/relationships/slideLayout" Target="../slideLayouts/slideLayout5962.xml"/><Relationship Id="rId37" Type="http://schemas.openxmlformats.org/officeDocument/2006/relationships/slideLayout" Target="../slideLayouts/slideLayout5967.xml"/><Relationship Id="rId40" Type="http://schemas.openxmlformats.org/officeDocument/2006/relationships/slideLayout" Target="../slideLayouts/slideLayout5970.xml"/><Relationship Id="rId45" Type="http://schemas.openxmlformats.org/officeDocument/2006/relationships/slideLayout" Target="../slideLayouts/slideLayout5975.xml"/><Relationship Id="rId5" Type="http://schemas.openxmlformats.org/officeDocument/2006/relationships/slideLayout" Target="../slideLayouts/slideLayout5935.xml"/><Relationship Id="rId15" Type="http://schemas.openxmlformats.org/officeDocument/2006/relationships/slideLayout" Target="../slideLayouts/slideLayout5945.xml"/><Relationship Id="rId23" Type="http://schemas.openxmlformats.org/officeDocument/2006/relationships/slideLayout" Target="../slideLayouts/slideLayout5953.xml"/><Relationship Id="rId28" Type="http://schemas.openxmlformats.org/officeDocument/2006/relationships/slideLayout" Target="../slideLayouts/slideLayout5958.xml"/><Relationship Id="rId36" Type="http://schemas.openxmlformats.org/officeDocument/2006/relationships/slideLayout" Target="../slideLayouts/slideLayout5966.xml"/><Relationship Id="rId10" Type="http://schemas.openxmlformats.org/officeDocument/2006/relationships/slideLayout" Target="../slideLayouts/slideLayout5940.xml"/><Relationship Id="rId19" Type="http://schemas.openxmlformats.org/officeDocument/2006/relationships/slideLayout" Target="../slideLayouts/slideLayout5949.xml"/><Relationship Id="rId31" Type="http://schemas.openxmlformats.org/officeDocument/2006/relationships/slideLayout" Target="../slideLayouts/slideLayout5961.xml"/><Relationship Id="rId44" Type="http://schemas.openxmlformats.org/officeDocument/2006/relationships/slideLayout" Target="../slideLayouts/slideLayout5974.xml"/><Relationship Id="rId4" Type="http://schemas.openxmlformats.org/officeDocument/2006/relationships/slideLayout" Target="../slideLayouts/slideLayout5934.xml"/><Relationship Id="rId9" Type="http://schemas.openxmlformats.org/officeDocument/2006/relationships/slideLayout" Target="../slideLayouts/slideLayout5939.xml"/><Relationship Id="rId14" Type="http://schemas.openxmlformats.org/officeDocument/2006/relationships/slideLayout" Target="../slideLayouts/slideLayout5944.xml"/><Relationship Id="rId22" Type="http://schemas.openxmlformats.org/officeDocument/2006/relationships/slideLayout" Target="../slideLayouts/slideLayout5952.xml"/><Relationship Id="rId27" Type="http://schemas.openxmlformats.org/officeDocument/2006/relationships/slideLayout" Target="../slideLayouts/slideLayout5957.xml"/><Relationship Id="rId30" Type="http://schemas.openxmlformats.org/officeDocument/2006/relationships/slideLayout" Target="../slideLayouts/slideLayout5960.xml"/><Relationship Id="rId35" Type="http://schemas.openxmlformats.org/officeDocument/2006/relationships/slideLayout" Target="../slideLayouts/slideLayout5965.xml"/><Relationship Id="rId43" Type="http://schemas.openxmlformats.org/officeDocument/2006/relationships/slideLayout" Target="../slideLayouts/slideLayout5973.xml"/></Relationships>
</file>

<file path=ppt/slideMasters/_rels/slideMaster2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83.xml"/><Relationship Id="rId13" Type="http://schemas.openxmlformats.org/officeDocument/2006/relationships/slideLayout" Target="../slideLayouts/slideLayout5988.xml"/><Relationship Id="rId18" Type="http://schemas.openxmlformats.org/officeDocument/2006/relationships/theme" Target="../theme/theme255.xml"/><Relationship Id="rId3" Type="http://schemas.openxmlformats.org/officeDocument/2006/relationships/slideLayout" Target="../slideLayouts/slideLayout5978.xml"/><Relationship Id="rId7" Type="http://schemas.openxmlformats.org/officeDocument/2006/relationships/slideLayout" Target="../slideLayouts/slideLayout5982.xml"/><Relationship Id="rId12" Type="http://schemas.openxmlformats.org/officeDocument/2006/relationships/slideLayout" Target="../slideLayouts/slideLayout5987.xml"/><Relationship Id="rId17" Type="http://schemas.openxmlformats.org/officeDocument/2006/relationships/slideLayout" Target="../slideLayouts/slideLayout5992.xml"/><Relationship Id="rId2" Type="http://schemas.openxmlformats.org/officeDocument/2006/relationships/slideLayout" Target="../slideLayouts/slideLayout5977.xml"/><Relationship Id="rId16" Type="http://schemas.openxmlformats.org/officeDocument/2006/relationships/slideLayout" Target="../slideLayouts/slideLayout5991.xml"/><Relationship Id="rId1" Type="http://schemas.openxmlformats.org/officeDocument/2006/relationships/slideLayout" Target="../slideLayouts/slideLayout5976.xml"/><Relationship Id="rId6" Type="http://schemas.openxmlformats.org/officeDocument/2006/relationships/slideLayout" Target="../slideLayouts/slideLayout5981.xml"/><Relationship Id="rId11" Type="http://schemas.openxmlformats.org/officeDocument/2006/relationships/slideLayout" Target="../slideLayouts/slideLayout5986.xml"/><Relationship Id="rId5" Type="http://schemas.openxmlformats.org/officeDocument/2006/relationships/slideLayout" Target="../slideLayouts/slideLayout5980.xml"/><Relationship Id="rId15" Type="http://schemas.openxmlformats.org/officeDocument/2006/relationships/slideLayout" Target="../slideLayouts/slideLayout5990.xml"/><Relationship Id="rId10" Type="http://schemas.openxmlformats.org/officeDocument/2006/relationships/slideLayout" Target="../slideLayouts/slideLayout5985.xml"/><Relationship Id="rId4" Type="http://schemas.openxmlformats.org/officeDocument/2006/relationships/slideLayout" Target="../slideLayouts/slideLayout5979.xml"/><Relationship Id="rId9" Type="http://schemas.openxmlformats.org/officeDocument/2006/relationships/slideLayout" Target="../slideLayouts/slideLayout5984.xml"/><Relationship Id="rId14" Type="http://schemas.openxmlformats.org/officeDocument/2006/relationships/slideLayout" Target="../slideLayouts/slideLayout5989.xml"/></Relationships>
</file>

<file path=ppt/slideMasters/_rels/slideMaster2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00.xml"/><Relationship Id="rId13" Type="http://schemas.openxmlformats.org/officeDocument/2006/relationships/slideLayout" Target="../slideLayouts/slideLayout6005.xml"/><Relationship Id="rId3" Type="http://schemas.openxmlformats.org/officeDocument/2006/relationships/slideLayout" Target="../slideLayouts/slideLayout5995.xml"/><Relationship Id="rId7" Type="http://schemas.openxmlformats.org/officeDocument/2006/relationships/slideLayout" Target="../slideLayouts/slideLayout5999.xml"/><Relationship Id="rId12" Type="http://schemas.openxmlformats.org/officeDocument/2006/relationships/slideLayout" Target="../slideLayouts/slideLayout6004.xml"/><Relationship Id="rId2" Type="http://schemas.openxmlformats.org/officeDocument/2006/relationships/slideLayout" Target="../slideLayouts/slideLayout5994.xml"/><Relationship Id="rId1" Type="http://schemas.openxmlformats.org/officeDocument/2006/relationships/slideLayout" Target="../slideLayouts/slideLayout5993.xml"/><Relationship Id="rId6" Type="http://schemas.openxmlformats.org/officeDocument/2006/relationships/slideLayout" Target="../slideLayouts/slideLayout5998.xml"/><Relationship Id="rId11" Type="http://schemas.openxmlformats.org/officeDocument/2006/relationships/slideLayout" Target="../slideLayouts/slideLayout6003.xml"/><Relationship Id="rId5" Type="http://schemas.openxmlformats.org/officeDocument/2006/relationships/slideLayout" Target="../slideLayouts/slideLayout5997.xml"/><Relationship Id="rId15" Type="http://schemas.openxmlformats.org/officeDocument/2006/relationships/theme" Target="../theme/theme256.xml"/><Relationship Id="rId10" Type="http://schemas.openxmlformats.org/officeDocument/2006/relationships/slideLayout" Target="../slideLayouts/slideLayout6002.xml"/><Relationship Id="rId4" Type="http://schemas.openxmlformats.org/officeDocument/2006/relationships/slideLayout" Target="../slideLayouts/slideLayout5996.xml"/><Relationship Id="rId9" Type="http://schemas.openxmlformats.org/officeDocument/2006/relationships/slideLayout" Target="../slideLayouts/slideLayout6001.xml"/><Relationship Id="rId14" Type="http://schemas.openxmlformats.org/officeDocument/2006/relationships/slideLayout" Target="../slideLayouts/slideLayout6006.xml"/></Relationships>
</file>

<file path=ppt/slideMasters/_rels/slideMaster2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14.xml"/><Relationship Id="rId13" Type="http://schemas.openxmlformats.org/officeDocument/2006/relationships/slideLayout" Target="../slideLayouts/slideLayout6019.xml"/><Relationship Id="rId3" Type="http://schemas.openxmlformats.org/officeDocument/2006/relationships/slideLayout" Target="../slideLayouts/slideLayout6009.xml"/><Relationship Id="rId7" Type="http://schemas.openxmlformats.org/officeDocument/2006/relationships/slideLayout" Target="../slideLayouts/slideLayout6013.xml"/><Relationship Id="rId12" Type="http://schemas.openxmlformats.org/officeDocument/2006/relationships/slideLayout" Target="../slideLayouts/slideLayout6018.xml"/><Relationship Id="rId2" Type="http://schemas.openxmlformats.org/officeDocument/2006/relationships/slideLayout" Target="../slideLayouts/slideLayout6008.xml"/><Relationship Id="rId1" Type="http://schemas.openxmlformats.org/officeDocument/2006/relationships/slideLayout" Target="../slideLayouts/slideLayout6007.xml"/><Relationship Id="rId6" Type="http://schemas.openxmlformats.org/officeDocument/2006/relationships/slideLayout" Target="../slideLayouts/slideLayout6012.xml"/><Relationship Id="rId11" Type="http://schemas.openxmlformats.org/officeDocument/2006/relationships/slideLayout" Target="../slideLayouts/slideLayout6017.xml"/><Relationship Id="rId5" Type="http://schemas.openxmlformats.org/officeDocument/2006/relationships/slideLayout" Target="../slideLayouts/slideLayout6011.xml"/><Relationship Id="rId10" Type="http://schemas.openxmlformats.org/officeDocument/2006/relationships/slideLayout" Target="../slideLayouts/slideLayout6016.xml"/><Relationship Id="rId4" Type="http://schemas.openxmlformats.org/officeDocument/2006/relationships/slideLayout" Target="../slideLayouts/slideLayout6010.xml"/><Relationship Id="rId9" Type="http://schemas.openxmlformats.org/officeDocument/2006/relationships/slideLayout" Target="../slideLayouts/slideLayout6015.xml"/><Relationship Id="rId14" Type="http://schemas.openxmlformats.org/officeDocument/2006/relationships/theme" Target="../theme/theme257.xml"/></Relationships>
</file>

<file path=ppt/slideMasters/_rels/slideMaster2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27.xml"/><Relationship Id="rId3" Type="http://schemas.openxmlformats.org/officeDocument/2006/relationships/slideLayout" Target="../slideLayouts/slideLayout6022.xml"/><Relationship Id="rId7" Type="http://schemas.openxmlformats.org/officeDocument/2006/relationships/slideLayout" Target="../slideLayouts/slideLayout6026.xml"/><Relationship Id="rId12" Type="http://schemas.openxmlformats.org/officeDocument/2006/relationships/theme" Target="../theme/theme258.xml"/><Relationship Id="rId2" Type="http://schemas.openxmlformats.org/officeDocument/2006/relationships/slideLayout" Target="../slideLayouts/slideLayout6021.xml"/><Relationship Id="rId1" Type="http://schemas.openxmlformats.org/officeDocument/2006/relationships/slideLayout" Target="../slideLayouts/slideLayout6020.xml"/><Relationship Id="rId6" Type="http://schemas.openxmlformats.org/officeDocument/2006/relationships/slideLayout" Target="../slideLayouts/slideLayout6025.xml"/><Relationship Id="rId11" Type="http://schemas.openxmlformats.org/officeDocument/2006/relationships/slideLayout" Target="../slideLayouts/slideLayout6030.xml"/><Relationship Id="rId5" Type="http://schemas.openxmlformats.org/officeDocument/2006/relationships/slideLayout" Target="../slideLayouts/slideLayout6024.xml"/><Relationship Id="rId10" Type="http://schemas.openxmlformats.org/officeDocument/2006/relationships/slideLayout" Target="../slideLayouts/slideLayout6029.xml"/><Relationship Id="rId4" Type="http://schemas.openxmlformats.org/officeDocument/2006/relationships/slideLayout" Target="../slideLayouts/slideLayout6023.xml"/><Relationship Id="rId9" Type="http://schemas.openxmlformats.org/officeDocument/2006/relationships/slideLayout" Target="../slideLayouts/slideLayout6028.xml"/></Relationships>
</file>

<file path=ppt/slideMasters/_rels/slideMaster2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38.xml"/><Relationship Id="rId13" Type="http://schemas.openxmlformats.org/officeDocument/2006/relationships/slideLayout" Target="../slideLayouts/slideLayout6043.xml"/><Relationship Id="rId18" Type="http://schemas.openxmlformats.org/officeDocument/2006/relationships/theme" Target="../theme/theme259.xml"/><Relationship Id="rId3" Type="http://schemas.openxmlformats.org/officeDocument/2006/relationships/slideLayout" Target="../slideLayouts/slideLayout6033.xml"/><Relationship Id="rId7" Type="http://schemas.openxmlformats.org/officeDocument/2006/relationships/slideLayout" Target="../slideLayouts/slideLayout6037.xml"/><Relationship Id="rId12" Type="http://schemas.openxmlformats.org/officeDocument/2006/relationships/slideLayout" Target="../slideLayouts/slideLayout6042.xml"/><Relationship Id="rId17" Type="http://schemas.openxmlformats.org/officeDocument/2006/relationships/slideLayout" Target="../slideLayouts/slideLayout6047.xml"/><Relationship Id="rId2" Type="http://schemas.openxmlformats.org/officeDocument/2006/relationships/slideLayout" Target="../slideLayouts/slideLayout6032.xml"/><Relationship Id="rId16" Type="http://schemas.openxmlformats.org/officeDocument/2006/relationships/slideLayout" Target="../slideLayouts/slideLayout6046.xml"/><Relationship Id="rId1" Type="http://schemas.openxmlformats.org/officeDocument/2006/relationships/slideLayout" Target="../slideLayouts/slideLayout6031.xml"/><Relationship Id="rId6" Type="http://schemas.openxmlformats.org/officeDocument/2006/relationships/slideLayout" Target="../slideLayouts/slideLayout6036.xml"/><Relationship Id="rId11" Type="http://schemas.openxmlformats.org/officeDocument/2006/relationships/slideLayout" Target="../slideLayouts/slideLayout6041.xml"/><Relationship Id="rId5" Type="http://schemas.openxmlformats.org/officeDocument/2006/relationships/slideLayout" Target="../slideLayouts/slideLayout6035.xml"/><Relationship Id="rId15" Type="http://schemas.openxmlformats.org/officeDocument/2006/relationships/slideLayout" Target="../slideLayouts/slideLayout6045.xml"/><Relationship Id="rId10" Type="http://schemas.openxmlformats.org/officeDocument/2006/relationships/slideLayout" Target="../slideLayouts/slideLayout6040.xml"/><Relationship Id="rId4" Type="http://schemas.openxmlformats.org/officeDocument/2006/relationships/slideLayout" Target="../slideLayouts/slideLayout6034.xml"/><Relationship Id="rId9" Type="http://schemas.openxmlformats.org/officeDocument/2006/relationships/slideLayout" Target="../slideLayouts/slideLayout6039.xml"/><Relationship Id="rId14" Type="http://schemas.openxmlformats.org/officeDocument/2006/relationships/slideLayout" Target="../slideLayouts/slideLayout6044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1.xml"/><Relationship Id="rId13" Type="http://schemas.openxmlformats.org/officeDocument/2006/relationships/slideLayout" Target="../slideLayouts/slideLayout716.xml"/><Relationship Id="rId18" Type="http://schemas.openxmlformats.org/officeDocument/2006/relationships/slideLayout" Target="../slideLayouts/slideLayout721.xml"/><Relationship Id="rId3" Type="http://schemas.openxmlformats.org/officeDocument/2006/relationships/slideLayout" Target="../slideLayouts/slideLayout706.xml"/><Relationship Id="rId7" Type="http://schemas.openxmlformats.org/officeDocument/2006/relationships/slideLayout" Target="../slideLayouts/slideLayout710.xml"/><Relationship Id="rId12" Type="http://schemas.openxmlformats.org/officeDocument/2006/relationships/slideLayout" Target="../slideLayouts/slideLayout715.xml"/><Relationship Id="rId17" Type="http://schemas.openxmlformats.org/officeDocument/2006/relationships/slideLayout" Target="../slideLayouts/slideLayout720.xml"/><Relationship Id="rId2" Type="http://schemas.openxmlformats.org/officeDocument/2006/relationships/slideLayout" Target="../slideLayouts/slideLayout705.xml"/><Relationship Id="rId16" Type="http://schemas.openxmlformats.org/officeDocument/2006/relationships/slideLayout" Target="../slideLayouts/slideLayout719.xml"/><Relationship Id="rId1" Type="http://schemas.openxmlformats.org/officeDocument/2006/relationships/slideLayout" Target="../slideLayouts/slideLayout704.xml"/><Relationship Id="rId6" Type="http://schemas.openxmlformats.org/officeDocument/2006/relationships/slideLayout" Target="../slideLayouts/slideLayout709.xml"/><Relationship Id="rId11" Type="http://schemas.openxmlformats.org/officeDocument/2006/relationships/slideLayout" Target="../slideLayouts/slideLayout714.xml"/><Relationship Id="rId5" Type="http://schemas.openxmlformats.org/officeDocument/2006/relationships/slideLayout" Target="../slideLayouts/slideLayout708.xml"/><Relationship Id="rId15" Type="http://schemas.openxmlformats.org/officeDocument/2006/relationships/slideLayout" Target="../slideLayouts/slideLayout718.xml"/><Relationship Id="rId10" Type="http://schemas.openxmlformats.org/officeDocument/2006/relationships/slideLayout" Target="../slideLayouts/slideLayout713.xml"/><Relationship Id="rId19" Type="http://schemas.openxmlformats.org/officeDocument/2006/relationships/theme" Target="../theme/theme26.xml"/><Relationship Id="rId4" Type="http://schemas.openxmlformats.org/officeDocument/2006/relationships/slideLayout" Target="../slideLayouts/slideLayout707.xml"/><Relationship Id="rId9" Type="http://schemas.openxmlformats.org/officeDocument/2006/relationships/slideLayout" Target="../slideLayouts/slideLayout712.xml"/><Relationship Id="rId14" Type="http://schemas.openxmlformats.org/officeDocument/2006/relationships/slideLayout" Target="../slideLayouts/slideLayout717.xml"/></Relationships>
</file>

<file path=ppt/slideMasters/_rels/slideMaster2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55.xml"/><Relationship Id="rId3" Type="http://schemas.openxmlformats.org/officeDocument/2006/relationships/slideLayout" Target="../slideLayouts/slideLayout6050.xml"/><Relationship Id="rId7" Type="http://schemas.openxmlformats.org/officeDocument/2006/relationships/slideLayout" Target="../slideLayouts/slideLayout6054.xml"/><Relationship Id="rId12" Type="http://schemas.openxmlformats.org/officeDocument/2006/relationships/theme" Target="../theme/theme260.xml"/><Relationship Id="rId2" Type="http://schemas.openxmlformats.org/officeDocument/2006/relationships/slideLayout" Target="../slideLayouts/slideLayout6049.xml"/><Relationship Id="rId1" Type="http://schemas.openxmlformats.org/officeDocument/2006/relationships/slideLayout" Target="../slideLayouts/slideLayout6048.xml"/><Relationship Id="rId6" Type="http://schemas.openxmlformats.org/officeDocument/2006/relationships/slideLayout" Target="../slideLayouts/slideLayout6053.xml"/><Relationship Id="rId11" Type="http://schemas.openxmlformats.org/officeDocument/2006/relationships/slideLayout" Target="../slideLayouts/slideLayout6058.xml"/><Relationship Id="rId5" Type="http://schemas.openxmlformats.org/officeDocument/2006/relationships/slideLayout" Target="../slideLayouts/slideLayout6052.xml"/><Relationship Id="rId10" Type="http://schemas.openxmlformats.org/officeDocument/2006/relationships/slideLayout" Target="../slideLayouts/slideLayout6057.xml"/><Relationship Id="rId4" Type="http://schemas.openxmlformats.org/officeDocument/2006/relationships/slideLayout" Target="../slideLayouts/slideLayout6051.xml"/><Relationship Id="rId9" Type="http://schemas.openxmlformats.org/officeDocument/2006/relationships/slideLayout" Target="../slideLayouts/slideLayout6056.xml"/></Relationships>
</file>

<file path=ppt/slideMasters/_rels/slideMaster2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66.xml"/><Relationship Id="rId13" Type="http://schemas.openxmlformats.org/officeDocument/2006/relationships/slideLayout" Target="../slideLayouts/slideLayout6071.xml"/><Relationship Id="rId3" Type="http://schemas.openxmlformats.org/officeDocument/2006/relationships/slideLayout" Target="../slideLayouts/slideLayout6061.xml"/><Relationship Id="rId7" Type="http://schemas.openxmlformats.org/officeDocument/2006/relationships/slideLayout" Target="../slideLayouts/slideLayout6065.xml"/><Relationship Id="rId12" Type="http://schemas.openxmlformats.org/officeDocument/2006/relationships/slideLayout" Target="../slideLayouts/slideLayout6070.xml"/><Relationship Id="rId2" Type="http://schemas.openxmlformats.org/officeDocument/2006/relationships/slideLayout" Target="../slideLayouts/slideLayout6060.xml"/><Relationship Id="rId1" Type="http://schemas.openxmlformats.org/officeDocument/2006/relationships/slideLayout" Target="../slideLayouts/slideLayout6059.xml"/><Relationship Id="rId6" Type="http://schemas.openxmlformats.org/officeDocument/2006/relationships/slideLayout" Target="../slideLayouts/slideLayout6064.xml"/><Relationship Id="rId11" Type="http://schemas.openxmlformats.org/officeDocument/2006/relationships/slideLayout" Target="../slideLayouts/slideLayout6069.xml"/><Relationship Id="rId5" Type="http://schemas.openxmlformats.org/officeDocument/2006/relationships/slideLayout" Target="../slideLayouts/slideLayout6063.xml"/><Relationship Id="rId10" Type="http://schemas.openxmlformats.org/officeDocument/2006/relationships/slideLayout" Target="../slideLayouts/slideLayout6068.xml"/><Relationship Id="rId4" Type="http://schemas.openxmlformats.org/officeDocument/2006/relationships/slideLayout" Target="../slideLayouts/slideLayout6062.xml"/><Relationship Id="rId9" Type="http://schemas.openxmlformats.org/officeDocument/2006/relationships/slideLayout" Target="../slideLayouts/slideLayout6067.xml"/><Relationship Id="rId14" Type="http://schemas.openxmlformats.org/officeDocument/2006/relationships/theme" Target="../theme/theme261.xml"/></Relationships>
</file>

<file path=ppt/slideMasters/_rels/slideMaster2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79.xml"/><Relationship Id="rId13" Type="http://schemas.openxmlformats.org/officeDocument/2006/relationships/slideLayout" Target="../slideLayouts/slideLayout6084.xml"/><Relationship Id="rId18" Type="http://schemas.openxmlformats.org/officeDocument/2006/relationships/slideLayout" Target="../slideLayouts/slideLayout6089.xml"/><Relationship Id="rId26" Type="http://schemas.openxmlformats.org/officeDocument/2006/relationships/slideLayout" Target="../slideLayouts/slideLayout6097.xml"/><Relationship Id="rId3" Type="http://schemas.openxmlformats.org/officeDocument/2006/relationships/slideLayout" Target="../slideLayouts/slideLayout6074.xml"/><Relationship Id="rId21" Type="http://schemas.openxmlformats.org/officeDocument/2006/relationships/slideLayout" Target="../slideLayouts/slideLayout6092.xml"/><Relationship Id="rId34" Type="http://schemas.openxmlformats.org/officeDocument/2006/relationships/slideLayout" Target="../slideLayouts/slideLayout6105.xml"/><Relationship Id="rId7" Type="http://schemas.openxmlformats.org/officeDocument/2006/relationships/slideLayout" Target="../slideLayouts/slideLayout6078.xml"/><Relationship Id="rId12" Type="http://schemas.openxmlformats.org/officeDocument/2006/relationships/slideLayout" Target="../slideLayouts/slideLayout6083.xml"/><Relationship Id="rId17" Type="http://schemas.openxmlformats.org/officeDocument/2006/relationships/slideLayout" Target="../slideLayouts/slideLayout6088.xml"/><Relationship Id="rId25" Type="http://schemas.openxmlformats.org/officeDocument/2006/relationships/slideLayout" Target="../slideLayouts/slideLayout6096.xml"/><Relationship Id="rId33" Type="http://schemas.openxmlformats.org/officeDocument/2006/relationships/slideLayout" Target="../slideLayouts/slideLayout6104.xml"/><Relationship Id="rId2" Type="http://schemas.openxmlformats.org/officeDocument/2006/relationships/slideLayout" Target="../slideLayouts/slideLayout6073.xml"/><Relationship Id="rId16" Type="http://schemas.openxmlformats.org/officeDocument/2006/relationships/slideLayout" Target="../slideLayouts/slideLayout6087.xml"/><Relationship Id="rId20" Type="http://schemas.openxmlformats.org/officeDocument/2006/relationships/slideLayout" Target="../slideLayouts/slideLayout6091.xml"/><Relationship Id="rId29" Type="http://schemas.openxmlformats.org/officeDocument/2006/relationships/slideLayout" Target="../slideLayouts/slideLayout6100.xml"/><Relationship Id="rId1" Type="http://schemas.openxmlformats.org/officeDocument/2006/relationships/slideLayout" Target="../slideLayouts/slideLayout6072.xml"/><Relationship Id="rId6" Type="http://schemas.openxmlformats.org/officeDocument/2006/relationships/slideLayout" Target="../slideLayouts/slideLayout6077.xml"/><Relationship Id="rId11" Type="http://schemas.openxmlformats.org/officeDocument/2006/relationships/slideLayout" Target="../slideLayouts/slideLayout6082.xml"/><Relationship Id="rId24" Type="http://schemas.openxmlformats.org/officeDocument/2006/relationships/slideLayout" Target="../slideLayouts/slideLayout6095.xml"/><Relationship Id="rId32" Type="http://schemas.openxmlformats.org/officeDocument/2006/relationships/slideLayout" Target="../slideLayouts/slideLayout6103.xml"/><Relationship Id="rId37" Type="http://schemas.openxmlformats.org/officeDocument/2006/relationships/theme" Target="../theme/theme262.xml"/><Relationship Id="rId5" Type="http://schemas.openxmlformats.org/officeDocument/2006/relationships/slideLayout" Target="../slideLayouts/slideLayout6076.xml"/><Relationship Id="rId15" Type="http://schemas.openxmlformats.org/officeDocument/2006/relationships/slideLayout" Target="../slideLayouts/slideLayout6086.xml"/><Relationship Id="rId23" Type="http://schemas.openxmlformats.org/officeDocument/2006/relationships/slideLayout" Target="../slideLayouts/slideLayout6094.xml"/><Relationship Id="rId28" Type="http://schemas.openxmlformats.org/officeDocument/2006/relationships/slideLayout" Target="../slideLayouts/slideLayout6099.xml"/><Relationship Id="rId36" Type="http://schemas.openxmlformats.org/officeDocument/2006/relationships/slideLayout" Target="../slideLayouts/slideLayout6107.xml"/><Relationship Id="rId10" Type="http://schemas.openxmlformats.org/officeDocument/2006/relationships/slideLayout" Target="../slideLayouts/slideLayout6081.xml"/><Relationship Id="rId19" Type="http://schemas.openxmlformats.org/officeDocument/2006/relationships/slideLayout" Target="../slideLayouts/slideLayout6090.xml"/><Relationship Id="rId31" Type="http://schemas.openxmlformats.org/officeDocument/2006/relationships/slideLayout" Target="../slideLayouts/slideLayout6102.xml"/><Relationship Id="rId4" Type="http://schemas.openxmlformats.org/officeDocument/2006/relationships/slideLayout" Target="../slideLayouts/slideLayout6075.xml"/><Relationship Id="rId9" Type="http://schemas.openxmlformats.org/officeDocument/2006/relationships/slideLayout" Target="../slideLayouts/slideLayout6080.xml"/><Relationship Id="rId14" Type="http://schemas.openxmlformats.org/officeDocument/2006/relationships/slideLayout" Target="../slideLayouts/slideLayout6085.xml"/><Relationship Id="rId22" Type="http://schemas.openxmlformats.org/officeDocument/2006/relationships/slideLayout" Target="../slideLayouts/slideLayout6093.xml"/><Relationship Id="rId27" Type="http://schemas.openxmlformats.org/officeDocument/2006/relationships/slideLayout" Target="../slideLayouts/slideLayout6098.xml"/><Relationship Id="rId30" Type="http://schemas.openxmlformats.org/officeDocument/2006/relationships/slideLayout" Target="../slideLayouts/slideLayout6101.xml"/><Relationship Id="rId35" Type="http://schemas.openxmlformats.org/officeDocument/2006/relationships/slideLayout" Target="../slideLayouts/slideLayout6106.xml"/></Relationships>
</file>

<file path=ppt/slideMasters/_rels/slideMaster2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15.xml"/><Relationship Id="rId3" Type="http://schemas.openxmlformats.org/officeDocument/2006/relationships/slideLayout" Target="../slideLayouts/slideLayout6110.xml"/><Relationship Id="rId7" Type="http://schemas.openxmlformats.org/officeDocument/2006/relationships/slideLayout" Target="../slideLayouts/slideLayout6114.xml"/><Relationship Id="rId12" Type="http://schemas.openxmlformats.org/officeDocument/2006/relationships/theme" Target="../theme/theme263.xml"/><Relationship Id="rId2" Type="http://schemas.openxmlformats.org/officeDocument/2006/relationships/slideLayout" Target="../slideLayouts/slideLayout6109.xml"/><Relationship Id="rId1" Type="http://schemas.openxmlformats.org/officeDocument/2006/relationships/slideLayout" Target="../slideLayouts/slideLayout6108.xml"/><Relationship Id="rId6" Type="http://schemas.openxmlformats.org/officeDocument/2006/relationships/slideLayout" Target="../slideLayouts/slideLayout6113.xml"/><Relationship Id="rId11" Type="http://schemas.openxmlformats.org/officeDocument/2006/relationships/slideLayout" Target="../slideLayouts/slideLayout6118.xml"/><Relationship Id="rId5" Type="http://schemas.openxmlformats.org/officeDocument/2006/relationships/slideLayout" Target="../slideLayouts/slideLayout6112.xml"/><Relationship Id="rId10" Type="http://schemas.openxmlformats.org/officeDocument/2006/relationships/slideLayout" Target="../slideLayouts/slideLayout6117.xml"/><Relationship Id="rId4" Type="http://schemas.openxmlformats.org/officeDocument/2006/relationships/slideLayout" Target="../slideLayouts/slideLayout6111.xml"/><Relationship Id="rId9" Type="http://schemas.openxmlformats.org/officeDocument/2006/relationships/slideLayout" Target="../slideLayouts/slideLayout6116.xml"/></Relationships>
</file>

<file path=ppt/slideMasters/_rels/slideMaster2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26.xml"/><Relationship Id="rId13" Type="http://schemas.openxmlformats.org/officeDocument/2006/relationships/slideLayout" Target="../slideLayouts/slideLayout6131.xml"/><Relationship Id="rId18" Type="http://schemas.openxmlformats.org/officeDocument/2006/relationships/theme" Target="../theme/theme264.xml"/><Relationship Id="rId3" Type="http://schemas.openxmlformats.org/officeDocument/2006/relationships/slideLayout" Target="../slideLayouts/slideLayout6121.xml"/><Relationship Id="rId7" Type="http://schemas.openxmlformats.org/officeDocument/2006/relationships/slideLayout" Target="../slideLayouts/slideLayout6125.xml"/><Relationship Id="rId12" Type="http://schemas.openxmlformats.org/officeDocument/2006/relationships/slideLayout" Target="../slideLayouts/slideLayout6130.xml"/><Relationship Id="rId17" Type="http://schemas.openxmlformats.org/officeDocument/2006/relationships/slideLayout" Target="../slideLayouts/slideLayout6135.xml"/><Relationship Id="rId2" Type="http://schemas.openxmlformats.org/officeDocument/2006/relationships/slideLayout" Target="../slideLayouts/slideLayout6120.xml"/><Relationship Id="rId16" Type="http://schemas.openxmlformats.org/officeDocument/2006/relationships/slideLayout" Target="../slideLayouts/slideLayout6134.xml"/><Relationship Id="rId1" Type="http://schemas.openxmlformats.org/officeDocument/2006/relationships/slideLayout" Target="../slideLayouts/slideLayout6119.xml"/><Relationship Id="rId6" Type="http://schemas.openxmlformats.org/officeDocument/2006/relationships/slideLayout" Target="../slideLayouts/slideLayout6124.xml"/><Relationship Id="rId11" Type="http://schemas.openxmlformats.org/officeDocument/2006/relationships/slideLayout" Target="../slideLayouts/slideLayout6129.xml"/><Relationship Id="rId5" Type="http://schemas.openxmlformats.org/officeDocument/2006/relationships/slideLayout" Target="../slideLayouts/slideLayout6123.xml"/><Relationship Id="rId15" Type="http://schemas.openxmlformats.org/officeDocument/2006/relationships/slideLayout" Target="../slideLayouts/slideLayout6133.xml"/><Relationship Id="rId10" Type="http://schemas.openxmlformats.org/officeDocument/2006/relationships/slideLayout" Target="../slideLayouts/slideLayout6128.xml"/><Relationship Id="rId4" Type="http://schemas.openxmlformats.org/officeDocument/2006/relationships/slideLayout" Target="../slideLayouts/slideLayout6122.xml"/><Relationship Id="rId9" Type="http://schemas.openxmlformats.org/officeDocument/2006/relationships/slideLayout" Target="../slideLayouts/slideLayout6127.xml"/><Relationship Id="rId14" Type="http://schemas.openxmlformats.org/officeDocument/2006/relationships/slideLayout" Target="../slideLayouts/slideLayout6132.xml"/></Relationships>
</file>

<file path=ppt/slideMasters/_rels/slideMaster2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43.xml"/><Relationship Id="rId13" Type="http://schemas.openxmlformats.org/officeDocument/2006/relationships/slideLayout" Target="../slideLayouts/slideLayout6148.xml"/><Relationship Id="rId18" Type="http://schemas.openxmlformats.org/officeDocument/2006/relationships/theme" Target="../theme/theme265.xml"/><Relationship Id="rId3" Type="http://schemas.openxmlformats.org/officeDocument/2006/relationships/slideLayout" Target="../slideLayouts/slideLayout6138.xml"/><Relationship Id="rId7" Type="http://schemas.openxmlformats.org/officeDocument/2006/relationships/slideLayout" Target="../slideLayouts/slideLayout6142.xml"/><Relationship Id="rId12" Type="http://schemas.openxmlformats.org/officeDocument/2006/relationships/slideLayout" Target="../slideLayouts/slideLayout6147.xml"/><Relationship Id="rId17" Type="http://schemas.openxmlformats.org/officeDocument/2006/relationships/slideLayout" Target="../slideLayouts/slideLayout6152.xml"/><Relationship Id="rId2" Type="http://schemas.openxmlformats.org/officeDocument/2006/relationships/slideLayout" Target="../slideLayouts/slideLayout6137.xml"/><Relationship Id="rId16" Type="http://schemas.openxmlformats.org/officeDocument/2006/relationships/slideLayout" Target="../slideLayouts/slideLayout6151.xml"/><Relationship Id="rId1" Type="http://schemas.openxmlformats.org/officeDocument/2006/relationships/slideLayout" Target="../slideLayouts/slideLayout6136.xml"/><Relationship Id="rId6" Type="http://schemas.openxmlformats.org/officeDocument/2006/relationships/slideLayout" Target="../slideLayouts/slideLayout6141.xml"/><Relationship Id="rId11" Type="http://schemas.openxmlformats.org/officeDocument/2006/relationships/slideLayout" Target="../slideLayouts/slideLayout6146.xml"/><Relationship Id="rId5" Type="http://schemas.openxmlformats.org/officeDocument/2006/relationships/slideLayout" Target="../slideLayouts/slideLayout6140.xml"/><Relationship Id="rId15" Type="http://schemas.openxmlformats.org/officeDocument/2006/relationships/slideLayout" Target="../slideLayouts/slideLayout6150.xml"/><Relationship Id="rId10" Type="http://schemas.openxmlformats.org/officeDocument/2006/relationships/slideLayout" Target="../slideLayouts/slideLayout6145.xml"/><Relationship Id="rId4" Type="http://schemas.openxmlformats.org/officeDocument/2006/relationships/slideLayout" Target="../slideLayouts/slideLayout6139.xml"/><Relationship Id="rId9" Type="http://schemas.openxmlformats.org/officeDocument/2006/relationships/slideLayout" Target="../slideLayouts/slideLayout6144.xml"/><Relationship Id="rId14" Type="http://schemas.openxmlformats.org/officeDocument/2006/relationships/slideLayout" Target="../slideLayouts/slideLayout6149.xml"/></Relationships>
</file>

<file path=ppt/slideMasters/_rels/slideMaster2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60.xml"/><Relationship Id="rId13" Type="http://schemas.openxmlformats.org/officeDocument/2006/relationships/slideLayout" Target="../slideLayouts/slideLayout6165.xml"/><Relationship Id="rId18" Type="http://schemas.openxmlformats.org/officeDocument/2006/relationships/theme" Target="../theme/theme266.xml"/><Relationship Id="rId3" Type="http://schemas.openxmlformats.org/officeDocument/2006/relationships/slideLayout" Target="../slideLayouts/slideLayout6155.xml"/><Relationship Id="rId7" Type="http://schemas.openxmlformats.org/officeDocument/2006/relationships/slideLayout" Target="../slideLayouts/slideLayout6159.xml"/><Relationship Id="rId12" Type="http://schemas.openxmlformats.org/officeDocument/2006/relationships/slideLayout" Target="../slideLayouts/slideLayout6164.xml"/><Relationship Id="rId17" Type="http://schemas.openxmlformats.org/officeDocument/2006/relationships/slideLayout" Target="../slideLayouts/slideLayout6169.xml"/><Relationship Id="rId2" Type="http://schemas.openxmlformats.org/officeDocument/2006/relationships/slideLayout" Target="../slideLayouts/slideLayout6154.xml"/><Relationship Id="rId16" Type="http://schemas.openxmlformats.org/officeDocument/2006/relationships/slideLayout" Target="../slideLayouts/slideLayout6168.xml"/><Relationship Id="rId1" Type="http://schemas.openxmlformats.org/officeDocument/2006/relationships/slideLayout" Target="../slideLayouts/slideLayout6153.xml"/><Relationship Id="rId6" Type="http://schemas.openxmlformats.org/officeDocument/2006/relationships/slideLayout" Target="../slideLayouts/slideLayout6158.xml"/><Relationship Id="rId11" Type="http://schemas.openxmlformats.org/officeDocument/2006/relationships/slideLayout" Target="../slideLayouts/slideLayout6163.xml"/><Relationship Id="rId5" Type="http://schemas.openxmlformats.org/officeDocument/2006/relationships/slideLayout" Target="../slideLayouts/slideLayout6157.xml"/><Relationship Id="rId15" Type="http://schemas.openxmlformats.org/officeDocument/2006/relationships/slideLayout" Target="../slideLayouts/slideLayout6167.xml"/><Relationship Id="rId10" Type="http://schemas.openxmlformats.org/officeDocument/2006/relationships/slideLayout" Target="../slideLayouts/slideLayout6162.xml"/><Relationship Id="rId4" Type="http://schemas.openxmlformats.org/officeDocument/2006/relationships/slideLayout" Target="../slideLayouts/slideLayout6156.xml"/><Relationship Id="rId9" Type="http://schemas.openxmlformats.org/officeDocument/2006/relationships/slideLayout" Target="../slideLayouts/slideLayout6161.xml"/><Relationship Id="rId14" Type="http://schemas.openxmlformats.org/officeDocument/2006/relationships/slideLayout" Target="../slideLayouts/slideLayout6166.xml"/></Relationships>
</file>

<file path=ppt/slideMasters/_rels/slideMaster2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77.xml"/><Relationship Id="rId13" Type="http://schemas.openxmlformats.org/officeDocument/2006/relationships/slideLayout" Target="../slideLayouts/slideLayout6182.xml"/><Relationship Id="rId18" Type="http://schemas.openxmlformats.org/officeDocument/2006/relationships/slideLayout" Target="../slideLayouts/slideLayout6187.xml"/><Relationship Id="rId3" Type="http://schemas.openxmlformats.org/officeDocument/2006/relationships/slideLayout" Target="../slideLayouts/slideLayout6172.xml"/><Relationship Id="rId21" Type="http://schemas.openxmlformats.org/officeDocument/2006/relationships/slideLayout" Target="../slideLayouts/slideLayout6190.xml"/><Relationship Id="rId7" Type="http://schemas.openxmlformats.org/officeDocument/2006/relationships/slideLayout" Target="../slideLayouts/slideLayout6176.xml"/><Relationship Id="rId12" Type="http://schemas.openxmlformats.org/officeDocument/2006/relationships/slideLayout" Target="../slideLayouts/slideLayout6181.xml"/><Relationship Id="rId17" Type="http://schemas.openxmlformats.org/officeDocument/2006/relationships/slideLayout" Target="../slideLayouts/slideLayout6186.xml"/><Relationship Id="rId2" Type="http://schemas.openxmlformats.org/officeDocument/2006/relationships/slideLayout" Target="../slideLayouts/slideLayout6171.xml"/><Relationship Id="rId16" Type="http://schemas.openxmlformats.org/officeDocument/2006/relationships/slideLayout" Target="../slideLayouts/slideLayout6185.xml"/><Relationship Id="rId20" Type="http://schemas.openxmlformats.org/officeDocument/2006/relationships/slideLayout" Target="../slideLayouts/slideLayout6189.xml"/><Relationship Id="rId1" Type="http://schemas.openxmlformats.org/officeDocument/2006/relationships/slideLayout" Target="../slideLayouts/slideLayout6170.xml"/><Relationship Id="rId6" Type="http://schemas.openxmlformats.org/officeDocument/2006/relationships/slideLayout" Target="../slideLayouts/slideLayout6175.xml"/><Relationship Id="rId11" Type="http://schemas.openxmlformats.org/officeDocument/2006/relationships/slideLayout" Target="../slideLayouts/slideLayout6180.xml"/><Relationship Id="rId5" Type="http://schemas.openxmlformats.org/officeDocument/2006/relationships/slideLayout" Target="../slideLayouts/slideLayout6174.xml"/><Relationship Id="rId15" Type="http://schemas.openxmlformats.org/officeDocument/2006/relationships/slideLayout" Target="../slideLayouts/slideLayout6184.xml"/><Relationship Id="rId10" Type="http://schemas.openxmlformats.org/officeDocument/2006/relationships/slideLayout" Target="../slideLayouts/slideLayout6179.xml"/><Relationship Id="rId19" Type="http://schemas.openxmlformats.org/officeDocument/2006/relationships/slideLayout" Target="../slideLayouts/slideLayout6188.xml"/><Relationship Id="rId4" Type="http://schemas.openxmlformats.org/officeDocument/2006/relationships/slideLayout" Target="../slideLayouts/slideLayout6173.xml"/><Relationship Id="rId9" Type="http://schemas.openxmlformats.org/officeDocument/2006/relationships/slideLayout" Target="../slideLayouts/slideLayout6178.xml"/><Relationship Id="rId14" Type="http://schemas.openxmlformats.org/officeDocument/2006/relationships/slideLayout" Target="../slideLayouts/slideLayout6183.xml"/><Relationship Id="rId22" Type="http://schemas.openxmlformats.org/officeDocument/2006/relationships/theme" Target="../theme/theme267.xml"/></Relationships>
</file>

<file path=ppt/slideMasters/_rels/slideMaster2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98.xml"/><Relationship Id="rId13" Type="http://schemas.openxmlformats.org/officeDocument/2006/relationships/slideLayout" Target="../slideLayouts/slideLayout6203.xml"/><Relationship Id="rId18" Type="http://schemas.openxmlformats.org/officeDocument/2006/relationships/slideLayout" Target="../slideLayouts/slideLayout6208.xml"/><Relationship Id="rId26" Type="http://schemas.openxmlformats.org/officeDocument/2006/relationships/slideLayout" Target="../slideLayouts/slideLayout6216.xml"/><Relationship Id="rId39" Type="http://schemas.openxmlformats.org/officeDocument/2006/relationships/slideLayout" Target="../slideLayouts/slideLayout6229.xml"/><Relationship Id="rId3" Type="http://schemas.openxmlformats.org/officeDocument/2006/relationships/slideLayout" Target="../slideLayouts/slideLayout6193.xml"/><Relationship Id="rId21" Type="http://schemas.openxmlformats.org/officeDocument/2006/relationships/slideLayout" Target="../slideLayouts/slideLayout6211.xml"/><Relationship Id="rId34" Type="http://schemas.openxmlformats.org/officeDocument/2006/relationships/slideLayout" Target="../slideLayouts/slideLayout6224.xml"/><Relationship Id="rId42" Type="http://schemas.openxmlformats.org/officeDocument/2006/relationships/slideLayout" Target="../slideLayouts/slideLayout6232.xml"/><Relationship Id="rId7" Type="http://schemas.openxmlformats.org/officeDocument/2006/relationships/slideLayout" Target="../slideLayouts/slideLayout6197.xml"/><Relationship Id="rId12" Type="http://schemas.openxmlformats.org/officeDocument/2006/relationships/slideLayout" Target="../slideLayouts/slideLayout6202.xml"/><Relationship Id="rId17" Type="http://schemas.openxmlformats.org/officeDocument/2006/relationships/slideLayout" Target="../slideLayouts/slideLayout6207.xml"/><Relationship Id="rId25" Type="http://schemas.openxmlformats.org/officeDocument/2006/relationships/slideLayout" Target="../slideLayouts/slideLayout6215.xml"/><Relationship Id="rId33" Type="http://schemas.openxmlformats.org/officeDocument/2006/relationships/slideLayout" Target="../slideLayouts/slideLayout6223.xml"/><Relationship Id="rId38" Type="http://schemas.openxmlformats.org/officeDocument/2006/relationships/slideLayout" Target="../slideLayouts/slideLayout6228.xml"/><Relationship Id="rId46" Type="http://schemas.openxmlformats.org/officeDocument/2006/relationships/theme" Target="../theme/theme268.xml"/><Relationship Id="rId2" Type="http://schemas.openxmlformats.org/officeDocument/2006/relationships/slideLayout" Target="../slideLayouts/slideLayout6192.xml"/><Relationship Id="rId16" Type="http://schemas.openxmlformats.org/officeDocument/2006/relationships/slideLayout" Target="../slideLayouts/slideLayout6206.xml"/><Relationship Id="rId20" Type="http://schemas.openxmlformats.org/officeDocument/2006/relationships/slideLayout" Target="../slideLayouts/slideLayout6210.xml"/><Relationship Id="rId29" Type="http://schemas.openxmlformats.org/officeDocument/2006/relationships/slideLayout" Target="../slideLayouts/slideLayout6219.xml"/><Relationship Id="rId41" Type="http://schemas.openxmlformats.org/officeDocument/2006/relationships/slideLayout" Target="../slideLayouts/slideLayout6231.xml"/><Relationship Id="rId1" Type="http://schemas.openxmlformats.org/officeDocument/2006/relationships/slideLayout" Target="../slideLayouts/slideLayout6191.xml"/><Relationship Id="rId6" Type="http://schemas.openxmlformats.org/officeDocument/2006/relationships/slideLayout" Target="../slideLayouts/slideLayout6196.xml"/><Relationship Id="rId11" Type="http://schemas.openxmlformats.org/officeDocument/2006/relationships/slideLayout" Target="../slideLayouts/slideLayout6201.xml"/><Relationship Id="rId24" Type="http://schemas.openxmlformats.org/officeDocument/2006/relationships/slideLayout" Target="../slideLayouts/slideLayout6214.xml"/><Relationship Id="rId32" Type="http://schemas.openxmlformats.org/officeDocument/2006/relationships/slideLayout" Target="../slideLayouts/slideLayout6222.xml"/><Relationship Id="rId37" Type="http://schemas.openxmlformats.org/officeDocument/2006/relationships/slideLayout" Target="../slideLayouts/slideLayout6227.xml"/><Relationship Id="rId40" Type="http://schemas.openxmlformats.org/officeDocument/2006/relationships/slideLayout" Target="../slideLayouts/slideLayout6230.xml"/><Relationship Id="rId45" Type="http://schemas.openxmlformats.org/officeDocument/2006/relationships/slideLayout" Target="../slideLayouts/slideLayout6235.xml"/><Relationship Id="rId5" Type="http://schemas.openxmlformats.org/officeDocument/2006/relationships/slideLayout" Target="../slideLayouts/slideLayout6195.xml"/><Relationship Id="rId15" Type="http://schemas.openxmlformats.org/officeDocument/2006/relationships/slideLayout" Target="../slideLayouts/slideLayout6205.xml"/><Relationship Id="rId23" Type="http://schemas.openxmlformats.org/officeDocument/2006/relationships/slideLayout" Target="../slideLayouts/slideLayout6213.xml"/><Relationship Id="rId28" Type="http://schemas.openxmlformats.org/officeDocument/2006/relationships/slideLayout" Target="../slideLayouts/slideLayout6218.xml"/><Relationship Id="rId36" Type="http://schemas.openxmlformats.org/officeDocument/2006/relationships/slideLayout" Target="../slideLayouts/slideLayout6226.xml"/><Relationship Id="rId10" Type="http://schemas.openxmlformats.org/officeDocument/2006/relationships/slideLayout" Target="../slideLayouts/slideLayout6200.xml"/><Relationship Id="rId19" Type="http://schemas.openxmlformats.org/officeDocument/2006/relationships/slideLayout" Target="../slideLayouts/slideLayout6209.xml"/><Relationship Id="rId31" Type="http://schemas.openxmlformats.org/officeDocument/2006/relationships/slideLayout" Target="../slideLayouts/slideLayout6221.xml"/><Relationship Id="rId44" Type="http://schemas.openxmlformats.org/officeDocument/2006/relationships/slideLayout" Target="../slideLayouts/slideLayout6234.xml"/><Relationship Id="rId4" Type="http://schemas.openxmlformats.org/officeDocument/2006/relationships/slideLayout" Target="../slideLayouts/slideLayout6194.xml"/><Relationship Id="rId9" Type="http://schemas.openxmlformats.org/officeDocument/2006/relationships/slideLayout" Target="../slideLayouts/slideLayout6199.xml"/><Relationship Id="rId14" Type="http://schemas.openxmlformats.org/officeDocument/2006/relationships/slideLayout" Target="../slideLayouts/slideLayout6204.xml"/><Relationship Id="rId22" Type="http://schemas.openxmlformats.org/officeDocument/2006/relationships/slideLayout" Target="../slideLayouts/slideLayout6212.xml"/><Relationship Id="rId27" Type="http://schemas.openxmlformats.org/officeDocument/2006/relationships/slideLayout" Target="../slideLayouts/slideLayout6217.xml"/><Relationship Id="rId30" Type="http://schemas.openxmlformats.org/officeDocument/2006/relationships/slideLayout" Target="../slideLayouts/slideLayout6220.xml"/><Relationship Id="rId35" Type="http://schemas.openxmlformats.org/officeDocument/2006/relationships/slideLayout" Target="../slideLayouts/slideLayout6225.xml"/><Relationship Id="rId43" Type="http://schemas.openxmlformats.org/officeDocument/2006/relationships/slideLayout" Target="../slideLayouts/slideLayout6233.xml"/></Relationships>
</file>

<file path=ppt/slideMasters/_rels/slideMaster2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43.xml"/><Relationship Id="rId13" Type="http://schemas.openxmlformats.org/officeDocument/2006/relationships/slideLayout" Target="../slideLayouts/slideLayout6248.xml"/><Relationship Id="rId3" Type="http://schemas.openxmlformats.org/officeDocument/2006/relationships/slideLayout" Target="../slideLayouts/slideLayout6238.xml"/><Relationship Id="rId7" Type="http://schemas.openxmlformats.org/officeDocument/2006/relationships/slideLayout" Target="../slideLayouts/slideLayout6242.xml"/><Relationship Id="rId12" Type="http://schemas.openxmlformats.org/officeDocument/2006/relationships/slideLayout" Target="../slideLayouts/slideLayout6247.xml"/><Relationship Id="rId2" Type="http://schemas.openxmlformats.org/officeDocument/2006/relationships/slideLayout" Target="../slideLayouts/slideLayout6237.xml"/><Relationship Id="rId16" Type="http://schemas.openxmlformats.org/officeDocument/2006/relationships/theme" Target="../theme/theme269.xml"/><Relationship Id="rId1" Type="http://schemas.openxmlformats.org/officeDocument/2006/relationships/slideLayout" Target="../slideLayouts/slideLayout6236.xml"/><Relationship Id="rId6" Type="http://schemas.openxmlformats.org/officeDocument/2006/relationships/slideLayout" Target="../slideLayouts/slideLayout6241.xml"/><Relationship Id="rId11" Type="http://schemas.openxmlformats.org/officeDocument/2006/relationships/slideLayout" Target="../slideLayouts/slideLayout6246.xml"/><Relationship Id="rId5" Type="http://schemas.openxmlformats.org/officeDocument/2006/relationships/slideLayout" Target="../slideLayouts/slideLayout6240.xml"/><Relationship Id="rId15" Type="http://schemas.openxmlformats.org/officeDocument/2006/relationships/slideLayout" Target="../slideLayouts/slideLayout6250.xml"/><Relationship Id="rId10" Type="http://schemas.openxmlformats.org/officeDocument/2006/relationships/slideLayout" Target="../slideLayouts/slideLayout6245.xml"/><Relationship Id="rId4" Type="http://schemas.openxmlformats.org/officeDocument/2006/relationships/slideLayout" Target="../slideLayouts/slideLayout6239.xml"/><Relationship Id="rId9" Type="http://schemas.openxmlformats.org/officeDocument/2006/relationships/slideLayout" Target="../slideLayouts/slideLayout6244.xml"/><Relationship Id="rId14" Type="http://schemas.openxmlformats.org/officeDocument/2006/relationships/slideLayout" Target="../slideLayouts/slideLayout6249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9.xml"/><Relationship Id="rId13" Type="http://schemas.openxmlformats.org/officeDocument/2006/relationships/slideLayout" Target="../slideLayouts/slideLayout734.xml"/><Relationship Id="rId18" Type="http://schemas.openxmlformats.org/officeDocument/2006/relationships/slideLayout" Target="../slideLayouts/slideLayout739.xml"/><Relationship Id="rId3" Type="http://schemas.openxmlformats.org/officeDocument/2006/relationships/slideLayout" Target="../slideLayouts/slideLayout724.xml"/><Relationship Id="rId21" Type="http://schemas.openxmlformats.org/officeDocument/2006/relationships/slideLayout" Target="../slideLayouts/slideLayout742.xml"/><Relationship Id="rId7" Type="http://schemas.openxmlformats.org/officeDocument/2006/relationships/slideLayout" Target="../slideLayouts/slideLayout728.xml"/><Relationship Id="rId12" Type="http://schemas.openxmlformats.org/officeDocument/2006/relationships/slideLayout" Target="../slideLayouts/slideLayout733.xml"/><Relationship Id="rId17" Type="http://schemas.openxmlformats.org/officeDocument/2006/relationships/slideLayout" Target="../slideLayouts/slideLayout738.xml"/><Relationship Id="rId2" Type="http://schemas.openxmlformats.org/officeDocument/2006/relationships/slideLayout" Target="../slideLayouts/slideLayout723.xml"/><Relationship Id="rId16" Type="http://schemas.openxmlformats.org/officeDocument/2006/relationships/slideLayout" Target="../slideLayouts/slideLayout737.xml"/><Relationship Id="rId20" Type="http://schemas.openxmlformats.org/officeDocument/2006/relationships/slideLayout" Target="../slideLayouts/slideLayout741.xml"/><Relationship Id="rId1" Type="http://schemas.openxmlformats.org/officeDocument/2006/relationships/slideLayout" Target="../slideLayouts/slideLayout722.xml"/><Relationship Id="rId6" Type="http://schemas.openxmlformats.org/officeDocument/2006/relationships/slideLayout" Target="../slideLayouts/slideLayout727.xml"/><Relationship Id="rId11" Type="http://schemas.openxmlformats.org/officeDocument/2006/relationships/slideLayout" Target="../slideLayouts/slideLayout732.xml"/><Relationship Id="rId5" Type="http://schemas.openxmlformats.org/officeDocument/2006/relationships/slideLayout" Target="../slideLayouts/slideLayout726.xml"/><Relationship Id="rId15" Type="http://schemas.openxmlformats.org/officeDocument/2006/relationships/slideLayout" Target="../slideLayouts/slideLayout736.xml"/><Relationship Id="rId23" Type="http://schemas.openxmlformats.org/officeDocument/2006/relationships/theme" Target="../theme/theme27.xml"/><Relationship Id="rId10" Type="http://schemas.openxmlformats.org/officeDocument/2006/relationships/slideLayout" Target="../slideLayouts/slideLayout731.xml"/><Relationship Id="rId19" Type="http://schemas.openxmlformats.org/officeDocument/2006/relationships/slideLayout" Target="../slideLayouts/slideLayout740.xml"/><Relationship Id="rId4" Type="http://schemas.openxmlformats.org/officeDocument/2006/relationships/slideLayout" Target="../slideLayouts/slideLayout725.xml"/><Relationship Id="rId9" Type="http://schemas.openxmlformats.org/officeDocument/2006/relationships/slideLayout" Target="../slideLayouts/slideLayout730.xml"/><Relationship Id="rId14" Type="http://schemas.openxmlformats.org/officeDocument/2006/relationships/slideLayout" Target="../slideLayouts/slideLayout735.xml"/><Relationship Id="rId22" Type="http://schemas.openxmlformats.org/officeDocument/2006/relationships/slideLayout" Target="../slideLayouts/slideLayout743.xml"/></Relationships>
</file>

<file path=ppt/slideMasters/_rels/slideMaster2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58.xml"/><Relationship Id="rId13" Type="http://schemas.openxmlformats.org/officeDocument/2006/relationships/slideLayout" Target="../slideLayouts/slideLayout6263.xml"/><Relationship Id="rId3" Type="http://schemas.openxmlformats.org/officeDocument/2006/relationships/slideLayout" Target="../slideLayouts/slideLayout6253.xml"/><Relationship Id="rId7" Type="http://schemas.openxmlformats.org/officeDocument/2006/relationships/slideLayout" Target="../slideLayouts/slideLayout6257.xml"/><Relationship Id="rId12" Type="http://schemas.openxmlformats.org/officeDocument/2006/relationships/slideLayout" Target="../slideLayouts/slideLayout6262.xml"/><Relationship Id="rId2" Type="http://schemas.openxmlformats.org/officeDocument/2006/relationships/slideLayout" Target="../slideLayouts/slideLayout6252.xml"/><Relationship Id="rId16" Type="http://schemas.openxmlformats.org/officeDocument/2006/relationships/theme" Target="../theme/theme270.xml"/><Relationship Id="rId1" Type="http://schemas.openxmlformats.org/officeDocument/2006/relationships/slideLayout" Target="../slideLayouts/slideLayout6251.xml"/><Relationship Id="rId6" Type="http://schemas.openxmlformats.org/officeDocument/2006/relationships/slideLayout" Target="../slideLayouts/slideLayout6256.xml"/><Relationship Id="rId11" Type="http://schemas.openxmlformats.org/officeDocument/2006/relationships/slideLayout" Target="../slideLayouts/slideLayout6261.xml"/><Relationship Id="rId5" Type="http://schemas.openxmlformats.org/officeDocument/2006/relationships/slideLayout" Target="../slideLayouts/slideLayout6255.xml"/><Relationship Id="rId15" Type="http://schemas.openxmlformats.org/officeDocument/2006/relationships/slideLayout" Target="../slideLayouts/slideLayout6265.xml"/><Relationship Id="rId10" Type="http://schemas.openxmlformats.org/officeDocument/2006/relationships/slideLayout" Target="../slideLayouts/slideLayout6260.xml"/><Relationship Id="rId4" Type="http://schemas.openxmlformats.org/officeDocument/2006/relationships/slideLayout" Target="../slideLayouts/slideLayout6254.xml"/><Relationship Id="rId9" Type="http://schemas.openxmlformats.org/officeDocument/2006/relationships/slideLayout" Target="../slideLayouts/slideLayout6259.xml"/><Relationship Id="rId14" Type="http://schemas.openxmlformats.org/officeDocument/2006/relationships/slideLayout" Target="../slideLayouts/slideLayout6264.xml"/></Relationships>
</file>

<file path=ppt/slideMasters/_rels/slideMaster2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73.xml"/><Relationship Id="rId13" Type="http://schemas.openxmlformats.org/officeDocument/2006/relationships/slideLayout" Target="../slideLayouts/slideLayout6278.xml"/><Relationship Id="rId3" Type="http://schemas.openxmlformats.org/officeDocument/2006/relationships/slideLayout" Target="../slideLayouts/slideLayout6268.xml"/><Relationship Id="rId7" Type="http://schemas.openxmlformats.org/officeDocument/2006/relationships/slideLayout" Target="../slideLayouts/slideLayout6272.xml"/><Relationship Id="rId12" Type="http://schemas.openxmlformats.org/officeDocument/2006/relationships/slideLayout" Target="../slideLayouts/slideLayout6277.xml"/><Relationship Id="rId2" Type="http://schemas.openxmlformats.org/officeDocument/2006/relationships/slideLayout" Target="../slideLayouts/slideLayout6267.xml"/><Relationship Id="rId1" Type="http://schemas.openxmlformats.org/officeDocument/2006/relationships/slideLayout" Target="../slideLayouts/slideLayout6266.xml"/><Relationship Id="rId6" Type="http://schemas.openxmlformats.org/officeDocument/2006/relationships/slideLayout" Target="../slideLayouts/slideLayout6271.xml"/><Relationship Id="rId11" Type="http://schemas.openxmlformats.org/officeDocument/2006/relationships/slideLayout" Target="../slideLayouts/slideLayout6276.xml"/><Relationship Id="rId5" Type="http://schemas.openxmlformats.org/officeDocument/2006/relationships/slideLayout" Target="../slideLayouts/slideLayout6270.xml"/><Relationship Id="rId15" Type="http://schemas.openxmlformats.org/officeDocument/2006/relationships/theme" Target="../theme/theme271.xml"/><Relationship Id="rId10" Type="http://schemas.openxmlformats.org/officeDocument/2006/relationships/slideLayout" Target="../slideLayouts/slideLayout6275.xml"/><Relationship Id="rId4" Type="http://schemas.openxmlformats.org/officeDocument/2006/relationships/slideLayout" Target="../slideLayouts/slideLayout6269.xml"/><Relationship Id="rId9" Type="http://schemas.openxmlformats.org/officeDocument/2006/relationships/slideLayout" Target="../slideLayouts/slideLayout6274.xml"/><Relationship Id="rId14" Type="http://schemas.openxmlformats.org/officeDocument/2006/relationships/slideLayout" Target="../slideLayouts/slideLayout6279.xml"/></Relationships>
</file>

<file path=ppt/slideMasters/_rels/slideMaster2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87.xml"/><Relationship Id="rId3" Type="http://schemas.openxmlformats.org/officeDocument/2006/relationships/slideLayout" Target="../slideLayouts/slideLayout6282.xml"/><Relationship Id="rId7" Type="http://schemas.openxmlformats.org/officeDocument/2006/relationships/slideLayout" Target="../slideLayouts/slideLayout6286.xml"/><Relationship Id="rId12" Type="http://schemas.openxmlformats.org/officeDocument/2006/relationships/theme" Target="../theme/theme272.xml"/><Relationship Id="rId2" Type="http://schemas.openxmlformats.org/officeDocument/2006/relationships/slideLayout" Target="../slideLayouts/slideLayout6281.xml"/><Relationship Id="rId1" Type="http://schemas.openxmlformats.org/officeDocument/2006/relationships/slideLayout" Target="../slideLayouts/slideLayout6280.xml"/><Relationship Id="rId6" Type="http://schemas.openxmlformats.org/officeDocument/2006/relationships/slideLayout" Target="../slideLayouts/slideLayout6285.xml"/><Relationship Id="rId11" Type="http://schemas.openxmlformats.org/officeDocument/2006/relationships/slideLayout" Target="../slideLayouts/slideLayout6290.xml"/><Relationship Id="rId5" Type="http://schemas.openxmlformats.org/officeDocument/2006/relationships/slideLayout" Target="../slideLayouts/slideLayout6284.xml"/><Relationship Id="rId10" Type="http://schemas.openxmlformats.org/officeDocument/2006/relationships/slideLayout" Target="../slideLayouts/slideLayout6289.xml"/><Relationship Id="rId4" Type="http://schemas.openxmlformats.org/officeDocument/2006/relationships/slideLayout" Target="../slideLayouts/slideLayout6283.xml"/><Relationship Id="rId9" Type="http://schemas.openxmlformats.org/officeDocument/2006/relationships/slideLayout" Target="../slideLayouts/slideLayout6288.xml"/></Relationships>
</file>

<file path=ppt/slideMasters/_rels/slideMaster2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98.xml"/><Relationship Id="rId13" Type="http://schemas.openxmlformats.org/officeDocument/2006/relationships/slideLayout" Target="../slideLayouts/slideLayout6303.xml"/><Relationship Id="rId18" Type="http://schemas.openxmlformats.org/officeDocument/2006/relationships/theme" Target="../theme/theme273.xml"/><Relationship Id="rId3" Type="http://schemas.openxmlformats.org/officeDocument/2006/relationships/slideLayout" Target="../slideLayouts/slideLayout6293.xml"/><Relationship Id="rId7" Type="http://schemas.openxmlformats.org/officeDocument/2006/relationships/slideLayout" Target="../slideLayouts/slideLayout6297.xml"/><Relationship Id="rId12" Type="http://schemas.openxmlformats.org/officeDocument/2006/relationships/slideLayout" Target="../slideLayouts/slideLayout6302.xml"/><Relationship Id="rId17" Type="http://schemas.openxmlformats.org/officeDocument/2006/relationships/slideLayout" Target="../slideLayouts/slideLayout6307.xml"/><Relationship Id="rId2" Type="http://schemas.openxmlformats.org/officeDocument/2006/relationships/slideLayout" Target="../slideLayouts/slideLayout6292.xml"/><Relationship Id="rId16" Type="http://schemas.openxmlformats.org/officeDocument/2006/relationships/slideLayout" Target="../slideLayouts/slideLayout6306.xml"/><Relationship Id="rId1" Type="http://schemas.openxmlformats.org/officeDocument/2006/relationships/slideLayout" Target="../slideLayouts/slideLayout6291.xml"/><Relationship Id="rId6" Type="http://schemas.openxmlformats.org/officeDocument/2006/relationships/slideLayout" Target="../slideLayouts/slideLayout6296.xml"/><Relationship Id="rId11" Type="http://schemas.openxmlformats.org/officeDocument/2006/relationships/slideLayout" Target="../slideLayouts/slideLayout6301.xml"/><Relationship Id="rId5" Type="http://schemas.openxmlformats.org/officeDocument/2006/relationships/slideLayout" Target="../slideLayouts/slideLayout6295.xml"/><Relationship Id="rId15" Type="http://schemas.openxmlformats.org/officeDocument/2006/relationships/slideLayout" Target="../slideLayouts/slideLayout6305.xml"/><Relationship Id="rId10" Type="http://schemas.openxmlformats.org/officeDocument/2006/relationships/slideLayout" Target="../slideLayouts/slideLayout6300.xml"/><Relationship Id="rId4" Type="http://schemas.openxmlformats.org/officeDocument/2006/relationships/slideLayout" Target="../slideLayouts/slideLayout6294.xml"/><Relationship Id="rId9" Type="http://schemas.openxmlformats.org/officeDocument/2006/relationships/slideLayout" Target="../slideLayouts/slideLayout6299.xml"/><Relationship Id="rId14" Type="http://schemas.openxmlformats.org/officeDocument/2006/relationships/slideLayout" Target="../slideLayouts/slideLayout6304.xml"/></Relationships>
</file>

<file path=ppt/slideMasters/_rels/slideMaster2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15.xml"/><Relationship Id="rId13" Type="http://schemas.openxmlformats.org/officeDocument/2006/relationships/slideLayout" Target="../slideLayouts/slideLayout6320.xml"/><Relationship Id="rId18" Type="http://schemas.openxmlformats.org/officeDocument/2006/relationships/theme" Target="../theme/theme274.xml"/><Relationship Id="rId3" Type="http://schemas.openxmlformats.org/officeDocument/2006/relationships/slideLayout" Target="../slideLayouts/slideLayout6310.xml"/><Relationship Id="rId7" Type="http://schemas.openxmlformats.org/officeDocument/2006/relationships/slideLayout" Target="../slideLayouts/slideLayout6314.xml"/><Relationship Id="rId12" Type="http://schemas.openxmlformats.org/officeDocument/2006/relationships/slideLayout" Target="../slideLayouts/slideLayout6319.xml"/><Relationship Id="rId17" Type="http://schemas.openxmlformats.org/officeDocument/2006/relationships/slideLayout" Target="../slideLayouts/slideLayout6324.xml"/><Relationship Id="rId2" Type="http://schemas.openxmlformats.org/officeDocument/2006/relationships/slideLayout" Target="../slideLayouts/slideLayout6309.xml"/><Relationship Id="rId16" Type="http://schemas.openxmlformats.org/officeDocument/2006/relationships/slideLayout" Target="../slideLayouts/slideLayout6323.xml"/><Relationship Id="rId1" Type="http://schemas.openxmlformats.org/officeDocument/2006/relationships/slideLayout" Target="../slideLayouts/slideLayout6308.xml"/><Relationship Id="rId6" Type="http://schemas.openxmlformats.org/officeDocument/2006/relationships/slideLayout" Target="../slideLayouts/slideLayout6313.xml"/><Relationship Id="rId11" Type="http://schemas.openxmlformats.org/officeDocument/2006/relationships/slideLayout" Target="../slideLayouts/slideLayout6318.xml"/><Relationship Id="rId5" Type="http://schemas.openxmlformats.org/officeDocument/2006/relationships/slideLayout" Target="../slideLayouts/slideLayout6312.xml"/><Relationship Id="rId15" Type="http://schemas.openxmlformats.org/officeDocument/2006/relationships/slideLayout" Target="../slideLayouts/slideLayout6322.xml"/><Relationship Id="rId10" Type="http://schemas.openxmlformats.org/officeDocument/2006/relationships/slideLayout" Target="../slideLayouts/slideLayout6317.xml"/><Relationship Id="rId4" Type="http://schemas.openxmlformats.org/officeDocument/2006/relationships/slideLayout" Target="../slideLayouts/slideLayout6311.xml"/><Relationship Id="rId9" Type="http://schemas.openxmlformats.org/officeDocument/2006/relationships/slideLayout" Target="../slideLayouts/slideLayout6316.xml"/><Relationship Id="rId14" Type="http://schemas.openxmlformats.org/officeDocument/2006/relationships/slideLayout" Target="../slideLayouts/slideLayout6321.xml"/></Relationships>
</file>

<file path=ppt/slideMasters/_rels/slideMaster2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32.xml"/><Relationship Id="rId13" Type="http://schemas.openxmlformats.org/officeDocument/2006/relationships/slideLayout" Target="../slideLayouts/slideLayout6337.xml"/><Relationship Id="rId18" Type="http://schemas.openxmlformats.org/officeDocument/2006/relationships/theme" Target="../theme/theme275.xml"/><Relationship Id="rId3" Type="http://schemas.openxmlformats.org/officeDocument/2006/relationships/slideLayout" Target="../slideLayouts/slideLayout6327.xml"/><Relationship Id="rId7" Type="http://schemas.openxmlformats.org/officeDocument/2006/relationships/slideLayout" Target="../slideLayouts/slideLayout6331.xml"/><Relationship Id="rId12" Type="http://schemas.openxmlformats.org/officeDocument/2006/relationships/slideLayout" Target="../slideLayouts/slideLayout6336.xml"/><Relationship Id="rId17" Type="http://schemas.openxmlformats.org/officeDocument/2006/relationships/slideLayout" Target="../slideLayouts/slideLayout6341.xml"/><Relationship Id="rId2" Type="http://schemas.openxmlformats.org/officeDocument/2006/relationships/slideLayout" Target="../slideLayouts/slideLayout6326.xml"/><Relationship Id="rId16" Type="http://schemas.openxmlformats.org/officeDocument/2006/relationships/slideLayout" Target="../slideLayouts/slideLayout6340.xml"/><Relationship Id="rId1" Type="http://schemas.openxmlformats.org/officeDocument/2006/relationships/slideLayout" Target="../slideLayouts/slideLayout6325.xml"/><Relationship Id="rId6" Type="http://schemas.openxmlformats.org/officeDocument/2006/relationships/slideLayout" Target="../slideLayouts/slideLayout6330.xml"/><Relationship Id="rId11" Type="http://schemas.openxmlformats.org/officeDocument/2006/relationships/slideLayout" Target="../slideLayouts/slideLayout6335.xml"/><Relationship Id="rId5" Type="http://schemas.openxmlformats.org/officeDocument/2006/relationships/slideLayout" Target="../slideLayouts/slideLayout6329.xml"/><Relationship Id="rId15" Type="http://schemas.openxmlformats.org/officeDocument/2006/relationships/slideLayout" Target="../slideLayouts/slideLayout6339.xml"/><Relationship Id="rId10" Type="http://schemas.openxmlformats.org/officeDocument/2006/relationships/slideLayout" Target="../slideLayouts/slideLayout6334.xml"/><Relationship Id="rId4" Type="http://schemas.openxmlformats.org/officeDocument/2006/relationships/slideLayout" Target="../slideLayouts/slideLayout6328.xml"/><Relationship Id="rId9" Type="http://schemas.openxmlformats.org/officeDocument/2006/relationships/slideLayout" Target="../slideLayouts/slideLayout6333.xml"/><Relationship Id="rId14" Type="http://schemas.openxmlformats.org/officeDocument/2006/relationships/slideLayout" Target="../slideLayouts/slideLayout6338.xml"/></Relationships>
</file>

<file path=ppt/slideMasters/_rels/slideMaster2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49.xml"/><Relationship Id="rId3" Type="http://schemas.openxmlformats.org/officeDocument/2006/relationships/slideLayout" Target="../slideLayouts/slideLayout6344.xml"/><Relationship Id="rId7" Type="http://schemas.openxmlformats.org/officeDocument/2006/relationships/slideLayout" Target="../slideLayouts/slideLayout6348.xml"/><Relationship Id="rId12" Type="http://schemas.openxmlformats.org/officeDocument/2006/relationships/theme" Target="../theme/theme276.xml"/><Relationship Id="rId2" Type="http://schemas.openxmlformats.org/officeDocument/2006/relationships/slideLayout" Target="../slideLayouts/slideLayout6343.xml"/><Relationship Id="rId1" Type="http://schemas.openxmlformats.org/officeDocument/2006/relationships/slideLayout" Target="../slideLayouts/slideLayout6342.xml"/><Relationship Id="rId6" Type="http://schemas.openxmlformats.org/officeDocument/2006/relationships/slideLayout" Target="../slideLayouts/slideLayout6347.xml"/><Relationship Id="rId11" Type="http://schemas.openxmlformats.org/officeDocument/2006/relationships/slideLayout" Target="../slideLayouts/slideLayout6352.xml"/><Relationship Id="rId5" Type="http://schemas.openxmlformats.org/officeDocument/2006/relationships/slideLayout" Target="../slideLayouts/slideLayout6346.xml"/><Relationship Id="rId10" Type="http://schemas.openxmlformats.org/officeDocument/2006/relationships/slideLayout" Target="../slideLayouts/slideLayout6351.xml"/><Relationship Id="rId4" Type="http://schemas.openxmlformats.org/officeDocument/2006/relationships/slideLayout" Target="../slideLayouts/slideLayout6345.xml"/><Relationship Id="rId9" Type="http://schemas.openxmlformats.org/officeDocument/2006/relationships/slideLayout" Target="../slideLayouts/slideLayout6350.xml"/></Relationships>
</file>

<file path=ppt/slideMasters/_rels/slideMaster2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60.xml"/><Relationship Id="rId13" Type="http://schemas.openxmlformats.org/officeDocument/2006/relationships/slideLayout" Target="../slideLayouts/slideLayout6365.xml"/><Relationship Id="rId18" Type="http://schemas.openxmlformats.org/officeDocument/2006/relationships/theme" Target="../theme/theme277.xml"/><Relationship Id="rId3" Type="http://schemas.openxmlformats.org/officeDocument/2006/relationships/slideLayout" Target="../slideLayouts/slideLayout6355.xml"/><Relationship Id="rId7" Type="http://schemas.openxmlformats.org/officeDocument/2006/relationships/slideLayout" Target="../slideLayouts/slideLayout6359.xml"/><Relationship Id="rId12" Type="http://schemas.openxmlformats.org/officeDocument/2006/relationships/slideLayout" Target="../slideLayouts/slideLayout6364.xml"/><Relationship Id="rId17" Type="http://schemas.openxmlformats.org/officeDocument/2006/relationships/slideLayout" Target="../slideLayouts/slideLayout6369.xml"/><Relationship Id="rId2" Type="http://schemas.openxmlformats.org/officeDocument/2006/relationships/slideLayout" Target="../slideLayouts/slideLayout6354.xml"/><Relationship Id="rId16" Type="http://schemas.openxmlformats.org/officeDocument/2006/relationships/slideLayout" Target="../slideLayouts/slideLayout6368.xml"/><Relationship Id="rId1" Type="http://schemas.openxmlformats.org/officeDocument/2006/relationships/slideLayout" Target="../slideLayouts/slideLayout6353.xml"/><Relationship Id="rId6" Type="http://schemas.openxmlformats.org/officeDocument/2006/relationships/slideLayout" Target="../slideLayouts/slideLayout6358.xml"/><Relationship Id="rId11" Type="http://schemas.openxmlformats.org/officeDocument/2006/relationships/slideLayout" Target="../slideLayouts/slideLayout6363.xml"/><Relationship Id="rId5" Type="http://schemas.openxmlformats.org/officeDocument/2006/relationships/slideLayout" Target="../slideLayouts/slideLayout6357.xml"/><Relationship Id="rId15" Type="http://schemas.openxmlformats.org/officeDocument/2006/relationships/slideLayout" Target="../slideLayouts/slideLayout6367.xml"/><Relationship Id="rId10" Type="http://schemas.openxmlformats.org/officeDocument/2006/relationships/slideLayout" Target="../slideLayouts/slideLayout6362.xml"/><Relationship Id="rId4" Type="http://schemas.openxmlformats.org/officeDocument/2006/relationships/slideLayout" Target="../slideLayouts/slideLayout6356.xml"/><Relationship Id="rId9" Type="http://schemas.openxmlformats.org/officeDocument/2006/relationships/slideLayout" Target="../slideLayouts/slideLayout6361.xml"/><Relationship Id="rId14" Type="http://schemas.openxmlformats.org/officeDocument/2006/relationships/slideLayout" Target="../slideLayouts/slideLayout6366.xml"/></Relationships>
</file>

<file path=ppt/slideMasters/_rels/slideMaster2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77.xml"/><Relationship Id="rId13" Type="http://schemas.openxmlformats.org/officeDocument/2006/relationships/slideLayout" Target="../slideLayouts/slideLayout6382.xml"/><Relationship Id="rId18" Type="http://schemas.openxmlformats.org/officeDocument/2006/relationships/slideLayout" Target="../slideLayouts/slideLayout6387.xml"/><Relationship Id="rId3" Type="http://schemas.openxmlformats.org/officeDocument/2006/relationships/slideLayout" Target="../slideLayouts/slideLayout6372.xml"/><Relationship Id="rId21" Type="http://schemas.openxmlformats.org/officeDocument/2006/relationships/slideLayout" Target="../slideLayouts/slideLayout6390.xml"/><Relationship Id="rId7" Type="http://schemas.openxmlformats.org/officeDocument/2006/relationships/slideLayout" Target="../slideLayouts/slideLayout6376.xml"/><Relationship Id="rId12" Type="http://schemas.openxmlformats.org/officeDocument/2006/relationships/slideLayout" Target="../slideLayouts/slideLayout6381.xml"/><Relationship Id="rId17" Type="http://schemas.openxmlformats.org/officeDocument/2006/relationships/slideLayout" Target="../slideLayouts/slideLayout6386.xml"/><Relationship Id="rId2" Type="http://schemas.openxmlformats.org/officeDocument/2006/relationships/slideLayout" Target="../slideLayouts/slideLayout6371.xml"/><Relationship Id="rId16" Type="http://schemas.openxmlformats.org/officeDocument/2006/relationships/slideLayout" Target="../slideLayouts/slideLayout6385.xml"/><Relationship Id="rId20" Type="http://schemas.openxmlformats.org/officeDocument/2006/relationships/slideLayout" Target="../slideLayouts/slideLayout6389.xml"/><Relationship Id="rId1" Type="http://schemas.openxmlformats.org/officeDocument/2006/relationships/slideLayout" Target="../slideLayouts/slideLayout6370.xml"/><Relationship Id="rId6" Type="http://schemas.openxmlformats.org/officeDocument/2006/relationships/slideLayout" Target="../slideLayouts/slideLayout6375.xml"/><Relationship Id="rId11" Type="http://schemas.openxmlformats.org/officeDocument/2006/relationships/slideLayout" Target="../slideLayouts/slideLayout6380.xml"/><Relationship Id="rId5" Type="http://schemas.openxmlformats.org/officeDocument/2006/relationships/slideLayout" Target="../slideLayouts/slideLayout6374.xml"/><Relationship Id="rId15" Type="http://schemas.openxmlformats.org/officeDocument/2006/relationships/slideLayout" Target="../slideLayouts/slideLayout6384.xml"/><Relationship Id="rId10" Type="http://schemas.openxmlformats.org/officeDocument/2006/relationships/slideLayout" Target="../slideLayouts/slideLayout6379.xml"/><Relationship Id="rId19" Type="http://schemas.openxmlformats.org/officeDocument/2006/relationships/slideLayout" Target="../slideLayouts/slideLayout6388.xml"/><Relationship Id="rId4" Type="http://schemas.openxmlformats.org/officeDocument/2006/relationships/slideLayout" Target="../slideLayouts/slideLayout6373.xml"/><Relationship Id="rId9" Type="http://schemas.openxmlformats.org/officeDocument/2006/relationships/slideLayout" Target="../slideLayouts/slideLayout6378.xml"/><Relationship Id="rId14" Type="http://schemas.openxmlformats.org/officeDocument/2006/relationships/slideLayout" Target="../slideLayouts/slideLayout6383.xml"/><Relationship Id="rId22" Type="http://schemas.openxmlformats.org/officeDocument/2006/relationships/theme" Target="../theme/theme278.xml"/></Relationships>
</file>

<file path=ppt/slideMasters/_rels/slideMaster2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98.xml"/><Relationship Id="rId3" Type="http://schemas.openxmlformats.org/officeDocument/2006/relationships/slideLayout" Target="../slideLayouts/slideLayout6393.xml"/><Relationship Id="rId7" Type="http://schemas.openxmlformats.org/officeDocument/2006/relationships/slideLayout" Target="../slideLayouts/slideLayout6397.xml"/><Relationship Id="rId12" Type="http://schemas.openxmlformats.org/officeDocument/2006/relationships/theme" Target="../theme/theme279.xml"/><Relationship Id="rId2" Type="http://schemas.openxmlformats.org/officeDocument/2006/relationships/slideLayout" Target="../slideLayouts/slideLayout6392.xml"/><Relationship Id="rId1" Type="http://schemas.openxmlformats.org/officeDocument/2006/relationships/slideLayout" Target="../slideLayouts/slideLayout6391.xml"/><Relationship Id="rId6" Type="http://schemas.openxmlformats.org/officeDocument/2006/relationships/slideLayout" Target="../slideLayouts/slideLayout6396.xml"/><Relationship Id="rId11" Type="http://schemas.openxmlformats.org/officeDocument/2006/relationships/slideLayout" Target="../slideLayouts/slideLayout6401.xml"/><Relationship Id="rId5" Type="http://schemas.openxmlformats.org/officeDocument/2006/relationships/slideLayout" Target="../slideLayouts/slideLayout6395.xml"/><Relationship Id="rId10" Type="http://schemas.openxmlformats.org/officeDocument/2006/relationships/slideLayout" Target="../slideLayouts/slideLayout6400.xml"/><Relationship Id="rId4" Type="http://schemas.openxmlformats.org/officeDocument/2006/relationships/slideLayout" Target="../slideLayouts/slideLayout6394.xml"/><Relationship Id="rId9" Type="http://schemas.openxmlformats.org/officeDocument/2006/relationships/slideLayout" Target="../slideLayouts/slideLayout6399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1.xml"/><Relationship Id="rId13" Type="http://schemas.openxmlformats.org/officeDocument/2006/relationships/slideLayout" Target="../slideLayouts/slideLayout756.xml"/><Relationship Id="rId18" Type="http://schemas.openxmlformats.org/officeDocument/2006/relationships/slideLayout" Target="../slideLayouts/slideLayout761.xml"/><Relationship Id="rId3" Type="http://schemas.openxmlformats.org/officeDocument/2006/relationships/slideLayout" Target="../slideLayouts/slideLayout746.xml"/><Relationship Id="rId7" Type="http://schemas.openxmlformats.org/officeDocument/2006/relationships/slideLayout" Target="../slideLayouts/slideLayout750.xml"/><Relationship Id="rId12" Type="http://schemas.openxmlformats.org/officeDocument/2006/relationships/slideLayout" Target="../slideLayouts/slideLayout755.xml"/><Relationship Id="rId17" Type="http://schemas.openxmlformats.org/officeDocument/2006/relationships/slideLayout" Target="../slideLayouts/slideLayout760.xml"/><Relationship Id="rId2" Type="http://schemas.openxmlformats.org/officeDocument/2006/relationships/slideLayout" Target="../slideLayouts/slideLayout745.xml"/><Relationship Id="rId16" Type="http://schemas.openxmlformats.org/officeDocument/2006/relationships/slideLayout" Target="../slideLayouts/slideLayout759.xml"/><Relationship Id="rId1" Type="http://schemas.openxmlformats.org/officeDocument/2006/relationships/slideLayout" Target="../slideLayouts/slideLayout744.xml"/><Relationship Id="rId6" Type="http://schemas.openxmlformats.org/officeDocument/2006/relationships/slideLayout" Target="../slideLayouts/slideLayout749.xml"/><Relationship Id="rId11" Type="http://schemas.openxmlformats.org/officeDocument/2006/relationships/slideLayout" Target="../slideLayouts/slideLayout754.xml"/><Relationship Id="rId5" Type="http://schemas.openxmlformats.org/officeDocument/2006/relationships/slideLayout" Target="../slideLayouts/slideLayout748.xml"/><Relationship Id="rId15" Type="http://schemas.openxmlformats.org/officeDocument/2006/relationships/slideLayout" Target="../slideLayouts/slideLayout758.xml"/><Relationship Id="rId10" Type="http://schemas.openxmlformats.org/officeDocument/2006/relationships/slideLayout" Target="../slideLayouts/slideLayout753.xml"/><Relationship Id="rId19" Type="http://schemas.openxmlformats.org/officeDocument/2006/relationships/theme" Target="../theme/theme28.xml"/><Relationship Id="rId4" Type="http://schemas.openxmlformats.org/officeDocument/2006/relationships/slideLayout" Target="../slideLayouts/slideLayout747.xml"/><Relationship Id="rId9" Type="http://schemas.openxmlformats.org/officeDocument/2006/relationships/slideLayout" Target="../slideLayouts/slideLayout752.xml"/><Relationship Id="rId14" Type="http://schemas.openxmlformats.org/officeDocument/2006/relationships/slideLayout" Target="../slideLayouts/slideLayout757.xml"/></Relationships>
</file>

<file path=ppt/slideMasters/_rels/slideMaster2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09.xml"/><Relationship Id="rId13" Type="http://schemas.openxmlformats.org/officeDocument/2006/relationships/slideLayout" Target="../slideLayouts/slideLayout6414.xml"/><Relationship Id="rId18" Type="http://schemas.openxmlformats.org/officeDocument/2006/relationships/slideLayout" Target="../slideLayouts/slideLayout6419.xml"/><Relationship Id="rId26" Type="http://schemas.openxmlformats.org/officeDocument/2006/relationships/slideLayout" Target="../slideLayouts/slideLayout6427.xml"/><Relationship Id="rId39" Type="http://schemas.openxmlformats.org/officeDocument/2006/relationships/slideLayout" Target="../slideLayouts/slideLayout6440.xml"/><Relationship Id="rId3" Type="http://schemas.openxmlformats.org/officeDocument/2006/relationships/slideLayout" Target="../slideLayouts/slideLayout6404.xml"/><Relationship Id="rId21" Type="http://schemas.openxmlformats.org/officeDocument/2006/relationships/slideLayout" Target="../slideLayouts/slideLayout6422.xml"/><Relationship Id="rId34" Type="http://schemas.openxmlformats.org/officeDocument/2006/relationships/slideLayout" Target="../slideLayouts/slideLayout6435.xml"/><Relationship Id="rId42" Type="http://schemas.openxmlformats.org/officeDocument/2006/relationships/slideLayout" Target="../slideLayouts/slideLayout6443.xml"/><Relationship Id="rId7" Type="http://schemas.openxmlformats.org/officeDocument/2006/relationships/slideLayout" Target="../slideLayouts/slideLayout6408.xml"/><Relationship Id="rId12" Type="http://schemas.openxmlformats.org/officeDocument/2006/relationships/slideLayout" Target="../slideLayouts/slideLayout6413.xml"/><Relationship Id="rId17" Type="http://schemas.openxmlformats.org/officeDocument/2006/relationships/slideLayout" Target="../slideLayouts/slideLayout6418.xml"/><Relationship Id="rId25" Type="http://schemas.openxmlformats.org/officeDocument/2006/relationships/slideLayout" Target="../slideLayouts/slideLayout6426.xml"/><Relationship Id="rId33" Type="http://schemas.openxmlformats.org/officeDocument/2006/relationships/slideLayout" Target="../slideLayouts/slideLayout6434.xml"/><Relationship Id="rId38" Type="http://schemas.openxmlformats.org/officeDocument/2006/relationships/slideLayout" Target="../slideLayouts/slideLayout6439.xml"/><Relationship Id="rId46" Type="http://schemas.openxmlformats.org/officeDocument/2006/relationships/theme" Target="../theme/theme280.xml"/><Relationship Id="rId2" Type="http://schemas.openxmlformats.org/officeDocument/2006/relationships/slideLayout" Target="../slideLayouts/slideLayout6403.xml"/><Relationship Id="rId16" Type="http://schemas.openxmlformats.org/officeDocument/2006/relationships/slideLayout" Target="../slideLayouts/slideLayout6417.xml"/><Relationship Id="rId20" Type="http://schemas.openxmlformats.org/officeDocument/2006/relationships/slideLayout" Target="../slideLayouts/slideLayout6421.xml"/><Relationship Id="rId29" Type="http://schemas.openxmlformats.org/officeDocument/2006/relationships/slideLayout" Target="../slideLayouts/slideLayout6430.xml"/><Relationship Id="rId41" Type="http://schemas.openxmlformats.org/officeDocument/2006/relationships/slideLayout" Target="../slideLayouts/slideLayout6442.xml"/><Relationship Id="rId1" Type="http://schemas.openxmlformats.org/officeDocument/2006/relationships/slideLayout" Target="../slideLayouts/slideLayout6402.xml"/><Relationship Id="rId6" Type="http://schemas.openxmlformats.org/officeDocument/2006/relationships/slideLayout" Target="../slideLayouts/slideLayout6407.xml"/><Relationship Id="rId11" Type="http://schemas.openxmlformats.org/officeDocument/2006/relationships/slideLayout" Target="../slideLayouts/slideLayout6412.xml"/><Relationship Id="rId24" Type="http://schemas.openxmlformats.org/officeDocument/2006/relationships/slideLayout" Target="../slideLayouts/slideLayout6425.xml"/><Relationship Id="rId32" Type="http://schemas.openxmlformats.org/officeDocument/2006/relationships/slideLayout" Target="../slideLayouts/slideLayout6433.xml"/><Relationship Id="rId37" Type="http://schemas.openxmlformats.org/officeDocument/2006/relationships/slideLayout" Target="../slideLayouts/slideLayout6438.xml"/><Relationship Id="rId40" Type="http://schemas.openxmlformats.org/officeDocument/2006/relationships/slideLayout" Target="../slideLayouts/slideLayout6441.xml"/><Relationship Id="rId45" Type="http://schemas.openxmlformats.org/officeDocument/2006/relationships/slideLayout" Target="../slideLayouts/slideLayout6446.xml"/><Relationship Id="rId5" Type="http://schemas.openxmlformats.org/officeDocument/2006/relationships/slideLayout" Target="../slideLayouts/slideLayout6406.xml"/><Relationship Id="rId15" Type="http://schemas.openxmlformats.org/officeDocument/2006/relationships/slideLayout" Target="../slideLayouts/slideLayout6416.xml"/><Relationship Id="rId23" Type="http://schemas.openxmlformats.org/officeDocument/2006/relationships/slideLayout" Target="../slideLayouts/slideLayout6424.xml"/><Relationship Id="rId28" Type="http://schemas.openxmlformats.org/officeDocument/2006/relationships/slideLayout" Target="../slideLayouts/slideLayout6429.xml"/><Relationship Id="rId36" Type="http://schemas.openxmlformats.org/officeDocument/2006/relationships/slideLayout" Target="../slideLayouts/slideLayout6437.xml"/><Relationship Id="rId10" Type="http://schemas.openxmlformats.org/officeDocument/2006/relationships/slideLayout" Target="../slideLayouts/slideLayout6411.xml"/><Relationship Id="rId19" Type="http://schemas.openxmlformats.org/officeDocument/2006/relationships/slideLayout" Target="../slideLayouts/slideLayout6420.xml"/><Relationship Id="rId31" Type="http://schemas.openxmlformats.org/officeDocument/2006/relationships/slideLayout" Target="../slideLayouts/slideLayout6432.xml"/><Relationship Id="rId44" Type="http://schemas.openxmlformats.org/officeDocument/2006/relationships/slideLayout" Target="../slideLayouts/slideLayout6445.xml"/><Relationship Id="rId4" Type="http://schemas.openxmlformats.org/officeDocument/2006/relationships/slideLayout" Target="../slideLayouts/slideLayout6405.xml"/><Relationship Id="rId9" Type="http://schemas.openxmlformats.org/officeDocument/2006/relationships/slideLayout" Target="../slideLayouts/slideLayout6410.xml"/><Relationship Id="rId14" Type="http://schemas.openxmlformats.org/officeDocument/2006/relationships/slideLayout" Target="../slideLayouts/slideLayout6415.xml"/><Relationship Id="rId22" Type="http://schemas.openxmlformats.org/officeDocument/2006/relationships/slideLayout" Target="../slideLayouts/slideLayout6423.xml"/><Relationship Id="rId27" Type="http://schemas.openxmlformats.org/officeDocument/2006/relationships/slideLayout" Target="../slideLayouts/slideLayout6428.xml"/><Relationship Id="rId30" Type="http://schemas.openxmlformats.org/officeDocument/2006/relationships/slideLayout" Target="../slideLayouts/slideLayout6431.xml"/><Relationship Id="rId35" Type="http://schemas.openxmlformats.org/officeDocument/2006/relationships/slideLayout" Target="../slideLayouts/slideLayout6436.xml"/><Relationship Id="rId43" Type="http://schemas.openxmlformats.org/officeDocument/2006/relationships/slideLayout" Target="../slideLayouts/slideLayout6444.xml"/></Relationships>
</file>

<file path=ppt/slideMasters/_rels/slideMaster2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54.xml"/><Relationship Id="rId13" Type="http://schemas.openxmlformats.org/officeDocument/2006/relationships/slideLayout" Target="../slideLayouts/slideLayout6459.xml"/><Relationship Id="rId3" Type="http://schemas.openxmlformats.org/officeDocument/2006/relationships/slideLayout" Target="../slideLayouts/slideLayout6449.xml"/><Relationship Id="rId7" Type="http://schemas.openxmlformats.org/officeDocument/2006/relationships/slideLayout" Target="../slideLayouts/slideLayout6453.xml"/><Relationship Id="rId12" Type="http://schemas.openxmlformats.org/officeDocument/2006/relationships/slideLayout" Target="../slideLayouts/slideLayout6458.xml"/><Relationship Id="rId2" Type="http://schemas.openxmlformats.org/officeDocument/2006/relationships/slideLayout" Target="../slideLayouts/slideLayout6448.xml"/><Relationship Id="rId1" Type="http://schemas.openxmlformats.org/officeDocument/2006/relationships/slideLayout" Target="../slideLayouts/slideLayout6447.xml"/><Relationship Id="rId6" Type="http://schemas.openxmlformats.org/officeDocument/2006/relationships/slideLayout" Target="../slideLayouts/slideLayout6452.xml"/><Relationship Id="rId11" Type="http://schemas.openxmlformats.org/officeDocument/2006/relationships/slideLayout" Target="../slideLayouts/slideLayout6457.xml"/><Relationship Id="rId5" Type="http://schemas.openxmlformats.org/officeDocument/2006/relationships/slideLayout" Target="../slideLayouts/slideLayout6451.xml"/><Relationship Id="rId10" Type="http://schemas.openxmlformats.org/officeDocument/2006/relationships/slideLayout" Target="../slideLayouts/slideLayout6456.xml"/><Relationship Id="rId4" Type="http://schemas.openxmlformats.org/officeDocument/2006/relationships/slideLayout" Target="../slideLayouts/slideLayout6450.xml"/><Relationship Id="rId9" Type="http://schemas.openxmlformats.org/officeDocument/2006/relationships/slideLayout" Target="../slideLayouts/slideLayout6455.xml"/><Relationship Id="rId14" Type="http://schemas.openxmlformats.org/officeDocument/2006/relationships/theme" Target="../theme/theme281.xml"/></Relationships>
</file>

<file path=ppt/slideMasters/_rels/slideMaster2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67.xml"/><Relationship Id="rId13" Type="http://schemas.openxmlformats.org/officeDocument/2006/relationships/slideLayout" Target="../slideLayouts/slideLayout6472.xml"/><Relationship Id="rId18" Type="http://schemas.openxmlformats.org/officeDocument/2006/relationships/theme" Target="../theme/theme282.xml"/><Relationship Id="rId3" Type="http://schemas.openxmlformats.org/officeDocument/2006/relationships/slideLayout" Target="../slideLayouts/slideLayout6462.xml"/><Relationship Id="rId7" Type="http://schemas.openxmlformats.org/officeDocument/2006/relationships/slideLayout" Target="../slideLayouts/slideLayout6466.xml"/><Relationship Id="rId12" Type="http://schemas.openxmlformats.org/officeDocument/2006/relationships/slideLayout" Target="../slideLayouts/slideLayout6471.xml"/><Relationship Id="rId17" Type="http://schemas.openxmlformats.org/officeDocument/2006/relationships/slideLayout" Target="../slideLayouts/slideLayout6476.xml"/><Relationship Id="rId2" Type="http://schemas.openxmlformats.org/officeDocument/2006/relationships/slideLayout" Target="../slideLayouts/slideLayout6461.xml"/><Relationship Id="rId16" Type="http://schemas.openxmlformats.org/officeDocument/2006/relationships/slideLayout" Target="../slideLayouts/slideLayout6475.xml"/><Relationship Id="rId1" Type="http://schemas.openxmlformats.org/officeDocument/2006/relationships/slideLayout" Target="../slideLayouts/slideLayout6460.xml"/><Relationship Id="rId6" Type="http://schemas.openxmlformats.org/officeDocument/2006/relationships/slideLayout" Target="../slideLayouts/slideLayout6465.xml"/><Relationship Id="rId11" Type="http://schemas.openxmlformats.org/officeDocument/2006/relationships/slideLayout" Target="../slideLayouts/slideLayout6470.xml"/><Relationship Id="rId5" Type="http://schemas.openxmlformats.org/officeDocument/2006/relationships/slideLayout" Target="../slideLayouts/slideLayout6464.xml"/><Relationship Id="rId15" Type="http://schemas.openxmlformats.org/officeDocument/2006/relationships/slideLayout" Target="../slideLayouts/slideLayout6474.xml"/><Relationship Id="rId10" Type="http://schemas.openxmlformats.org/officeDocument/2006/relationships/slideLayout" Target="../slideLayouts/slideLayout6469.xml"/><Relationship Id="rId4" Type="http://schemas.openxmlformats.org/officeDocument/2006/relationships/slideLayout" Target="../slideLayouts/slideLayout6463.xml"/><Relationship Id="rId9" Type="http://schemas.openxmlformats.org/officeDocument/2006/relationships/slideLayout" Target="../slideLayouts/slideLayout6468.xml"/><Relationship Id="rId14" Type="http://schemas.openxmlformats.org/officeDocument/2006/relationships/slideLayout" Target="../slideLayouts/slideLayout6473.xml"/></Relationships>
</file>

<file path=ppt/slideMasters/_rels/slideMaster2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84.xml"/><Relationship Id="rId3" Type="http://schemas.openxmlformats.org/officeDocument/2006/relationships/slideLayout" Target="../slideLayouts/slideLayout6479.xml"/><Relationship Id="rId7" Type="http://schemas.openxmlformats.org/officeDocument/2006/relationships/slideLayout" Target="../slideLayouts/slideLayout6483.xml"/><Relationship Id="rId12" Type="http://schemas.openxmlformats.org/officeDocument/2006/relationships/theme" Target="../theme/theme283.xml"/><Relationship Id="rId2" Type="http://schemas.openxmlformats.org/officeDocument/2006/relationships/slideLayout" Target="../slideLayouts/slideLayout6478.xml"/><Relationship Id="rId1" Type="http://schemas.openxmlformats.org/officeDocument/2006/relationships/slideLayout" Target="../slideLayouts/slideLayout6477.xml"/><Relationship Id="rId6" Type="http://schemas.openxmlformats.org/officeDocument/2006/relationships/slideLayout" Target="../slideLayouts/slideLayout6482.xml"/><Relationship Id="rId11" Type="http://schemas.openxmlformats.org/officeDocument/2006/relationships/slideLayout" Target="../slideLayouts/slideLayout6487.xml"/><Relationship Id="rId5" Type="http://schemas.openxmlformats.org/officeDocument/2006/relationships/slideLayout" Target="../slideLayouts/slideLayout6481.xml"/><Relationship Id="rId10" Type="http://schemas.openxmlformats.org/officeDocument/2006/relationships/slideLayout" Target="../slideLayouts/slideLayout6486.xml"/><Relationship Id="rId4" Type="http://schemas.openxmlformats.org/officeDocument/2006/relationships/slideLayout" Target="../slideLayouts/slideLayout6480.xml"/><Relationship Id="rId9" Type="http://schemas.openxmlformats.org/officeDocument/2006/relationships/slideLayout" Target="../slideLayouts/slideLayout6485.xml"/></Relationships>
</file>

<file path=ppt/slideMasters/_rels/slideMaster2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95.xml"/><Relationship Id="rId13" Type="http://schemas.openxmlformats.org/officeDocument/2006/relationships/slideLayout" Target="../slideLayouts/slideLayout6500.xml"/><Relationship Id="rId3" Type="http://schemas.openxmlformats.org/officeDocument/2006/relationships/slideLayout" Target="../slideLayouts/slideLayout6490.xml"/><Relationship Id="rId7" Type="http://schemas.openxmlformats.org/officeDocument/2006/relationships/slideLayout" Target="../slideLayouts/slideLayout6494.xml"/><Relationship Id="rId12" Type="http://schemas.openxmlformats.org/officeDocument/2006/relationships/slideLayout" Target="../slideLayouts/slideLayout6499.xml"/><Relationship Id="rId2" Type="http://schemas.openxmlformats.org/officeDocument/2006/relationships/slideLayout" Target="../slideLayouts/slideLayout6489.xml"/><Relationship Id="rId1" Type="http://schemas.openxmlformats.org/officeDocument/2006/relationships/slideLayout" Target="../slideLayouts/slideLayout6488.xml"/><Relationship Id="rId6" Type="http://schemas.openxmlformats.org/officeDocument/2006/relationships/slideLayout" Target="../slideLayouts/slideLayout6493.xml"/><Relationship Id="rId11" Type="http://schemas.openxmlformats.org/officeDocument/2006/relationships/slideLayout" Target="../slideLayouts/slideLayout6498.xml"/><Relationship Id="rId5" Type="http://schemas.openxmlformats.org/officeDocument/2006/relationships/slideLayout" Target="../slideLayouts/slideLayout6492.xml"/><Relationship Id="rId10" Type="http://schemas.openxmlformats.org/officeDocument/2006/relationships/slideLayout" Target="../slideLayouts/slideLayout6497.xml"/><Relationship Id="rId4" Type="http://schemas.openxmlformats.org/officeDocument/2006/relationships/slideLayout" Target="../slideLayouts/slideLayout6491.xml"/><Relationship Id="rId9" Type="http://schemas.openxmlformats.org/officeDocument/2006/relationships/slideLayout" Target="../slideLayouts/slideLayout6496.xml"/><Relationship Id="rId14" Type="http://schemas.openxmlformats.org/officeDocument/2006/relationships/theme" Target="../theme/theme284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9.xml"/><Relationship Id="rId13" Type="http://schemas.openxmlformats.org/officeDocument/2006/relationships/slideLayout" Target="../slideLayouts/slideLayout774.xml"/><Relationship Id="rId18" Type="http://schemas.openxmlformats.org/officeDocument/2006/relationships/slideLayout" Target="../slideLayouts/slideLayout779.xml"/><Relationship Id="rId26" Type="http://schemas.openxmlformats.org/officeDocument/2006/relationships/slideLayout" Target="../slideLayouts/slideLayout787.xml"/><Relationship Id="rId39" Type="http://schemas.openxmlformats.org/officeDocument/2006/relationships/slideLayout" Target="../slideLayouts/slideLayout800.xml"/><Relationship Id="rId3" Type="http://schemas.openxmlformats.org/officeDocument/2006/relationships/slideLayout" Target="../slideLayouts/slideLayout764.xml"/><Relationship Id="rId21" Type="http://schemas.openxmlformats.org/officeDocument/2006/relationships/slideLayout" Target="../slideLayouts/slideLayout782.xml"/><Relationship Id="rId34" Type="http://schemas.openxmlformats.org/officeDocument/2006/relationships/slideLayout" Target="../slideLayouts/slideLayout795.xml"/><Relationship Id="rId42" Type="http://schemas.openxmlformats.org/officeDocument/2006/relationships/slideLayout" Target="../slideLayouts/slideLayout803.xml"/><Relationship Id="rId47" Type="http://schemas.openxmlformats.org/officeDocument/2006/relationships/theme" Target="../theme/theme29.xml"/><Relationship Id="rId7" Type="http://schemas.openxmlformats.org/officeDocument/2006/relationships/slideLayout" Target="../slideLayouts/slideLayout768.xml"/><Relationship Id="rId12" Type="http://schemas.openxmlformats.org/officeDocument/2006/relationships/slideLayout" Target="../slideLayouts/slideLayout773.xml"/><Relationship Id="rId17" Type="http://schemas.openxmlformats.org/officeDocument/2006/relationships/slideLayout" Target="../slideLayouts/slideLayout778.xml"/><Relationship Id="rId25" Type="http://schemas.openxmlformats.org/officeDocument/2006/relationships/slideLayout" Target="../slideLayouts/slideLayout786.xml"/><Relationship Id="rId33" Type="http://schemas.openxmlformats.org/officeDocument/2006/relationships/slideLayout" Target="../slideLayouts/slideLayout794.xml"/><Relationship Id="rId38" Type="http://schemas.openxmlformats.org/officeDocument/2006/relationships/slideLayout" Target="../slideLayouts/slideLayout799.xml"/><Relationship Id="rId46" Type="http://schemas.openxmlformats.org/officeDocument/2006/relationships/slideLayout" Target="../slideLayouts/slideLayout807.xml"/><Relationship Id="rId2" Type="http://schemas.openxmlformats.org/officeDocument/2006/relationships/slideLayout" Target="../slideLayouts/slideLayout763.xml"/><Relationship Id="rId16" Type="http://schemas.openxmlformats.org/officeDocument/2006/relationships/slideLayout" Target="../slideLayouts/slideLayout777.xml"/><Relationship Id="rId20" Type="http://schemas.openxmlformats.org/officeDocument/2006/relationships/slideLayout" Target="../slideLayouts/slideLayout781.xml"/><Relationship Id="rId29" Type="http://schemas.openxmlformats.org/officeDocument/2006/relationships/slideLayout" Target="../slideLayouts/slideLayout790.xml"/><Relationship Id="rId41" Type="http://schemas.openxmlformats.org/officeDocument/2006/relationships/slideLayout" Target="../slideLayouts/slideLayout802.xml"/><Relationship Id="rId1" Type="http://schemas.openxmlformats.org/officeDocument/2006/relationships/slideLayout" Target="../slideLayouts/slideLayout762.xml"/><Relationship Id="rId6" Type="http://schemas.openxmlformats.org/officeDocument/2006/relationships/slideLayout" Target="../slideLayouts/slideLayout767.xml"/><Relationship Id="rId11" Type="http://schemas.openxmlformats.org/officeDocument/2006/relationships/slideLayout" Target="../slideLayouts/slideLayout772.xml"/><Relationship Id="rId24" Type="http://schemas.openxmlformats.org/officeDocument/2006/relationships/slideLayout" Target="../slideLayouts/slideLayout785.xml"/><Relationship Id="rId32" Type="http://schemas.openxmlformats.org/officeDocument/2006/relationships/slideLayout" Target="../slideLayouts/slideLayout793.xml"/><Relationship Id="rId37" Type="http://schemas.openxmlformats.org/officeDocument/2006/relationships/slideLayout" Target="../slideLayouts/slideLayout798.xml"/><Relationship Id="rId40" Type="http://schemas.openxmlformats.org/officeDocument/2006/relationships/slideLayout" Target="../slideLayouts/slideLayout801.xml"/><Relationship Id="rId45" Type="http://schemas.openxmlformats.org/officeDocument/2006/relationships/slideLayout" Target="../slideLayouts/slideLayout806.xml"/><Relationship Id="rId5" Type="http://schemas.openxmlformats.org/officeDocument/2006/relationships/slideLayout" Target="../slideLayouts/slideLayout766.xml"/><Relationship Id="rId15" Type="http://schemas.openxmlformats.org/officeDocument/2006/relationships/slideLayout" Target="../slideLayouts/slideLayout776.xml"/><Relationship Id="rId23" Type="http://schemas.openxmlformats.org/officeDocument/2006/relationships/slideLayout" Target="../slideLayouts/slideLayout784.xml"/><Relationship Id="rId28" Type="http://schemas.openxmlformats.org/officeDocument/2006/relationships/slideLayout" Target="../slideLayouts/slideLayout789.xml"/><Relationship Id="rId36" Type="http://schemas.openxmlformats.org/officeDocument/2006/relationships/slideLayout" Target="../slideLayouts/slideLayout797.xml"/><Relationship Id="rId10" Type="http://schemas.openxmlformats.org/officeDocument/2006/relationships/slideLayout" Target="../slideLayouts/slideLayout771.xml"/><Relationship Id="rId19" Type="http://schemas.openxmlformats.org/officeDocument/2006/relationships/slideLayout" Target="../slideLayouts/slideLayout780.xml"/><Relationship Id="rId31" Type="http://schemas.openxmlformats.org/officeDocument/2006/relationships/slideLayout" Target="../slideLayouts/slideLayout792.xml"/><Relationship Id="rId44" Type="http://schemas.openxmlformats.org/officeDocument/2006/relationships/slideLayout" Target="../slideLayouts/slideLayout805.xml"/><Relationship Id="rId4" Type="http://schemas.openxmlformats.org/officeDocument/2006/relationships/slideLayout" Target="../slideLayouts/slideLayout765.xml"/><Relationship Id="rId9" Type="http://schemas.openxmlformats.org/officeDocument/2006/relationships/slideLayout" Target="../slideLayouts/slideLayout770.xml"/><Relationship Id="rId14" Type="http://schemas.openxmlformats.org/officeDocument/2006/relationships/slideLayout" Target="../slideLayouts/slideLayout775.xml"/><Relationship Id="rId22" Type="http://schemas.openxmlformats.org/officeDocument/2006/relationships/slideLayout" Target="../slideLayouts/slideLayout783.xml"/><Relationship Id="rId27" Type="http://schemas.openxmlformats.org/officeDocument/2006/relationships/slideLayout" Target="../slideLayouts/slideLayout788.xml"/><Relationship Id="rId30" Type="http://schemas.openxmlformats.org/officeDocument/2006/relationships/slideLayout" Target="../slideLayouts/slideLayout791.xml"/><Relationship Id="rId35" Type="http://schemas.openxmlformats.org/officeDocument/2006/relationships/slideLayout" Target="../slideLayouts/slideLayout796.xml"/><Relationship Id="rId43" Type="http://schemas.openxmlformats.org/officeDocument/2006/relationships/slideLayout" Target="../slideLayouts/slideLayout80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slideLayout" Target="../slideLayouts/slideLayout70.xml"/><Relationship Id="rId18" Type="http://schemas.openxmlformats.org/officeDocument/2006/relationships/slideLayout" Target="../slideLayouts/slideLayout75.xml"/><Relationship Id="rId26" Type="http://schemas.openxmlformats.org/officeDocument/2006/relationships/slideLayout" Target="../slideLayouts/slideLayout83.xml"/><Relationship Id="rId39" Type="http://schemas.openxmlformats.org/officeDocument/2006/relationships/slideLayout" Target="../slideLayouts/slideLayout96.xml"/><Relationship Id="rId3" Type="http://schemas.openxmlformats.org/officeDocument/2006/relationships/slideLayout" Target="../slideLayouts/slideLayout60.xml"/><Relationship Id="rId21" Type="http://schemas.openxmlformats.org/officeDocument/2006/relationships/slideLayout" Target="../slideLayouts/slideLayout78.xml"/><Relationship Id="rId34" Type="http://schemas.openxmlformats.org/officeDocument/2006/relationships/slideLayout" Target="../slideLayouts/slideLayout91.xml"/><Relationship Id="rId42" Type="http://schemas.openxmlformats.org/officeDocument/2006/relationships/slideLayout" Target="../slideLayouts/slideLayout99.xml"/><Relationship Id="rId47" Type="http://schemas.openxmlformats.org/officeDocument/2006/relationships/theme" Target="../theme/theme3.xml"/><Relationship Id="rId7" Type="http://schemas.openxmlformats.org/officeDocument/2006/relationships/slideLayout" Target="../slideLayouts/slideLayout64.xml"/><Relationship Id="rId12" Type="http://schemas.openxmlformats.org/officeDocument/2006/relationships/slideLayout" Target="../slideLayouts/slideLayout69.xml"/><Relationship Id="rId17" Type="http://schemas.openxmlformats.org/officeDocument/2006/relationships/slideLayout" Target="../slideLayouts/slideLayout74.xml"/><Relationship Id="rId25" Type="http://schemas.openxmlformats.org/officeDocument/2006/relationships/slideLayout" Target="../slideLayouts/slideLayout82.xml"/><Relationship Id="rId33" Type="http://schemas.openxmlformats.org/officeDocument/2006/relationships/slideLayout" Target="../slideLayouts/slideLayout90.xml"/><Relationship Id="rId38" Type="http://schemas.openxmlformats.org/officeDocument/2006/relationships/slideLayout" Target="../slideLayouts/slideLayout95.xml"/><Relationship Id="rId46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59.xml"/><Relationship Id="rId16" Type="http://schemas.openxmlformats.org/officeDocument/2006/relationships/slideLayout" Target="../slideLayouts/slideLayout73.xml"/><Relationship Id="rId20" Type="http://schemas.openxmlformats.org/officeDocument/2006/relationships/slideLayout" Target="../slideLayouts/slideLayout77.xml"/><Relationship Id="rId29" Type="http://schemas.openxmlformats.org/officeDocument/2006/relationships/slideLayout" Target="../slideLayouts/slideLayout86.xml"/><Relationship Id="rId41" Type="http://schemas.openxmlformats.org/officeDocument/2006/relationships/slideLayout" Target="../slideLayouts/slideLayout98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24" Type="http://schemas.openxmlformats.org/officeDocument/2006/relationships/slideLayout" Target="../slideLayouts/slideLayout81.xml"/><Relationship Id="rId32" Type="http://schemas.openxmlformats.org/officeDocument/2006/relationships/slideLayout" Target="../slideLayouts/slideLayout89.xml"/><Relationship Id="rId37" Type="http://schemas.openxmlformats.org/officeDocument/2006/relationships/slideLayout" Target="../slideLayouts/slideLayout94.xml"/><Relationship Id="rId40" Type="http://schemas.openxmlformats.org/officeDocument/2006/relationships/slideLayout" Target="../slideLayouts/slideLayout97.xml"/><Relationship Id="rId45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62.xml"/><Relationship Id="rId15" Type="http://schemas.openxmlformats.org/officeDocument/2006/relationships/slideLayout" Target="../slideLayouts/slideLayout72.xml"/><Relationship Id="rId23" Type="http://schemas.openxmlformats.org/officeDocument/2006/relationships/slideLayout" Target="../slideLayouts/slideLayout80.xml"/><Relationship Id="rId28" Type="http://schemas.openxmlformats.org/officeDocument/2006/relationships/slideLayout" Target="../slideLayouts/slideLayout85.xml"/><Relationship Id="rId36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67.xml"/><Relationship Id="rId19" Type="http://schemas.openxmlformats.org/officeDocument/2006/relationships/slideLayout" Target="../slideLayouts/slideLayout76.xml"/><Relationship Id="rId31" Type="http://schemas.openxmlformats.org/officeDocument/2006/relationships/slideLayout" Target="../slideLayouts/slideLayout88.xml"/><Relationship Id="rId44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Relationship Id="rId14" Type="http://schemas.openxmlformats.org/officeDocument/2006/relationships/slideLayout" Target="../slideLayouts/slideLayout71.xml"/><Relationship Id="rId22" Type="http://schemas.openxmlformats.org/officeDocument/2006/relationships/slideLayout" Target="../slideLayouts/slideLayout79.xml"/><Relationship Id="rId27" Type="http://schemas.openxmlformats.org/officeDocument/2006/relationships/slideLayout" Target="../slideLayouts/slideLayout84.xml"/><Relationship Id="rId30" Type="http://schemas.openxmlformats.org/officeDocument/2006/relationships/slideLayout" Target="../slideLayouts/slideLayout87.xml"/><Relationship Id="rId35" Type="http://schemas.openxmlformats.org/officeDocument/2006/relationships/slideLayout" Target="../slideLayouts/slideLayout92.xml"/><Relationship Id="rId43" Type="http://schemas.openxmlformats.org/officeDocument/2006/relationships/slideLayout" Target="../slideLayouts/slideLayout100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5.xml"/><Relationship Id="rId13" Type="http://schemas.openxmlformats.org/officeDocument/2006/relationships/slideLayout" Target="../slideLayouts/slideLayout820.xml"/><Relationship Id="rId18" Type="http://schemas.openxmlformats.org/officeDocument/2006/relationships/slideLayout" Target="../slideLayouts/slideLayout825.xml"/><Relationship Id="rId3" Type="http://schemas.openxmlformats.org/officeDocument/2006/relationships/slideLayout" Target="../slideLayouts/slideLayout810.xml"/><Relationship Id="rId21" Type="http://schemas.openxmlformats.org/officeDocument/2006/relationships/slideLayout" Target="../slideLayouts/slideLayout828.xml"/><Relationship Id="rId7" Type="http://schemas.openxmlformats.org/officeDocument/2006/relationships/slideLayout" Target="../slideLayouts/slideLayout814.xml"/><Relationship Id="rId12" Type="http://schemas.openxmlformats.org/officeDocument/2006/relationships/slideLayout" Target="../slideLayouts/slideLayout819.xml"/><Relationship Id="rId17" Type="http://schemas.openxmlformats.org/officeDocument/2006/relationships/slideLayout" Target="../slideLayouts/slideLayout824.xml"/><Relationship Id="rId2" Type="http://schemas.openxmlformats.org/officeDocument/2006/relationships/slideLayout" Target="../slideLayouts/slideLayout809.xml"/><Relationship Id="rId16" Type="http://schemas.openxmlformats.org/officeDocument/2006/relationships/slideLayout" Target="../slideLayouts/slideLayout823.xml"/><Relationship Id="rId20" Type="http://schemas.openxmlformats.org/officeDocument/2006/relationships/slideLayout" Target="../slideLayouts/slideLayout827.xml"/><Relationship Id="rId1" Type="http://schemas.openxmlformats.org/officeDocument/2006/relationships/slideLayout" Target="../slideLayouts/slideLayout808.xml"/><Relationship Id="rId6" Type="http://schemas.openxmlformats.org/officeDocument/2006/relationships/slideLayout" Target="../slideLayouts/slideLayout813.xml"/><Relationship Id="rId11" Type="http://schemas.openxmlformats.org/officeDocument/2006/relationships/slideLayout" Target="../slideLayouts/slideLayout818.xml"/><Relationship Id="rId5" Type="http://schemas.openxmlformats.org/officeDocument/2006/relationships/slideLayout" Target="../slideLayouts/slideLayout812.xml"/><Relationship Id="rId15" Type="http://schemas.openxmlformats.org/officeDocument/2006/relationships/slideLayout" Target="../slideLayouts/slideLayout822.xml"/><Relationship Id="rId23" Type="http://schemas.openxmlformats.org/officeDocument/2006/relationships/theme" Target="../theme/theme30.xml"/><Relationship Id="rId10" Type="http://schemas.openxmlformats.org/officeDocument/2006/relationships/slideLayout" Target="../slideLayouts/slideLayout817.xml"/><Relationship Id="rId19" Type="http://schemas.openxmlformats.org/officeDocument/2006/relationships/slideLayout" Target="../slideLayouts/slideLayout826.xml"/><Relationship Id="rId4" Type="http://schemas.openxmlformats.org/officeDocument/2006/relationships/slideLayout" Target="../slideLayouts/slideLayout811.xml"/><Relationship Id="rId9" Type="http://schemas.openxmlformats.org/officeDocument/2006/relationships/slideLayout" Target="../slideLayouts/slideLayout816.xml"/><Relationship Id="rId14" Type="http://schemas.openxmlformats.org/officeDocument/2006/relationships/slideLayout" Target="../slideLayouts/slideLayout821.xml"/><Relationship Id="rId22" Type="http://schemas.openxmlformats.org/officeDocument/2006/relationships/slideLayout" Target="../slideLayouts/slideLayout829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7.xml"/><Relationship Id="rId13" Type="http://schemas.openxmlformats.org/officeDocument/2006/relationships/slideLayout" Target="../slideLayouts/slideLayout842.xml"/><Relationship Id="rId18" Type="http://schemas.openxmlformats.org/officeDocument/2006/relationships/slideLayout" Target="../slideLayouts/slideLayout847.xml"/><Relationship Id="rId3" Type="http://schemas.openxmlformats.org/officeDocument/2006/relationships/slideLayout" Target="../slideLayouts/slideLayout832.xml"/><Relationship Id="rId7" Type="http://schemas.openxmlformats.org/officeDocument/2006/relationships/slideLayout" Target="../slideLayouts/slideLayout836.xml"/><Relationship Id="rId12" Type="http://schemas.openxmlformats.org/officeDocument/2006/relationships/slideLayout" Target="../slideLayouts/slideLayout841.xml"/><Relationship Id="rId17" Type="http://schemas.openxmlformats.org/officeDocument/2006/relationships/slideLayout" Target="../slideLayouts/slideLayout846.xml"/><Relationship Id="rId2" Type="http://schemas.openxmlformats.org/officeDocument/2006/relationships/slideLayout" Target="../slideLayouts/slideLayout831.xml"/><Relationship Id="rId16" Type="http://schemas.openxmlformats.org/officeDocument/2006/relationships/slideLayout" Target="../slideLayouts/slideLayout845.xml"/><Relationship Id="rId1" Type="http://schemas.openxmlformats.org/officeDocument/2006/relationships/slideLayout" Target="../slideLayouts/slideLayout830.xml"/><Relationship Id="rId6" Type="http://schemas.openxmlformats.org/officeDocument/2006/relationships/slideLayout" Target="../slideLayouts/slideLayout835.xml"/><Relationship Id="rId11" Type="http://schemas.openxmlformats.org/officeDocument/2006/relationships/slideLayout" Target="../slideLayouts/slideLayout840.xml"/><Relationship Id="rId5" Type="http://schemas.openxmlformats.org/officeDocument/2006/relationships/slideLayout" Target="../slideLayouts/slideLayout834.xml"/><Relationship Id="rId15" Type="http://schemas.openxmlformats.org/officeDocument/2006/relationships/slideLayout" Target="../slideLayouts/slideLayout844.xml"/><Relationship Id="rId10" Type="http://schemas.openxmlformats.org/officeDocument/2006/relationships/slideLayout" Target="../slideLayouts/slideLayout839.xml"/><Relationship Id="rId19" Type="http://schemas.openxmlformats.org/officeDocument/2006/relationships/theme" Target="../theme/theme31.xml"/><Relationship Id="rId4" Type="http://schemas.openxmlformats.org/officeDocument/2006/relationships/slideLayout" Target="../slideLayouts/slideLayout833.xml"/><Relationship Id="rId9" Type="http://schemas.openxmlformats.org/officeDocument/2006/relationships/slideLayout" Target="../slideLayouts/slideLayout838.xml"/><Relationship Id="rId14" Type="http://schemas.openxmlformats.org/officeDocument/2006/relationships/slideLayout" Target="../slideLayouts/slideLayout843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5.xml"/><Relationship Id="rId13" Type="http://schemas.openxmlformats.org/officeDocument/2006/relationships/slideLayout" Target="../slideLayouts/slideLayout860.xml"/><Relationship Id="rId18" Type="http://schemas.openxmlformats.org/officeDocument/2006/relationships/slideLayout" Target="../slideLayouts/slideLayout865.xml"/><Relationship Id="rId26" Type="http://schemas.openxmlformats.org/officeDocument/2006/relationships/slideLayout" Target="../slideLayouts/slideLayout873.xml"/><Relationship Id="rId39" Type="http://schemas.openxmlformats.org/officeDocument/2006/relationships/slideLayout" Target="../slideLayouts/slideLayout886.xml"/><Relationship Id="rId3" Type="http://schemas.openxmlformats.org/officeDocument/2006/relationships/slideLayout" Target="../slideLayouts/slideLayout850.xml"/><Relationship Id="rId21" Type="http://schemas.openxmlformats.org/officeDocument/2006/relationships/slideLayout" Target="../slideLayouts/slideLayout868.xml"/><Relationship Id="rId34" Type="http://schemas.openxmlformats.org/officeDocument/2006/relationships/slideLayout" Target="../slideLayouts/slideLayout881.xml"/><Relationship Id="rId42" Type="http://schemas.openxmlformats.org/officeDocument/2006/relationships/slideLayout" Target="../slideLayouts/slideLayout889.xml"/><Relationship Id="rId47" Type="http://schemas.openxmlformats.org/officeDocument/2006/relationships/theme" Target="../theme/theme32.xml"/><Relationship Id="rId7" Type="http://schemas.openxmlformats.org/officeDocument/2006/relationships/slideLayout" Target="../slideLayouts/slideLayout854.xml"/><Relationship Id="rId12" Type="http://schemas.openxmlformats.org/officeDocument/2006/relationships/slideLayout" Target="../slideLayouts/slideLayout859.xml"/><Relationship Id="rId17" Type="http://schemas.openxmlformats.org/officeDocument/2006/relationships/slideLayout" Target="../slideLayouts/slideLayout864.xml"/><Relationship Id="rId25" Type="http://schemas.openxmlformats.org/officeDocument/2006/relationships/slideLayout" Target="../slideLayouts/slideLayout872.xml"/><Relationship Id="rId33" Type="http://schemas.openxmlformats.org/officeDocument/2006/relationships/slideLayout" Target="../slideLayouts/slideLayout880.xml"/><Relationship Id="rId38" Type="http://schemas.openxmlformats.org/officeDocument/2006/relationships/slideLayout" Target="../slideLayouts/slideLayout885.xml"/><Relationship Id="rId46" Type="http://schemas.openxmlformats.org/officeDocument/2006/relationships/slideLayout" Target="../slideLayouts/slideLayout893.xml"/><Relationship Id="rId2" Type="http://schemas.openxmlformats.org/officeDocument/2006/relationships/slideLayout" Target="../slideLayouts/slideLayout849.xml"/><Relationship Id="rId16" Type="http://schemas.openxmlformats.org/officeDocument/2006/relationships/slideLayout" Target="../slideLayouts/slideLayout863.xml"/><Relationship Id="rId20" Type="http://schemas.openxmlformats.org/officeDocument/2006/relationships/slideLayout" Target="../slideLayouts/slideLayout867.xml"/><Relationship Id="rId29" Type="http://schemas.openxmlformats.org/officeDocument/2006/relationships/slideLayout" Target="../slideLayouts/slideLayout876.xml"/><Relationship Id="rId41" Type="http://schemas.openxmlformats.org/officeDocument/2006/relationships/slideLayout" Target="../slideLayouts/slideLayout888.xml"/><Relationship Id="rId1" Type="http://schemas.openxmlformats.org/officeDocument/2006/relationships/slideLayout" Target="../slideLayouts/slideLayout848.xml"/><Relationship Id="rId6" Type="http://schemas.openxmlformats.org/officeDocument/2006/relationships/slideLayout" Target="../slideLayouts/slideLayout853.xml"/><Relationship Id="rId11" Type="http://schemas.openxmlformats.org/officeDocument/2006/relationships/slideLayout" Target="../slideLayouts/slideLayout858.xml"/><Relationship Id="rId24" Type="http://schemas.openxmlformats.org/officeDocument/2006/relationships/slideLayout" Target="../slideLayouts/slideLayout871.xml"/><Relationship Id="rId32" Type="http://schemas.openxmlformats.org/officeDocument/2006/relationships/slideLayout" Target="../slideLayouts/slideLayout879.xml"/><Relationship Id="rId37" Type="http://schemas.openxmlformats.org/officeDocument/2006/relationships/slideLayout" Target="../slideLayouts/slideLayout884.xml"/><Relationship Id="rId40" Type="http://schemas.openxmlformats.org/officeDocument/2006/relationships/slideLayout" Target="../slideLayouts/slideLayout887.xml"/><Relationship Id="rId45" Type="http://schemas.openxmlformats.org/officeDocument/2006/relationships/slideLayout" Target="../slideLayouts/slideLayout892.xml"/><Relationship Id="rId5" Type="http://schemas.openxmlformats.org/officeDocument/2006/relationships/slideLayout" Target="../slideLayouts/slideLayout852.xml"/><Relationship Id="rId15" Type="http://schemas.openxmlformats.org/officeDocument/2006/relationships/slideLayout" Target="../slideLayouts/slideLayout862.xml"/><Relationship Id="rId23" Type="http://schemas.openxmlformats.org/officeDocument/2006/relationships/slideLayout" Target="../slideLayouts/slideLayout870.xml"/><Relationship Id="rId28" Type="http://schemas.openxmlformats.org/officeDocument/2006/relationships/slideLayout" Target="../slideLayouts/slideLayout875.xml"/><Relationship Id="rId36" Type="http://schemas.openxmlformats.org/officeDocument/2006/relationships/slideLayout" Target="../slideLayouts/slideLayout883.xml"/><Relationship Id="rId10" Type="http://schemas.openxmlformats.org/officeDocument/2006/relationships/slideLayout" Target="../slideLayouts/slideLayout857.xml"/><Relationship Id="rId19" Type="http://schemas.openxmlformats.org/officeDocument/2006/relationships/slideLayout" Target="../slideLayouts/slideLayout866.xml"/><Relationship Id="rId31" Type="http://schemas.openxmlformats.org/officeDocument/2006/relationships/slideLayout" Target="../slideLayouts/slideLayout878.xml"/><Relationship Id="rId44" Type="http://schemas.openxmlformats.org/officeDocument/2006/relationships/slideLayout" Target="../slideLayouts/slideLayout891.xml"/><Relationship Id="rId4" Type="http://schemas.openxmlformats.org/officeDocument/2006/relationships/slideLayout" Target="../slideLayouts/slideLayout851.xml"/><Relationship Id="rId9" Type="http://schemas.openxmlformats.org/officeDocument/2006/relationships/slideLayout" Target="../slideLayouts/slideLayout856.xml"/><Relationship Id="rId14" Type="http://schemas.openxmlformats.org/officeDocument/2006/relationships/slideLayout" Target="../slideLayouts/slideLayout861.xml"/><Relationship Id="rId22" Type="http://schemas.openxmlformats.org/officeDocument/2006/relationships/slideLayout" Target="../slideLayouts/slideLayout869.xml"/><Relationship Id="rId27" Type="http://schemas.openxmlformats.org/officeDocument/2006/relationships/slideLayout" Target="../slideLayouts/slideLayout874.xml"/><Relationship Id="rId30" Type="http://schemas.openxmlformats.org/officeDocument/2006/relationships/slideLayout" Target="../slideLayouts/slideLayout877.xml"/><Relationship Id="rId35" Type="http://schemas.openxmlformats.org/officeDocument/2006/relationships/slideLayout" Target="../slideLayouts/slideLayout882.xml"/><Relationship Id="rId43" Type="http://schemas.openxmlformats.org/officeDocument/2006/relationships/slideLayout" Target="../slideLayouts/slideLayout890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1.xml"/><Relationship Id="rId13" Type="http://schemas.openxmlformats.org/officeDocument/2006/relationships/slideLayout" Target="../slideLayouts/slideLayout906.xml"/><Relationship Id="rId18" Type="http://schemas.openxmlformats.org/officeDocument/2006/relationships/slideLayout" Target="../slideLayouts/slideLayout911.xml"/><Relationship Id="rId3" Type="http://schemas.openxmlformats.org/officeDocument/2006/relationships/slideLayout" Target="../slideLayouts/slideLayout896.xml"/><Relationship Id="rId7" Type="http://schemas.openxmlformats.org/officeDocument/2006/relationships/slideLayout" Target="../slideLayouts/slideLayout900.xml"/><Relationship Id="rId12" Type="http://schemas.openxmlformats.org/officeDocument/2006/relationships/slideLayout" Target="../slideLayouts/slideLayout905.xml"/><Relationship Id="rId17" Type="http://schemas.openxmlformats.org/officeDocument/2006/relationships/slideLayout" Target="../slideLayouts/slideLayout910.xml"/><Relationship Id="rId2" Type="http://schemas.openxmlformats.org/officeDocument/2006/relationships/slideLayout" Target="../slideLayouts/slideLayout895.xml"/><Relationship Id="rId16" Type="http://schemas.openxmlformats.org/officeDocument/2006/relationships/slideLayout" Target="../slideLayouts/slideLayout909.xml"/><Relationship Id="rId1" Type="http://schemas.openxmlformats.org/officeDocument/2006/relationships/slideLayout" Target="../slideLayouts/slideLayout894.xml"/><Relationship Id="rId6" Type="http://schemas.openxmlformats.org/officeDocument/2006/relationships/slideLayout" Target="../slideLayouts/slideLayout899.xml"/><Relationship Id="rId11" Type="http://schemas.openxmlformats.org/officeDocument/2006/relationships/slideLayout" Target="../slideLayouts/slideLayout904.xml"/><Relationship Id="rId5" Type="http://schemas.openxmlformats.org/officeDocument/2006/relationships/slideLayout" Target="../slideLayouts/slideLayout898.xml"/><Relationship Id="rId15" Type="http://schemas.openxmlformats.org/officeDocument/2006/relationships/slideLayout" Target="../slideLayouts/slideLayout908.xml"/><Relationship Id="rId10" Type="http://schemas.openxmlformats.org/officeDocument/2006/relationships/slideLayout" Target="../slideLayouts/slideLayout903.xml"/><Relationship Id="rId19" Type="http://schemas.openxmlformats.org/officeDocument/2006/relationships/theme" Target="../theme/theme33.xml"/><Relationship Id="rId4" Type="http://schemas.openxmlformats.org/officeDocument/2006/relationships/slideLayout" Target="../slideLayouts/slideLayout897.xml"/><Relationship Id="rId9" Type="http://schemas.openxmlformats.org/officeDocument/2006/relationships/slideLayout" Target="../slideLayouts/slideLayout902.xml"/><Relationship Id="rId14" Type="http://schemas.openxmlformats.org/officeDocument/2006/relationships/slideLayout" Target="../slideLayouts/slideLayout907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9.xml"/><Relationship Id="rId13" Type="http://schemas.openxmlformats.org/officeDocument/2006/relationships/slideLayout" Target="../slideLayouts/slideLayout924.xml"/><Relationship Id="rId18" Type="http://schemas.openxmlformats.org/officeDocument/2006/relationships/slideLayout" Target="../slideLayouts/slideLayout929.xml"/><Relationship Id="rId26" Type="http://schemas.openxmlformats.org/officeDocument/2006/relationships/slideLayout" Target="../slideLayouts/slideLayout937.xml"/><Relationship Id="rId39" Type="http://schemas.openxmlformats.org/officeDocument/2006/relationships/slideLayout" Target="../slideLayouts/slideLayout950.xml"/><Relationship Id="rId3" Type="http://schemas.openxmlformats.org/officeDocument/2006/relationships/slideLayout" Target="../slideLayouts/slideLayout914.xml"/><Relationship Id="rId21" Type="http://schemas.openxmlformats.org/officeDocument/2006/relationships/slideLayout" Target="../slideLayouts/slideLayout932.xml"/><Relationship Id="rId34" Type="http://schemas.openxmlformats.org/officeDocument/2006/relationships/slideLayout" Target="../slideLayouts/slideLayout945.xml"/><Relationship Id="rId42" Type="http://schemas.openxmlformats.org/officeDocument/2006/relationships/slideLayout" Target="../slideLayouts/slideLayout953.xml"/><Relationship Id="rId7" Type="http://schemas.openxmlformats.org/officeDocument/2006/relationships/slideLayout" Target="../slideLayouts/slideLayout918.xml"/><Relationship Id="rId12" Type="http://schemas.openxmlformats.org/officeDocument/2006/relationships/slideLayout" Target="../slideLayouts/slideLayout923.xml"/><Relationship Id="rId17" Type="http://schemas.openxmlformats.org/officeDocument/2006/relationships/slideLayout" Target="../slideLayouts/slideLayout928.xml"/><Relationship Id="rId25" Type="http://schemas.openxmlformats.org/officeDocument/2006/relationships/slideLayout" Target="../slideLayouts/slideLayout936.xml"/><Relationship Id="rId33" Type="http://schemas.openxmlformats.org/officeDocument/2006/relationships/slideLayout" Target="../slideLayouts/slideLayout944.xml"/><Relationship Id="rId38" Type="http://schemas.openxmlformats.org/officeDocument/2006/relationships/slideLayout" Target="../slideLayouts/slideLayout949.xml"/><Relationship Id="rId46" Type="http://schemas.openxmlformats.org/officeDocument/2006/relationships/theme" Target="../theme/theme34.xml"/><Relationship Id="rId2" Type="http://schemas.openxmlformats.org/officeDocument/2006/relationships/slideLayout" Target="../slideLayouts/slideLayout913.xml"/><Relationship Id="rId16" Type="http://schemas.openxmlformats.org/officeDocument/2006/relationships/slideLayout" Target="../slideLayouts/slideLayout927.xml"/><Relationship Id="rId20" Type="http://schemas.openxmlformats.org/officeDocument/2006/relationships/slideLayout" Target="../slideLayouts/slideLayout931.xml"/><Relationship Id="rId29" Type="http://schemas.openxmlformats.org/officeDocument/2006/relationships/slideLayout" Target="../slideLayouts/slideLayout940.xml"/><Relationship Id="rId41" Type="http://schemas.openxmlformats.org/officeDocument/2006/relationships/slideLayout" Target="../slideLayouts/slideLayout952.xml"/><Relationship Id="rId1" Type="http://schemas.openxmlformats.org/officeDocument/2006/relationships/slideLayout" Target="../slideLayouts/slideLayout912.xml"/><Relationship Id="rId6" Type="http://schemas.openxmlformats.org/officeDocument/2006/relationships/slideLayout" Target="../slideLayouts/slideLayout917.xml"/><Relationship Id="rId11" Type="http://schemas.openxmlformats.org/officeDocument/2006/relationships/slideLayout" Target="../slideLayouts/slideLayout922.xml"/><Relationship Id="rId24" Type="http://schemas.openxmlformats.org/officeDocument/2006/relationships/slideLayout" Target="../slideLayouts/slideLayout935.xml"/><Relationship Id="rId32" Type="http://schemas.openxmlformats.org/officeDocument/2006/relationships/slideLayout" Target="../slideLayouts/slideLayout943.xml"/><Relationship Id="rId37" Type="http://schemas.openxmlformats.org/officeDocument/2006/relationships/slideLayout" Target="../slideLayouts/slideLayout948.xml"/><Relationship Id="rId40" Type="http://schemas.openxmlformats.org/officeDocument/2006/relationships/slideLayout" Target="../slideLayouts/slideLayout951.xml"/><Relationship Id="rId45" Type="http://schemas.openxmlformats.org/officeDocument/2006/relationships/slideLayout" Target="../slideLayouts/slideLayout956.xml"/><Relationship Id="rId5" Type="http://schemas.openxmlformats.org/officeDocument/2006/relationships/slideLayout" Target="../slideLayouts/slideLayout916.xml"/><Relationship Id="rId15" Type="http://schemas.openxmlformats.org/officeDocument/2006/relationships/slideLayout" Target="../slideLayouts/slideLayout926.xml"/><Relationship Id="rId23" Type="http://schemas.openxmlformats.org/officeDocument/2006/relationships/slideLayout" Target="../slideLayouts/slideLayout934.xml"/><Relationship Id="rId28" Type="http://schemas.openxmlformats.org/officeDocument/2006/relationships/slideLayout" Target="../slideLayouts/slideLayout939.xml"/><Relationship Id="rId36" Type="http://schemas.openxmlformats.org/officeDocument/2006/relationships/slideLayout" Target="../slideLayouts/slideLayout947.xml"/><Relationship Id="rId10" Type="http://schemas.openxmlformats.org/officeDocument/2006/relationships/slideLayout" Target="../slideLayouts/slideLayout921.xml"/><Relationship Id="rId19" Type="http://schemas.openxmlformats.org/officeDocument/2006/relationships/slideLayout" Target="../slideLayouts/slideLayout930.xml"/><Relationship Id="rId31" Type="http://schemas.openxmlformats.org/officeDocument/2006/relationships/slideLayout" Target="../slideLayouts/slideLayout942.xml"/><Relationship Id="rId44" Type="http://schemas.openxmlformats.org/officeDocument/2006/relationships/slideLayout" Target="../slideLayouts/slideLayout955.xml"/><Relationship Id="rId4" Type="http://schemas.openxmlformats.org/officeDocument/2006/relationships/slideLayout" Target="../slideLayouts/slideLayout915.xml"/><Relationship Id="rId9" Type="http://schemas.openxmlformats.org/officeDocument/2006/relationships/slideLayout" Target="../slideLayouts/slideLayout920.xml"/><Relationship Id="rId14" Type="http://schemas.openxmlformats.org/officeDocument/2006/relationships/slideLayout" Target="../slideLayouts/slideLayout925.xml"/><Relationship Id="rId22" Type="http://schemas.openxmlformats.org/officeDocument/2006/relationships/slideLayout" Target="../slideLayouts/slideLayout933.xml"/><Relationship Id="rId27" Type="http://schemas.openxmlformats.org/officeDocument/2006/relationships/slideLayout" Target="../slideLayouts/slideLayout938.xml"/><Relationship Id="rId30" Type="http://schemas.openxmlformats.org/officeDocument/2006/relationships/slideLayout" Target="../slideLayouts/slideLayout941.xml"/><Relationship Id="rId35" Type="http://schemas.openxmlformats.org/officeDocument/2006/relationships/slideLayout" Target="../slideLayouts/slideLayout946.xml"/><Relationship Id="rId43" Type="http://schemas.openxmlformats.org/officeDocument/2006/relationships/slideLayout" Target="../slideLayouts/slideLayout954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4.xml"/><Relationship Id="rId13" Type="http://schemas.openxmlformats.org/officeDocument/2006/relationships/slideLayout" Target="../slideLayouts/slideLayout969.xml"/><Relationship Id="rId18" Type="http://schemas.openxmlformats.org/officeDocument/2006/relationships/slideLayout" Target="../slideLayouts/slideLayout974.xml"/><Relationship Id="rId3" Type="http://schemas.openxmlformats.org/officeDocument/2006/relationships/slideLayout" Target="../slideLayouts/slideLayout959.xml"/><Relationship Id="rId21" Type="http://schemas.openxmlformats.org/officeDocument/2006/relationships/slideLayout" Target="../slideLayouts/slideLayout977.xml"/><Relationship Id="rId7" Type="http://schemas.openxmlformats.org/officeDocument/2006/relationships/slideLayout" Target="../slideLayouts/slideLayout963.xml"/><Relationship Id="rId12" Type="http://schemas.openxmlformats.org/officeDocument/2006/relationships/slideLayout" Target="../slideLayouts/slideLayout968.xml"/><Relationship Id="rId17" Type="http://schemas.openxmlformats.org/officeDocument/2006/relationships/slideLayout" Target="../slideLayouts/slideLayout973.xml"/><Relationship Id="rId25" Type="http://schemas.openxmlformats.org/officeDocument/2006/relationships/theme" Target="../theme/theme35.xml"/><Relationship Id="rId2" Type="http://schemas.openxmlformats.org/officeDocument/2006/relationships/slideLayout" Target="../slideLayouts/slideLayout958.xml"/><Relationship Id="rId16" Type="http://schemas.openxmlformats.org/officeDocument/2006/relationships/slideLayout" Target="../slideLayouts/slideLayout972.xml"/><Relationship Id="rId20" Type="http://schemas.openxmlformats.org/officeDocument/2006/relationships/slideLayout" Target="../slideLayouts/slideLayout976.xml"/><Relationship Id="rId1" Type="http://schemas.openxmlformats.org/officeDocument/2006/relationships/slideLayout" Target="../slideLayouts/slideLayout957.xml"/><Relationship Id="rId6" Type="http://schemas.openxmlformats.org/officeDocument/2006/relationships/slideLayout" Target="../slideLayouts/slideLayout962.xml"/><Relationship Id="rId11" Type="http://schemas.openxmlformats.org/officeDocument/2006/relationships/slideLayout" Target="../slideLayouts/slideLayout967.xml"/><Relationship Id="rId24" Type="http://schemas.openxmlformats.org/officeDocument/2006/relationships/slideLayout" Target="../slideLayouts/slideLayout980.xml"/><Relationship Id="rId5" Type="http://schemas.openxmlformats.org/officeDocument/2006/relationships/slideLayout" Target="../slideLayouts/slideLayout961.xml"/><Relationship Id="rId15" Type="http://schemas.openxmlformats.org/officeDocument/2006/relationships/slideLayout" Target="../slideLayouts/slideLayout971.xml"/><Relationship Id="rId23" Type="http://schemas.openxmlformats.org/officeDocument/2006/relationships/slideLayout" Target="../slideLayouts/slideLayout979.xml"/><Relationship Id="rId10" Type="http://schemas.openxmlformats.org/officeDocument/2006/relationships/slideLayout" Target="../slideLayouts/slideLayout966.xml"/><Relationship Id="rId19" Type="http://schemas.openxmlformats.org/officeDocument/2006/relationships/slideLayout" Target="../slideLayouts/slideLayout975.xml"/><Relationship Id="rId4" Type="http://schemas.openxmlformats.org/officeDocument/2006/relationships/slideLayout" Target="../slideLayouts/slideLayout960.xml"/><Relationship Id="rId9" Type="http://schemas.openxmlformats.org/officeDocument/2006/relationships/slideLayout" Target="../slideLayouts/slideLayout965.xml"/><Relationship Id="rId14" Type="http://schemas.openxmlformats.org/officeDocument/2006/relationships/slideLayout" Target="../slideLayouts/slideLayout970.xml"/><Relationship Id="rId22" Type="http://schemas.openxmlformats.org/officeDocument/2006/relationships/slideLayout" Target="../slideLayouts/slideLayout978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8.xml"/><Relationship Id="rId13" Type="http://schemas.openxmlformats.org/officeDocument/2006/relationships/slideLayout" Target="../slideLayouts/slideLayout993.xml"/><Relationship Id="rId18" Type="http://schemas.openxmlformats.org/officeDocument/2006/relationships/slideLayout" Target="../slideLayouts/slideLayout998.xml"/><Relationship Id="rId3" Type="http://schemas.openxmlformats.org/officeDocument/2006/relationships/slideLayout" Target="../slideLayouts/slideLayout983.xml"/><Relationship Id="rId21" Type="http://schemas.openxmlformats.org/officeDocument/2006/relationships/slideLayout" Target="../slideLayouts/slideLayout1001.xml"/><Relationship Id="rId7" Type="http://schemas.openxmlformats.org/officeDocument/2006/relationships/slideLayout" Target="../slideLayouts/slideLayout987.xml"/><Relationship Id="rId12" Type="http://schemas.openxmlformats.org/officeDocument/2006/relationships/slideLayout" Target="../slideLayouts/slideLayout992.xml"/><Relationship Id="rId17" Type="http://schemas.openxmlformats.org/officeDocument/2006/relationships/slideLayout" Target="../slideLayouts/slideLayout997.xml"/><Relationship Id="rId2" Type="http://schemas.openxmlformats.org/officeDocument/2006/relationships/slideLayout" Target="../slideLayouts/slideLayout982.xml"/><Relationship Id="rId16" Type="http://schemas.openxmlformats.org/officeDocument/2006/relationships/slideLayout" Target="../slideLayouts/slideLayout996.xml"/><Relationship Id="rId20" Type="http://schemas.openxmlformats.org/officeDocument/2006/relationships/slideLayout" Target="../slideLayouts/slideLayout1000.xml"/><Relationship Id="rId1" Type="http://schemas.openxmlformats.org/officeDocument/2006/relationships/slideLayout" Target="../slideLayouts/slideLayout981.xml"/><Relationship Id="rId6" Type="http://schemas.openxmlformats.org/officeDocument/2006/relationships/slideLayout" Target="../slideLayouts/slideLayout986.xml"/><Relationship Id="rId11" Type="http://schemas.openxmlformats.org/officeDocument/2006/relationships/slideLayout" Target="../slideLayouts/slideLayout991.xml"/><Relationship Id="rId5" Type="http://schemas.openxmlformats.org/officeDocument/2006/relationships/slideLayout" Target="../slideLayouts/slideLayout985.xml"/><Relationship Id="rId15" Type="http://schemas.openxmlformats.org/officeDocument/2006/relationships/slideLayout" Target="../slideLayouts/slideLayout995.xml"/><Relationship Id="rId10" Type="http://schemas.openxmlformats.org/officeDocument/2006/relationships/slideLayout" Target="../slideLayouts/slideLayout990.xml"/><Relationship Id="rId19" Type="http://schemas.openxmlformats.org/officeDocument/2006/relationships/slideLayout" Target="../slideLayouts/slideLayout999.xml"/><Relationship Id="rId4" Type="http://schemas.openxmlformats.org/officeDocument/2006/relationships/slideLayout" Target="../slideLayouts/slideLayout984.xml"/><Relationship Id="rId9" Type="http://schemas.openxmlformats.org/officeDocument/2006/relationships/slideLayout" Target="../slideLayouts/slideLayout989.xml"/><Relationship Id="rId14" Type="http://schemas.openxmlformats.org/officeDocument/2006/relationships/slideLayout" Target="../slideLayouts/slideLayout994.xml"/><Relationship Id="rId22" Type="http://schemas.openxmlformats.org/officeDocument/2006/relationships/theme" Target="../theme/theme36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09.xml"/><Relationship Id="rId13" Type="http://schemas.openxmlformats.org/officeDocument/2006/relationships/slideLayout" Target="../slideLayouts/slideLayout1014.xml"/><Relationship Id="rId18" Type="http://schemas.openxmlformats.org/officeDocument/2006/relationships/theme" Target="../theme/theme37.xml"/><Relationship Id="rId3" Type="http://schemas.openxmlformats.org/officeDocument/2006/relationships/slideLayout" Target="../slideLayouts/slideLayout1004.xml"/><Relationship Id="rId7" Type="http://schemas.openxmlformats.org/officeDocument/2006/relationships/slideLayout" Target="../slideLayouts/slideLayout1008.xml"/><Relationship Id="rId12" Type="http://schemas.openxmlformats.org/officeDocument/2006/relationships/slideLayout" Target="../slideLayouts/slideLayout1013.xml"/><Relationship Id="rId17" Type="http://schemas.openxmlformats.org/officeDocument/2006/relationships/slideLayout" Target="../slideLayouts/slideLayout1018.xml"/><Relationship Id="rId2" Type="http://schemas.openxmlformats.org/officeDocument/2006/relationships/slideLayout" Target="../slideLayouts/slideLayout1003.xml"/><Relationship Id="rId16" Type="http://schemas.openxmlformats.org/officeDocument/2006/relationships/slideLayout" Target="../slideLayouts/slideLayout1017.xml"/><Relationship Id="rId1" Type="http://schemas.openxmlformats.org/officeDocument/2006/relationships/slideLayout" Target="../slideLayouts/slideLayout1002.xml"/><Relationship Id="rId6" Type="http://schemas.openxmlformats.org/officeDocument/2006/relationships/slideLayout" Target="../slideLayouts/slideLayout1007.xml"/><Relationship Id="rId11" Type="http://schemas.openxmlformats.org/officeDocument/2006/relationships/slideLayout" Target="../slideLayouts/slideLayout1012.xml"/><Relationship Id="rId5" Type="http://schemas.openxmlformats.org/officeDocument/2006/relationships/slideLayout" Target="../slideLayouts/slideLayout1006.xml"/><Relationship Id="rId15" Type="http://schemas.openxmlformats.org/officeDocument/2006/relationships/slideLayout" Target="../slideLayouts/slideLayout1016.xml"/><Relationship Id="rId10" Type="http://schemas.openxmlformats.org/officeDocument/2006/relationships/slideLayout" Target="../slideLayouts/slideLayout1011.xml"/><Relationship Id="rId4" Type="http://schemas.openxmlformats.org/officeDocument/2006/relationships/slideLayout" Target="../slideLayouts/slideLayout1005.xml"/><Relationship Id="rId9" Type="http://schemas.openxmlformats.org/officeDocument/2006/relationships/slideLayout" Target="../slideLayouts/slideLayout1010.xml"/><Relationship Id="rId14" Type="http://schemas.openxmlformats.org/officeDocument/2006/relationships/slideLayout" Target="../slideLayouts/slideLayout1015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6.xml"/><Relationship Id="rId13" Type="http://schemas.openxmlformats.org/officeDocument/2006/relationships/slideLayout" Target="../slideLayouts/slideLayout1031.xml"/><Relationship Id="rId18" Type="http://schemas.openxmlformats.org/officeDocument/2006/relationships/theme" Target="../theme/theme38.xml"/><Relationship Id="rId3" Type="http://schemas.openxmlformats.org/officeDocument/2006/relationships/slideLayout" Target="../slideLayouts/slideLayout1021.xml"/><Relationship Id="rId7" Type="http://schemas.openxmlformats.org/officeDocument/2006/relationships/slideLayout" Target="../slideLayouts/slideLayout1025.xml"/><Relationship Id="rId12" Type="http://schemas.openxmlformats.org/officeDocument/2006/relationships/slideLayout" Target="../slideLayouts/slideLayout1030.xml"/><Relationship Id="rId17" Type="http://schemas.openxmlformats.org/officeDocument/2006/relationships/slideLayout" Target="../slideLayouts/slideLayout1035.xml"/><Relationship Id="rId2" Type="http://schemas.openxmlformats.org/officeDocument/2006/relationships/slideLayout" Target="../slideLayouts/slideLayout1020.xml"/><Relationship Id="rId16" Type="http://schemas.openxmlformats.org/officeDocument/2006/relationships/slideLayout" Target="../slideLayouts/slideLayout1034.xml"/><Relationship Id="rId1" Type="http://schemas.openxmlformats.org/officeDocument/2006/relationships/slideLayout" Target="../slideLayouts/slideLayout1019.xml"/><Relationship Id="rId6" Type="http://schemas.openxmlformats.org/officeDocument/2006/relationships/slideLayout" Target="../slideLayouts/slideLayout1024.xml"/><Relationship Id="rId11" Type="http://schemas.openxmlformats.org/officeDocument/2006/relationships/slideLayout" Target="../slideLayouts/slideLayout1029.xml"/><Relationship Id="rId5" Type="http://schemas.openxmlformats.org/officeDocument/2006/relationships/slideLayout" Target="../slideLayouts/slideLayout1023.xml"/><Relationship Id="rId15" Type="http://schemas.openxmlformats.org/officeDocument/2006/relationships/slideLayout" Target="../slideLayouts/slideLayout1033.xml"/><Relationship Id="rId10" Type="http://schemas.openxmlformats.org/officeDocument/2006/relationships/slideLayout" Target="../slideLayouts/slideLayout1028.xml"/><Relationship Id="rId4" Type="http://schemas.openxmlformats.org/officeDocument/2006/relationships/slideLayout" Target="../slideLayouts/slideLayout1022.xml"/><Relationship Id="rId9" Type="http://schemas.openxmlformats.org/officeDocument/2006/relationships/slideLayout" Target="../slideLayouts/slideLayout1027.xml"/><Relationship Id="rId14" Type="http://schemas.openxmlformats.org/officeDocument/2006/relationships/slideLayout" Target="../slideLayouts/slideLayout1032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3.xml"/><Relationship Id="rId13" Type="http://schemas.openxmlformats.org/officeDocument/2006/relationships/slideLayout" Target="../slideLayouts/slideLayout1048.xml"/><Relationship Id="rId18" Type="http://schemas.openxmlformats.org/officeDocument/2006/relationships/slideLayout" Target="../slideLayouts/slideLayout1053.xml"/><Relationship Id="rId3" Type="http://schemas.openxmlformats.org/officeDocument/2006/relationships/slideLayout" Target="../slideLayouts/slideLayout1038.xml"/><Relationship Id="rId7" Type="http://schemas.openxmlformats.org/officeDocument/2006/relationships/slideLayout" Target="../slideLayouts/slideLayout1042.xml"/><Relationship Id="rId12" Type="http://schemas.openxmlformats.org/officeDocument/2006/relationships/slideLayout" Target="../slideLayouts/slideLayout1047.xml"/><Relationship Id="rId17" Type="http://schemas.openxmlformats.org/officeDocument/2006/relationships/slideLayout" Target="../slideLayouts/slideLayout1052.xml"/><Relationship Id="rId2" Type="http://schemas.openxmlformats.org/officeDocument/2006/relationships/slideLayout" Target="../slideLayouts/slideLayout1037.xml"/><Relationship Id="rId16" Type="http://schemas.openxmlformats.org/officeDocument/2006/relationships/slideLayout" Target="../slideLayouts/slideLayout1051.xml"/><Relationship Id="rId20" Type="http://schemas.openxmlformats.org/officeDocument/2006/relationships/theme" Target="../theme/theme39.xml"/><Relationship Id="rId1" Type="http://schemas.openxmlformats.org/officeDocument/2006/relationships/slideLayout" Target="../slideLayouts/slideLayout1036.xml"/><Relationship Id="rId6" Type="http://schemas.openxmlformats.org/officeDocument/2006/relationships/slideLayout" Target="../slideLayouts/slideLayout1041.xml"/><Relationship Id="rId11" Type="http://schemas.openxmlformats.org/officeDocument/2006/relationships/slideLayout" Target="../slideLayouts/slideLayout1046.xml"/><Relationship Id="rId5" Type="http://schemas.openxmlformats.org/officeDocument/2006/relationships/slideLayout" Target="../slideLayouts/slideLayout1040.xml"/><Relationship Id="rId15" Type="http://schemas.openxmlformats.org/officeDocument/2006/relationships/slideLayout" Target="../slideLayouts/slideLayout1050.xml"/><Relationship Id="rId10" Type="http://schemas.openxmlformats.org/officeDocument/2006/relationships/slideLayout" Target="../slideLayouts/slideLayout1045.xml"/><Relationship Id="rId19" Type="http://schemas.openxmlformats.org/officeDocument/2006/relationships/slideLayout" Target="../slideLayouts/slideLayout1054.xml"/><Relationship Id="rId4" Type="http://schemas.openxmlformats.org/officeDocument/2006/relationships/slideLayout" Target="../slideLayouts/slideLayout1039.xml"/><Relationship Id="rId9" Type="http://schemas.openxmlformats.org/officeDocument/2006/relationships/slideLayout" Target="../slideLayouts/slideLayout1044.xml"/><Relationship Id="rId14" Type="http://schemas.openxmlformats.org/officeDocument/2006/relationships/slideLayout" Target="../slideLayouts/slideLayout10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slideLayout" Target="../slideLayouts/slideLayout116.xml"/><Relationship Id="rId18" Type="http://schemas.openxmlformats.org/officeDocument/2006/relationships/slideLayout" Target="../slideLayouts/slideLayout121.xml"/><Relationship Id="rId26" Type="http://schemas.openxmlformats.org/officeDocument/2006/relationships/slideLayout" Target="../slideLayouts/slideLayout129.xml"/><Relationship Id="rId39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06.xml"/><Relationship Id="rId21" Type="http://schemas.openxmlformats.org/officeDocument/2006/relationships/slideLayout" Target="../slideLayouts/slideLayout124.xml"/><Relationship Id="rId34" Type="http://schemas.openxmlformats.org/officeDocument/2006/relationships/slideLayout" Target="../slideLayouts/slideLayout137.xml"/><Relationship Id="rId42" Type="http://schemas.openxmlformats.org/officeDocument/2006/relationships/slideLayout" Target="../slideLayouts/slideLayout145.xml"/><Relationship Id="rId7" Type="http://schemas.openxmlformats.org/officeDocument/2006/relationships/slideLayout" Target="../slideLayouts/slideLayout110.xml"/><Relationship Id="rId12" Type="http://schemas.openxmlformats.org/officeDocument/2006/relationships/slideLayout" Target="../slideLayouts/slideLayout115.xml"/><Relationship Id="rId17" Type="http://schemas.openxmlformats.org/officeDocument/2006/relationships/slideLayout" Target="../slideLayouts/slideLayout120.xml"/><Relationship Id="rId25" Type="http://schemas.openxmlformats.org/officeDocument/2006/relationships/slideLayout" Target="../slideLayouts/slideLayout128.xml"/><Relationship Id="rId33" Type="http://schemas.openxmlformats.org/officeDocument/2006/relationships/slideLayout" Target="../slideLayouts/slideLayout136.xml"/><Relationship Id="rId38" Type="http://schemas.openxmlformats.org/officeDocument/2006/relationships/slideLayout" Target="../slideLayouts/slideLayout141.xml"/><Relationship Id="rId2" Type="http://schemas.openxmlformats.org/officeDocument/2006/relationships/slideLayout" Target="../slideLayouts/slideLayout105.xml"/><Relationship Id="rId16" Type="http://schemas.openxmlformats.org/officeDocument/2006/relationships/slideLayout" Target="../slideLayouts/slideLayout119.xml"/><Relationship Id="rId20" Type="http://schemas.openxmlformats.org/officeDocument/2006/relationships/slideLayout" Target="../slideLayouts/slideLayout123.xml"/><Relationship Id="rId29" Type="http://schemas.openxmlformats.org/officeDocument/2006/relationships/slideLayout" Target="../slideLayouts/slideLayout132.xml"/><Relationship Id="rId41" Type="http://schemas.openxmlformats.org/officeDocument/2006/relationships/slideLayout" Target="../slideLayouts/slideLayout144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24" Type="http://schemas.openxmlformats.org/officeDocument/2006/relationships/slideLayout" Target="../slideLayouts/slideLayout127.xml"/><Relationship Id="rId32" Type="http://schemas.openxmlformats.org/officeDocument/2006/relationships/slideLayout" Target="../slideLayouts/slideLayout135.xml"/><Relationship Id="rId37" Type="http://schemas.openxmlformats.org/officeDocument/2006/relationships/slideLayout" Target="../slideLayouts/slideLayout140.xml"/><Relationship Id="rId40" Type="http://schemas.openxmlformats.org/officeDocument/2006/relationships/slideLayout" Target="../slideLayouts/slideLayout143.xml"/><Relationship Id="rId45" Type="http://schemas.openxmlformats.org/officeDocument/2006/relationships/theme" Target="../theme/theme4.xml"/><Relationship Id="rId5" Type="http://schemas.openxmlformats.org/officeDocument/2006/relationships/slideLayout" Target="../slideLayouts/slideLayout108.xml"/><Relationship Id="rId15" Type="http://schemas.openxmlformats.org/officeDocument/2006/relationships/slideLayout" Target="../slideLayouts/slideLayout118.xml"/><Relationship Id="rId23" Type="http://schemas.openxmlformats.org/officeDocument/2006/relationships/slideLayout" Target="../slideLayouts/slideLayout126.xml"/><Relationship Id="rId28" Type="http://schemas.openxmlformats.org/officeDocument/2006/relationships/slideLayout" Target="../slideLayouts/slideLayout131.xml"/><Relationship Id="rId36" Type="http://schemas.openxmlformats.org/officeDocument/2006/relationships/slideLayout" Target="../slideLayouts/slideLayout139.xml"/><Relationship Id="rId10" Type="http://schemas.openxmlformats.org/officeDocument/2006/relationships/slideLayout" Target="../slideLayouts/slideLayout113.xml"/><Relationship Id="rId19" Type="http://schemas.openxmlformats.org/officeDocument/2006/relationships/slideLayout" Target="../slideLayouts/slideLayout122.xml"/><Relationship Id="rId31" Type="http://schemas.openxmlformats.org/officeDocument/2006/relationships/slideLayout" Target="../slideLayouts/slideLayout134.xml"/><Relationship Id="rId44" Type="http://schemas.openxmlformats.org/officeDocument/2006/relationships/slideLayout" Target="../slideLayouts/slideLayout147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Relationship Id="rId14" Type="http://schemas.openxmlformats.org/officeDocument/2006/relationships/slideLayout" Target="../slideLayouts/slideLayout117.xml"/><Relationship Id="rId22" Type="http://schemas.openxmlformats.org/officeDocument/2006/relationships/slideLayout" Target="../slideLayouts/slideLayout125.xml"/><Relationship Id="rId27" Type="http://schemas.openxmlformats.org/officeDocument/2006/relationships/slideLayout" Target="../slideLayouts/slideLayout130.xml"/><Relationship Id="rId30" Type="http://schemas.openxmlformats.org/officeDocument/2006/relationships/slideLayout" Target="../slideLayouts/slideLayout133.xml"/><Relationship Id="rId35" Type="http://schemas.openxmlformats.org/officeDocument/2006/relationships/slideLayout" Target="../slideLayouts/slideLayout138.xml"/><Relationship Id="rId43" Type="http://schemas.openxmlformats.org/officeDocument/2006/relationships/slideLayout" Target="../slideLayouts/slideLayout146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2.xml"/><Relationship Id="rId13" Type="http://schemas.openxmlformats.org/officeDocument/2006/relationships/slideLayout" Target="../slideLayouts/slideLayout1067.xml"/><Relationship Id="rId3" Type="http://schemas.openxmlformats.org/officeDocument/2006/relationships/slideLayout" Target="../slideLayouts/slideLayout1057.xml"/><Relationship Id="rId7" Type="http://schemas.openxmlformats.org/officeDocument/2006/relationships/slideLayout" Target="../slideLayouts/slideLayout1061.xml"/><Relationship Id="rId12" Type="http://schemas.openxmlformats.org/officeDocument/2006/relationships/slideLayout" Target="../slideLayouts/slideLayout1066.xml"/><Relationship Id="rId2" Type="http://schemas.openxmlformats.org/officeDocument/2006/relationships/slideLayout" Target="../slideLayouts/slideLayout1056.xml"/><Relationship Id="rId1" Type="http://schemas.openxmlformats.org/officeDocument/2006/relationships/slideLayout" Target="../slideLayouts/slideLayout1055.xml"/><Relationship Id="rId6" Type="http://schemas.openxmlformats.org/officeDocument/2006/relationships/slideLayout" Target="../slideLayouts/slideLayout1060.xml"/><Relationship Id="rId11" Type="http://schemas.openxmlformats.org/officeDocument/2006/relationships/slideLayout" Target="../slideLayouts/slideLayout1065.xml"/><Relationship Id="rId5" Type="http://schemas.openxmlformats.org/officeDocument/2006/relationships/slideLayout" Target="../slideLayouts/slideLayout1059.xml"/><Relationship Id="rId10" Type="http://schemas.openxmlformats.org/officeDocument/2006/relationships/slideLayout" Target="../slideLayouts/slideLayout1064.xml"/><Relationship Id="rId4" Type="http://schemas.openxmlformats.org/officeDocument/2006/relationships/slideLayout" Target="../slideLayouts/slideLayout1058.xml"/><Relationship Id="rId9" Type="http://schemas.openxmlformats.org/officeDocument/2006/relationships/slideLayout" Target="../slideLayouts/slideLayout1063.xml"/><Relationship Id="rId14" Type="http://schemas.openxmlformats.org/officeDocument/2006/relationships/theme" Target="../theme/theme40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5.xml"/><Relationship Id="rId3" Type="http://schemas.openxmlformats.org/officeDocument/2006/relationships/slideLayout" Target="../slideLayouts/slideLayout1070.xml"/><Relationship Id="rId7" Type="http://schemas.openxmlformats.org/officeDocument/2006/relationships/slideLayout" Target="../slideLayouts/slideLayout1074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1069.xml"/><Relationship Id="rId1" Type="http://schemas.openxmlformats.org/officeDocument/2006/relationships/slideLayout" Target="../slideLayouts/slideLayout1068.xml"/><Relationship Id="rId6" Type="http://schemas.openxmlformats.org/officeDocument/2006/relationships/slideLayout" Target="../slideLayouts/slideLayout1073.xml"/><Relationship Id="rId11" Type="http://schemas.openxmlformats.org/officeDocument/2006/relationships/slideLayout" Target="../slideLayouts/slideLayout1078.xml"/><Relationship Id="rId5" Type="http://schemas.openxmlformats.org/officeDocument/2006/relationships/slideLayout" Target="../slideLayouts/slideLayout1072.xml"/><Relationship Id="rId10" Type="http://schemas.openxmlformats.org/officeDocument/2006/relationships/slideLayout" Target="../slideLayouts/slideLayout1077.xml"/><Relationship Id="rId4" Type="http://schemas.openxmlformats.org/officeDocument/2006/relationships/slideLayout" Target="../slideLayouts/slideLayout1071.xml"/><Relationship Id="rId9" Type="http://schemas.openxmlformats.org/officeDocument/2006/relationships/slideLayout" Target="../slideLayouts/slideLayout1076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6.xml"/><Relationship Id="rId13" Type="http://schemas.openxmlformats.org/officeDocument/2006/relationships/slideLayout" Target="../slideLayouts/slideLayout1091.xml"/><Relationship Id="rId3" Type="http://schemas.openxmlformats.org/officeDocument/2006/relationships/slideLayout" Target="../slideLayouts/slideLayout1081.xml"/><Relationship Id="rId7" Type="http://schemas.openxmlformats.org/officeDocument/2006/relationships/slideLayout" Target="../slideLayouts/slideLayout1085.xml"/><Relationship Id="rId12" Type="http://schemas.openxmlformats.org/officeDocument/2006/relationships/slideLayout" Target="../slideLayouts/slideLayout1090.xml"/><Relationship Id="rId2" Type="http://schemas.openxmlformats.org/officeDocument/2006/relationships/slideLayout" Target="../slideLayouts/slideLayout1080.xml"/><Relationship Id="rId1" Type="http://schemas.openxmlformats.org/officeDocument/2006/relationships/slideLayout" Target="../slideLayouts/slideLayout1079.xml"/><Relationship Id="rId6" Type="http://schemas.openxmlformats.org/officeDocument/2006/relationships/slideLayout" Target="../slideLayouts/slideLayout1084.xml"/><Relationship Id="rId11" Type="http://schemas.openxmlformats.org/officeDocument/2006/relationships/slideLayout" Target="../slideLayouts/slideLayout1089.xml"/><Relationship Id="rId5" Type="http://schemas.openxmlformats.org/officeDocument/2006/relationships/slideLayout" Target="../slideLayouts/slideLayout1083.xml"/><Relationship Id="rId10" Type="http://schemas.openxmlformats.org/officeDocument/2006/relationships/slideLayout" Target="../slideLayouts/slideLayout1088.xml"/><Relationship Id="rId4" Type="http://schemas.openxmlformats.org/officeDocument/2006/relationships/slideLayout" Target="../slideLayouts/slideLayout1082.xml"/><Relationship Id="rId9" Type="http://schemas.openxmlformats.org/officeDocument/2006/relationships/slideLayout" Target="../slideLayouts/slideLayout1087.xml"/><Relationship Id="rId14" Type="http://schemas.openxmlformats.org/officeDocument/2006/relationships/theme" Target="../theme/theme42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99.xml"/><Relationship Id="rId13" Type="http://schemas.openxmlformats.org/officeDocument/2006/relationships/slideLayout" Target="../slideLayouts/slideLayout1104.xml"/><Relationship Id="rId3" Type="http://schemas.openxmlformats.org/officeDocument/2006/relationships/slideLayout" Target="../slideLayouts/slideLayout1094.xml"/><Relationship Id="rId7" Type="http://schemas.openxmlformats.org/officeDocument/2006/relationships/slideLayout" Target="../slideLayouts/slideLayout1098.xml"/><Relationship Id="rId12" Type="http://schemas.openxmlformats.org/officeDocument/2006/relationships/slideLayout" Target="../slideLayouts/slideLayout1103.xml"/><Relationship Id="rId2" Type="http://schemas.openxmlformats.org/officeDocument/2006/relationships/slideLayout" Target="../slideLayouts/slideLayout1093.xml"/><Relationship Id="rId1" Type="http://schemas.openxmlformats.org/officeDocument/2006/relationships/slideLayout" Target="../slideLayouts/slideLayout1092.xml"/><Relationship Id="rId6" Type="http://schemas.openxmlformats.org/officeDocument/2006/relationships/slideLayout" Target="../slideLayouts/slideLayout1097.xml"/><Relationship Id="rId11" Type="http://schemas.openxmlformats.org/officeDocument/2006/relationships/slideLayout" Target="../slideLayouts/slideLayout1102.xml"/><Relationship Id="rId5" Type="http://schemas.openxmlformats.org/officeDocument/2006/relationships/slideLayout" Target="../slideLayouts/slideLayout1096.xml"/><Relationship Id="rId15" Type="http://schemas.openxmlformats.org/officeDocument/2006/relationships/theme" Target="../theme/theme43.xml"/><Relationship Id="rId10" Type="http://schemas.openxmlformats.org/officeDocument/2006/relationships/slideLayout" Target="../slideLayouts/slideLayout1101.xml"/><Relationship Id="rId4" Type="http://schemas.openxmlformats.org/officeDocument/2006/relationships/slideLayout" Target="../slideLayouts/slideLayout1095.xml"/><Relationship Id="rId9" Type="http://schemas.openxmlformats.org/officeDocument/2006/relationships/slideLayout" Target="../slideLayouts/slideLayout1100.xml"/><Relationship Id="rId14" Type="http://schemas.openxmlformats.org/officeDocument/2006/relationships/slideLayout" Target="../slideLayouts/slideLayout1105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3.xml"/><Relationship Id="rId13" Type="http://schemas.openxmlformats.org/officeDocument/2006/relationships/slideLayout" Target="../slideLayouts/slideLayout1118.xml"/><Relationship Id="rId18" Type="http://schemas.openxmlformats.org/officeDocument/2006/relationships/slideLayout" Target="../slideLayouts/slideLayout1123.xml"/><Relationship Id="rId26" Type="http://schemas.openxmlformats.org/officeDocument/2006/relationships/slideLayout" Target="../slideLayouts/slideLayout1131.xml"/><Relationship Id="rId39" Type="http://schemas.openxmlformats.org/officeDocument/2006/relationships/slideLayout" Target="../slideLayouts/slideLayout1144.xml"/><Relationship Id="rId3" Type="http://schemas.openxmlformats.org/officeDocument/2006/relationships/slideLayout" Target="../slideLayouts/slideLayout1108.xml"/><Relationship Id="rId21" Type="http://schemas.openxmlformats.org/officeDocument/2006/relationships/slideLayout" Target="../slideLayouts/slideLayout1126.xml"/><Relationship Id="rId34" Type="http://schemas.openxmlformats.org/officeDocument/2006/relationships/slideLayout" Target="../slideLayouts/slideLayout1139.xml"/><Relationship Id="rId42" Type="http://schemas.openxmlformats.org/officeDocument/2006/relationships/slideLayout" Target="../slideLayouts/slideLayout1147.xml"/><Relationship Id="rId7" Type="http://schemas.openxmlformats.org/officeDocument/2006/relationships/slideLayout" Target="../slideLayouts/slideLayout1112.xml"/><Relationship Id="rId12" Type="http://schemas.openxmlformats.org/officeDocument/2006/relationships/slideLayout" Target="../slideLayouts/slideLayout1117.xml"/><Relationship Id="rId17" Type="http://schemas.openxmlformats.org/officeDocument/2006/relationships/slideLayout" Target="../slideLayouts/slideLayout1122.xml"/><Relationship Id="rId25" Type="http://schemas.openxmlformats.org/officeDocument/2006/relationships/slideLayout" Target="../slideLayouts/slideLayout1130.xml"/><Relationship Id="rId33" Type="http://schemas.openxmlformats.org/officeDocument/2006/relationships/slideLayout" Target="../slideLayouts/slideLayout1138.xml"/><Relationship Id="rId38" Type="http://schemas.openxmlformats.org/officeDocument/2006/relationships/slideLayout" Target="../slideLayouts/slideLayout1143.xml"/><Relationship Id="rId46" Type="http://schemas.openxmlformats.org/officeDocument/2006/relationships/theme" Target="../theme/theme44.xml"/><Relationship Id="rId2" Type="http://schemas.openxmlformats.org/officeDocument/2006/relationships/slideLayout" Target="../slideLayouts/slideLayout1107.xml"/><Relationship Id="rId16" Type="http://schemas.openxmlformats.org/officeDocument/2006/relationships/slideLayout" Target="../slideLayouts/slideLayout1121.xml"/><Relationship Id="rId20" Type="http://schemas.openxmlformats.org/officeDocument/2006/relationships/slideLayout" Target="../slideLayouts/slideLayout1125.xml"/><Relationship Id="rId29" Type="http://schemas.openxmlformats.org/officeDocument/2006/relationships/slideLayout" Target="../slideLayouts/slideLayout1134.xml"/><Relationship Id="rId41" Type="http://schemas.openxmlformats.org/officeDocument/2006/relationships/slideLayout" Target="../slideLayouts/slideLayout1146.xml"/><Relationship Id="rId1" Type="http://schemas.openxmlformats.org/officeDocument/2006/relationships/slideLayout" Target="../slideLayouts/slideLayout1106.xml"/><Relationship Id="rId6" Type="http://schemas.openxmlformats.org/officeDocument/2006/relationships/slideLayout" Target="../slideLayouts/slideLayout1111.xml"/><Relationship Id="rId11" Type="http://schemas.openxmlformats.org/officeDocument/2006/relationships/slideLayout" Target="../slideLayouts/slideLayout1116.xml"/><Relationship Id="rId24" Type="http://schemas.openxmlformats.org/officeDocument/2006/relationships/slideLayout" Target="../slideLayouts/slideLayout1129.xml"/><Relationship Id="rId32" Type="http://schemas.openxmlformats.org/officeDocument/2006/relationships/slideLayout" Target="../slideLayouts/slideLayout1137.xml"/><Relationship Id="rId37" Type="http://schemas.openxmlformats.org/officeDocument/2006/relationships/slideLayout" Target="../slideLayouts/slideLayout1142.xml"/><Relationship Id="rId40" Type="http://schemas.openxmlformats.org/officeDocument/2006/relationships/slideLayout" Target="../slideLayouts/slideLayout1145.xml"/><Relationship Id="rId45" Type="http://schemas.openxmlformats.org/officeDocument/2006/relationships/slideLayout" Target="../slideLayouts/slideLayout1150.xml"/><Relationship Id="rId5" Type="http://schemas.openxmlformats.org/officeDocument/2006/relationships/slideLayout" Target="../slideLayouts/slideLayout1110.xml"/><Relationship Id="rId15" Type="http://schemas.openxmlformats.org/officeDocument/2006/relationships/slideLayout" Target="../slideLayouts/slideLayout1120.xml"/><Relationship Id="rId23" Type="http://schemas.openxmlformats.org/officeDocument/2006/relationships/slideLayout" Target="../slideLayouts/slideLayout1128.xml"/><Relationship Id="rId28" Type="http://schemas.openxmlformats.org/officeDocument/2006/relationships/slideLayout" Target="../slideLayouts/slideLayout1133.xml"/><Relationship Id="rId36" Type="http://schemas.openxmlformats.org/officeDocument/2006/relationships/slideLayout" Target="../slideLayouts/slideLayout1141.xml"/><Relationship Id="rId10" Type="http://schemas.openxmlformats.org/officeDocument/2006/relationships/slideLayout" Target="../slideLayouts/slideLayout1115.xml"/><Relationship Id="rId19" Type="http://schemas.openxmlformats.org/officeDocument/2006/relationships/slideLayout" Target="../slideLayouts/slideLayout1124.xml"/><Relationship Id="rId31" Type="http://schemas.openxmlformats.org/officeDocument/2006/relationships/slideLayout" Target="../slideLayouts/slideLayout1136.xml"/><Relationship Id="rId44" Type="http://schemas.openxmlformats.org/officeDocument/2006/relationships/slideLayout" Target="../slideLayouts/slideLayout1149.xml"/><Relationship Id="rId4" Type="http://schemas.openxmlformats.org/officeDocument/2006/relationships/slideLayout" Target="../slideLayouts/slideLayout1109.xml"/><Relationship Id="rId9" Type="http://schemas.openxmlformats.org/officeDocument/2006/relationships/slideLayout" Target="../slideLayouts/slideLayout1114.xml"/><Relationship Id="rId14" Type="http://schemas.openxmlformats.org/officeDocument/2006/relationships/slideLayout" Target="../slideLayouts/slideLayout1119.xml"/><Relationship Id="rId22" Type="http://schemas.openxmlformats.org/officeDocument/2006/relationships/slideLayout" Target="../slideLayouts/slideLayout1127.xml"/><Relationship Id="rId27" Type="http://schemas.openxmlformats.org/officeDocument/2006/relationships/slideLayout" Target="../slideLayouts/slideLayout1132.xml"/><Relationship Id="rId30" Type="http://schemas.openxmlformats.org/officeDocument/2006/relationships/slideLayout" Target="../slideLayouts/slideLayout1135.xml"/><Relationship Id="rId35" Type="http://schemas.openxmlformats.org/officeDocument/2006/relationships/slideLayout" Target="../slideLayouts/slideLayout1140.xml"/><Relationship Id="rId43" Type="http://schemas.openxmlformats.org/officeDocument/2006/relationships/slideLayout" Target="../slideLayouts/slideLayout1148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8.xml"/><Relationship Id="rId13" Type="http://schemas.openxmlformats.org/officeDocument/2006/relationships/slideLayout" Target="../slideLayouts/slideLayout1163.xml"/><Relationship Id="rId18" Type="http://schemas.openxmlformats.org/officeDocument/2006/relationships/slideLayout" Target="../slideLayouts/slideLayout1168.xml"/><Relationship Id="rId26" Type="http://schemas.openxmlformats.org/officeDocument/2006/relationships/slideLayout" Target="../slideLayouts/slideLayout1176.xml"/><Relationship Id="rId39" Type="http://schemas.openxmlformats.org/officeDocument/2006/relationships/slideLayout" Target="../slideLayouts/slideLayout1189.xml"/><Relationship Id="rId3" Type="http://schemas.openxmlformats.org/officeDocument/2006/relationships/slideLayout" Target="../slideLayouts/slideLayout1153.xml"/><Relationship Id="rId21" Type="http://schemas.openxmlformats.org/officeDocument/2006/relationships/slideLayout" Target="../slideLayouts/slideLayout1171.xml"/><Relationship Id="rId34" Type="http://schemas.openxmlformats.org/officeDocument/2006/relationships/slideLayout" Target="../slideLayouts/slideLayout1184.xml"/><Relationship Id="rId42" Type="http://schemas.openxmlformats.org/officeDocument/2006/relationships/slideLayout" Target="../slideLayouts/slideLayout1192.xml"/><Relationship Id="rId47" Type="http://schemas.openxmlformats.org/officeDocument/2006/relationships/theme" Target="../theme/theme45.xml"/><Relationship Id="rId7" Type="http://schemas.openxmlformats.org/officeDocument/2006/relationships/slideLayout" Target="../slideLayouts/slideLayout1157.xml"/><Relationship Id="rId12" Type="http://schemas.openxmlformats.org/officeDocument/2006/relationships/slideLayout" Target="../slideLayouts/slideLayout1162.xml"/><Relationship Id="rId17" Type="http://schemas.openxmlformats.org/officeDocument/2006/relationships/slideLayout" Target="../slideLayouts/slideLayout1167.xml"/><Relationship Id="rId25" Type="http://schemas.openxmlformats.org/officeDocument/2006/relationships/slideLayout" Target="../slideLayouts/slideLayout1175.xml"/><Relationship Id="rId33" Type="http://schemas.openxmlformats.org/officeDocument/2006/relationships/slideLayout" Target="../slideLayouts/slideLayout1183.xml"/><Relationship Id="rId38" Type="http://schemas.openxmlformats.org/officeDocument/2006/relationships/slideLayout" Target="../slideLayouts/slideLayout1188.xml"/><Relationship Id="rId46" Type="http://schemas.openxmlformats.org/officeDocument/2006/relationships/slideLayout" Target="../slideLayouts/slideLayout1196.xml"/><Relationship Id="rId2" Type="http://schemas.openxmlformats.org/officeDocument/2006/relationships/slideLayout" Target="../slideLayouts/slideLayout1152.xml"/><Relationship Id="rId16" Type="http://schemas.openxmlformats.org/officeDocument/2006/relationships/slideLayout" Target="../slideLayouts/slideLayout1166.xml"/><Relationship Id="rId20" Type="http://schemas.openxmlformats.org/officeDocument/2006/relationships/slideLayout" Target="../slideLayouts/slideLayout1170.xml"/><Relationship Id="rId29" Type="http://schemas.openxmlformats.org/officeDocument/2006/relationships/slideLayout" Target="../slideLayouts/slideLayout1179.xml"/><Relationship Id="rId41" Type="http://schemas.openxmlformats.org/officeDocument/2006/relationships/slideLayout" Target="../slideLayouts/slideLayout1191.xml"/><Relationship Id="rId1" Type="http://schemas.openxmlformats.org/officeDocument/2006/relationships/slideLayout" Target="../slideLayouts/slideLayout1151.xml"/><Relationship Id="rId6" Type="http://schemas.openxmlformats.org/officeDocument/2006/relationships/slideLayout" Target="../slideLayouts/slideLayout1156.xml"/><Relationship Id="rId11" Type="http://schemas.openxmlformats.org/officeDocument/2006/relationships/slideLayout" Target="../slideLayouts/slideLayout1161.xml"/><Relationship Id="rId24" Type="http://schemas.openxmlformats.org/officeDocument/2006/relationships/slideLayout" Target="../slideLayouts/slideLayout1174.xml"/><Relationship Id="rId32" Type="http://schemas.openxmlformats.org/officeDocument/2006/relationships/slideLayout" Target="../slideLayouts/slideLayout1182.xml"/><Relationship Id="rId37" Type="http://schemas.openxmlformats.org/officeDocument/2006/relationships/slideLayout" Target="../slideLayouts/slideLayout1187.xml"/><Relationship Id="rId40" Type="http://schemas.openxmlformats.org/officeDocument/2006/relationships/slideLayout" Target="../slideLayouts/slideLayout1190.xml"/><Relationship Id="rId45" Type="http://schemas.openxmlformats.org/officeDocument/2006/relationships/slideLayout" Target="../slideLayouts/slideLayout1195.xml"/><Relationship Id="rId5" Type="http://schemas.openxmlformats.org/officeDocument/2006/relationships/slideLayout" Target="../slideLayouts/slideLayout1155.xml"/><Relationship Id="rId15" Type="http://schemas.openxmlformats.org/officeDocument/2006/relationships/slideLayout" Target="../slideLayouts/slideLayout1165.xml"/><Relationship Id="rId23" Type="http://schemas.openxmlformats.org/officeDocument/2006/relationships/slideLayout" Target="../slideLayouts/slideLayout1173.xml"/><Relationship Id="rId28" Type="http://schemas.openxmlformats.org/officeDocument/2006/relationships/slideLayout" Target="../slideLayouts/slideLayout1178.xml"/><Relationship Id="rId36" Type="http://schemas.openxmlformats.org/officeDocument/2006/relationships/slideLayout" Target="../slideLayouts/slideLayout1186.xml"/><Relationship Id="rId10" Type="http://schemas.openxmlformats.org/officeDocument/2006/relationships/slideLayout" Target="../slideLayouts/slideLayout1160.xml"/><Relationship Id="rId19" Type="http://schemas.openxmlformats.org/officeDocument/2006/relationships/slideLayout" Target="../slideLayouts/slideLayout1169.xml"/><Relationship Id="rId31" Type="http://schemas.openxmlformats.org/officeDocument/2006/relationships/slideLayout" Target="../slideLayouts/slideLayout1181.xml"/><Relationship Id="rId44" Type="http://schemas.openxmlformats.org/officeDocument/2006/relationships/slideLayout" Target="../slideLayouts/slideLayout1194.xml"/><Relationship Id="rId4" Type="http://schemas.openxmlformats.org/officeDocument/2006/relationships/slideLayout" Target="../slideLayouts/slideLayout1154.xml"/><Relationship Id="rId9" Type="http://schemas.openxmlformats.org/officeDocument/2006/relationships/slideLayout" Target="../slideLayouts/slideLayout1159.xml"/><Relationship Id="rId14" Type="http://schemas.openxmlformats.org/officeDocument/2006/relationships/slideLayout" Target="../slideLayouts/slideLayout1164.xml"/><Relationship Id="rId22" Type="http://schemas.openxmlformats.org/officeDocument/2006/relationships/slideLayout" Target="../slideLayouts/slideLayout1172.xml"/><Relationship Id="rId27" Type="http://schemas.openxmlformats.org/officeDocument/2006/relationships/slideLayout" Target="../slideLayouts/slideLayout1177.xml"/><Relationship Id="rId30" Type="http://schemas.openxmlformats.org/officeDocument/2006/relationships/slideLayout" Target="../slideLayouts/slideLayout1180.xml"/><Relationship Id="rId35" Type="http://schemas.openxmlformats.org/officeDocument/2006/relationships/slideLayout" Target="../slideLayouts/slideLayout1185.xml"/><Relationship Id="rId43" Type="http://schemas.openxmlformats.org/officeDocument/2006/relationships/slideLayout" Target="../slideLayouts/slideLayout1193.xml"/></Relationships>
</file>

<file path=ppt/slideMasters/_rels/slideMaster4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4.xml"/><Relationship Id="rId13" Type="http://schemas.openxmlformats.org/officeDocument/2006/relationships/slideLayout" Target="../slideLayouts/slideLayout1209.xml"/><Relationship Id="rId18" Type="http://schemas.openxmlformats.org/officeDocument/2006/relationships/slideLayout" Target="../slideLayouts/slideLayout1214.xml"/><Relationship Id="rId3" Type="http://schemas.openxmlformats.org/officeDocument/2006/relationships/slideLayout" Target="../slideLayouts/slideLayout1199.xml"/><Relationship Id="rId7" Type="http://schemas.openxmlformats.org/officeDocument/2006/relationships/slideLayout" Target="../slideLayouts/slideLayout1203.xml"/><Relationship Id="rId12" Type="http://schemas.openxmlformats.org/officeDocument/2006/relationships/slideLayout" Target="../slideLayouts/slideLayout1208.xml"/><Relationship Id="rId17" Type="http://schemas.openxmlformats.org/officeDocument/2006/relationships/slideLayout" Target="../slideLayouts/slideLayout1213.xml"/><Relationship Id="rId2" Type="http://schemas.openxmlformats.org/officeDocument/2006/relationships/slideLayout" Target="../slideLayouts/slideLayout1198.xml"/><Relationship Id="rId16" Type="http://schemas.openxmlformats.org/officeDocument/2006/relationships/slideLayout" Target="../slideLayouts/slideLayout1212.xml"/><Relationship Id="rId1" Type="http://schemas.openxmlformats.org/officeDocument/2006/relationships/slideLayout" Target="../slideLayouts/slideLayout1197.xml"/><Relationship Id="rId6" Type="http://schemas.openxmlformats.org/officeDocument/2006/relationships/slideLayout" Target="../slideLayouts/slideLayout1202.xml"/><Relationship Id="rId11" Type="http://schemas.openxmlformats.org/officeDocument/2006/relationships/slideLayout" Target="../slideLayouts/slideLayout1207.xml"/><Relationship Id="rId5" Type="http://schemas.openxmlformats.org/officeDocument/2006/relationships/slideLayout" Target="../slideLayouts/slideLayout1201.xml"/><Relationship Id="rId15" Type="http://schemas.openxmlformats.org/officeDocument/2006/relationships/slideLayout" Target="../slideLayouts/slideLayout1211.xml"/><Relationship Id="rId10" Type="http://schemas.openxmlformats.org/officeDocument/2006/relationships/slideLayout" Target="../slideLayouts/slideLayout1206.xml"/><Relationship Id="rId19" Type="http://schemas.openxmlformats.org/officeDocument/2006/relationships/theme" Target="../theme/theme46.xml"/><Relationship Id="rId4" Type="http://schemas.openxmlformats.org/officeDocument/2006/relationships/slideLayout" Target="../slideLayouts/slideLayout1200.xml"/><Relationship Id="rId9" Type="http://schemas.openxmlformats.org/officeDocument/2006/relationships/slideLayout" Target="../slideLayouts/slideLayout1205.xml"/><Relationship Id="rId14" Type="http://schemas.openxmlformats.org/officeDocument/2006/relationships/slideLayout" Target="../slideLayouts/slideLayout1210.xml"/></Relationships>
</file>

<file path=ppt/slideMasters/_rels/slideMaster4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2.xml"/><Relationship Id="rId13" Type="http://schemas.openxmlformats.org/officeDocument/2006/relationships/slideLayout" Target="../slideLayouts/slideLayout1227.xml"/><Relationship Id="rId18" Type="http://schemas.openxmlformats.org/officeDocument/2006/relationships/slideLayout" Target="../slideLayouts/slideLayout1232.xml"/><Relationship Id="rId26" Type="http://schemas.openxmlformats.org/officeDocument/2006/relationships/slideLayout" Target="../slideLayouts/slideLayout1240.xml"/><Relationship Id="rId39" Type="http://schemas.openxmlformats.org/officeDocument/2006/relationships/slideLayout" Target="../slideLayouts/slideLayout1253.xml"/><Relationship Id="rId3" Type="http://schemas.openxmlformats.org/officeDocument/2006/relationships/slideLayout" Target="../slideLayouts/slideLayout1217.xml"/><Relationship Id="rId21" Type="http://schemas.openxmlformats.org/officeDocument/2006/relationships/slideLayout" Target="../slideLayouts/slideLayout1235.xml"/><Relationship Id="rId34" Type="http://schemas.openxmlformats.org/officeDocument/2006/relationships/slideLayout" Target="../slideLayouts/slideLayout1248.xml"/><Relationship Id="rId42" Type="http://schemas.openxmlformats.org/officeDocument/2006/relationships/slideLayout" Target="../slideLayouts/slideLayout1256.xml"/><Relationship Id="rId7" Type="http://schemas.openxmlformats.org/officeDocument/2006/relationships/slideLayout" Target="../slideLayouts/slideLayout1221.xml"/><Relationship Id="rId12" Type="http://schemas.openxmlformats.org/officeDocument/2006/relationships/slideLayout" Target="../slideLayouts/slideLayout1226.xml"/><Relationship Id="rId17" Type="http://schemas.openxmlformats.org/officeDocument/2006/relationships/slideLayout" Target="../slideLayouts/slideLayout1231.xml"/><Relationship Id="rId25" Type="http://schemas.openxmlformats.org/officeDocument/2006/relationships/slideLayout" Target="../slideLayouts/slideLayout1239.xml"/><Relationship Id="rId33" Type="http://schemas.openxmlformats.org/officeDocument/2006/relationships/slideLayout" Target="../slideLayouts/slideLayout1247.xml"/><Relationship Id="rId38" Type="http://schemas.openxmlformats.org/officeDocument/2006/relationships/slideLayout" Target="../slideLayouts/slideLayout1252.xml"/><Relationship Id="rId2" Type="http://schemas.openxmlformats.org/officeDocument/2006/relationships/slideLayout" Target="../slideLayouts/slideLayout1216.xml"/><Relationship Id="rId16" Type="http://schemas.openxmlformats.org/officeDocument/2006/relationships/slideLayout" Target="../slideLayouts/slideLayout1230.xml"/><Relationship Id="rId20" Type="http://schemas.openxmlformats.org/officeDocument/2006/relationships/slideLayout" Target="../slideLayouts/slideLayout1234.xml"/><Relationship Id="rId29" Type="http://schemas.openxmlformats.org/officeDocument/2006/relationships/slideLayout" Target="../slideLayouts/slideLayout1243.xml"/><Relationship Id="rId41" Type="http://schemas.openxmlformats.org/officeDocument/2006/relationships/slideLayout" Target="../slideLayouts/slideLayout1255.xml"/><Relationship Id="rId1" Type="http://schemas.openxmlformats.org/officeDocument/2006/relationships/slideLayout" Target="../slideLayouts/slideLayout1215.xml"/><Relationship Id="rId6" Type="http://schemas.openxmlformats.org/officeDocument/2006/relationships/slideLayout" Target="../slideLayouts/slideLayout1220.xml"/><Relationship Id="rId11" Type="http://schemas.openxmlformats.org/officeDocument/2006/relationships/slideLayout" Target="../slideLayouts/slideLayout1225.xml"/><Relationship Id="rId24" Type="http://schemas.openxmlformats.org/officeDocument/2006/relationships/slideLayout" Target="../slideLayouts/slideLayout1238.xml"/><Relationship Id="rId32" Type="http://schemas.openxmlformats.org/officeDocument/2006/relationships/slideLayout" Target="../slideLayouts/slideLayout1246.xml"/><Relationship Id="rId37" Type="http://schemas.openxmlformats.org/officeDocument/2006/relationships/slideLayout" Target="../slideLayouts/slideLayout1251.xml"/><Relationship Id="rId40" Type="http://schemas.openxmlformats.org/officeDocument/2006/relationships/slideLayout" Target="../slideLayouts/slideLayout1254.xml"/><Relationship Id="rId5" Type="http://schemas.openxmlformats.org/officeDocument/2006/relationships/slideLayout" Target="../slideLayouts/slideLayout1219.xml"/><Relationship Id="rId15" Type="http://schemas.openxmlformats.org/officeDocument/2006/relationships/slideLayout" Target="../slideLayouts/slideLayout1229.xml"/><Relationship Id="rId23" Type="http://schemas.openxmlformats.org/officeDocument/2006/relationships/slideLayout" Target="../slideLayouts/slideLayout1237.xml"/><Relationship Id="rId28" Type="http://schemas.openxmlformats.org/officeDocument/2006/relationships/slideLayout" Target="../slideLayouts/slideLayout1242.xml"/><Relationship Id="rId36" Type="http://schemas.openxmlformats.org/officeDocument/2006/relationships/slideLayout" Target="../slideLayouts/slideLayout1250.xml"/><Relationship Id="rId10" Type="http://schemas.openxmlformats.org/officeDocument/2006/relationships/slideLayout" Target="../slideLayouts/slideLayout1224.xml"/><Relationship Id="rId19" Type="http://schemas.openxmlformats.org/officeDocument/2006/relationships/slideLayout" Target="../slideLayouts/slideLayout1233.xml"/><Relationship Id="rId31" Type="http://schemas.openxmlformats.org/officeDocument/2006/relationships/slideLayout" Target="../slideLayouts/slideLayout1245.xml"/><Relationship Id="rId4" Type="http://schemas.openxmlformats.org/officeDocument/2006/relationships/slideLayout" Target="../slideLayouts/slideLayout1218.xml"/><Relationship Id="rId9" Type="http://schemas.openxmlformats.org/officeDocument/2006/relationships/slideLayout" Target="../slideLayouts/slideLayout1223.xml"/><Relationship Id="rId14" Type="http://schemas.openxmlformats.org/officeDocument/2006/relationships/slideLayout" Target="../slideLayouts/slideLayout1228.xml"/><Relationship Id="rId22" Type="http://schemas.openxmlformats.org/officeDocument/2006/relationships/slideLayout" Target="../slideLayouts/slideLayout1236.xml"/><Relationship Id="rId27" Type="http://schemas.openxmlformats.org/officeDocument/2006/relationships/slideLayout" Target="../slideLayouts/slideLayout1241.xml"/><Relationship Id="rId30" Type="http://schemas.openxmlformats.org/officeDocument/2006/relationships/slideLayout" Target="../slideLayouts/slideLayout1244.xml"/><Relationship Id="rId35" Type="http://schemas.openxmlformats.org/officeDocument/2006/relationships/slideLayout" Target="../slideLayouts/slideLayout1249.xml"/><Relationship Id="rId43" Type="http://schemas.openxmlformats.org/officeDocument/2006/relationships/theme" Target="../theme/theme47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64.xml"/><Relationship Id="rId13" Type="http://schemas.openxmlformats.org/officeDocument/2006/relationships/slideLayout" Target="../slideLayouts/slideLayout1269.xml"/><Relationship Id="rId3" Type="http://schemas.openxmlformats.org/officeDocument/2006/relationships/slideLayout" Target="../slideLayouts/slideLayout1259.xml"/><Relationship Id="rId7" Type="http://schemas.openxmlformats.org/officeDocument/2006/relationships/slideLayout" Target="../slideLayouts/slideLayout1263.xml"/><Relationship Id="rId12" Type="http://schemas.openxmlformats.org/officeDocument/2006/relationships/slideLayout" Target="../slideLayouts/slideLayout1268.xml"/><Relationship Id="rId2" Type="http://schemas.openxmlformats.org/officeDocument/2006/relationships/slideLayout" Target="../slideLayouts/slideLayout1258.xml"/><Relationship Id="rId1" Type="http://schemas.openxmlformats.org/officeDocument/2006/relationships/slideLayout" Target="../slideLayouts/slideLayout1257.xml"/><Relationship Id="rId6" Type="http://schemas.openxmlformats.org/officeDocument/2006/relationships/slideLayout" Target="../slideLayouts/slideLayout1262.xml"/><Relationship Id="rId11" Type="http://schemas.openxmlformats.org/officeDocument/2006/relationships/slideLayout" Target="../slideLayouts/slideLayout1267.xml"/><Relationship Id="rId5" Type="http://schemas.openxmlformats.org/officeDocument/2006/relationships/slideLayout" Target="../slideLayouts/slideLayout1261.xml"/><Relationship Id="rId15" Type="http://schemas.openxmlformats.org/officeDocument/2006/relationships/theme" Target="../theme/theme48.xml"/><Relationship Id="rId10" Type="http://schemas.openxmlformats.org/officeDocument/2006/relationships/slideLayout" Target="../slideLayouts/slideLayout1266.xml"/><Relationship Id="rId4" Type="http://schemas.openxmlformats.org/officeDocument/2006/relationships/slideLayout" Target="../slideLayouts/slideLayout1260.xml"/><Relationship Id="rId9" Type="http://schemas.openxmlformats.org/officeDocument/2006/relationships/slideLayout" Target="../slideLayouts/slideLayout1265.xml"/><Relationship Id="rId14" Type="http://schemas.openxmlformats.org/officeDocument/2006/relationships/slideLayout" Target="../slideLayouts/slideLayout1270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8.xml"/><Relationship Id="rId13" Type="http://schemas.openxmlformats.org/officeDocument/2006/relationships/slideLayout" Target="../slideLayouts/slideLayout1283.xml"/><Relationship Id="rId18" Type="http://schemas.openxmlformats.org/officeDocument/2006/relationships/slideLayout" Target="../slideLayouts/slideLayout1288.xml"/><Relationship Id="rId26" Type="http://schemas.openxmlformats.org/officeDocument/2006/relationships/slideLayout" Target="../slideLayouts/slideLayout1296.xml"/><Relationship Id="rId39" Type="http://schemas.openxmlformats.org/officeDocument/2006/relationships/slideLayout" Target="../slideLayouts/slideLayout1309.xml"/><Relationship Id="rId3" Type="http://schemas.openxmlformats.org/officeDocument/2006/relationships/slideLayout" Target="../slideLayouts/slideLayout1273.xml"/><Relationship Id="rId21" Type="http://schemas.openxmlformats.org/officeDocument/2006/relationships/slideLayout" Target="../slideLayouts/slideLayout1291.xml"/><Relationship Id="rId34" Type="http://schemas.openxmlformats.org/officeDocument/2006/relationships/slideLayout" Target="../slideLayouts/slideLayout1304.xml"/><Relationship Id="rId42" Type="http://schemas.openxmlformats.org/officeDocument/2006/relationships/theme" Target="../theme/theme49.xml"/><Relationship Id="rId7" Type="http://schemas.openxmlformats.org/officeDocument/2006/relationships/slideLayout" Target="../slideLayouts/slideLayout1277.xml"/><Relationship Id="rId12" Type="http://schemas.openxmlformats.org/officeDocument/2006/relationships/slideLayout" Target="../slideLayouts/slideLayout1282.xml"/><Relationship Id="rId17" Type="http://schemas.openxmlformats.org/officeDocument/2006/relationships/slideLayout" Target="../slideLayouts/slideLayout1287.xml"/><Relationship Id="rId25" Type="http://schemas.openxmlformats.org/officeDocument/2006/relationships/slideLayout" Target="../slideLayouts/slideLayout1295.xml"/><Relationship Id="rId33" Type="http://schemas.openxmlformats.org/officeDocument/2006/relationships/slideLayout" Target="../slideLayouts/slideLayout1303.xml"/><Relationship Id="rId38" Type="http://schemas.openxmlformats.org/officeDocument/2006/relationships/slideLayout" Target="../slideLayouts/slideLayout1308.xml"/><Relationship Id="rId2" Type="http://schemas.openxmlformats.org/officeDocument/2006/relationships/slideLayout" Target="../slideLayouts/slideLayout1272.xml"/><Relationship Id="rId16" Type="http://schemas.openxmlformats.org/officeDocument/2006/relationships/slideLayout" Target="../slideLayouts/slideLayout1286.xml"/><Relationship Id="rId20" Type="http://schemas.openxmlformats.org/officeDocument/2006/relationships/slideLayout" Target="../slideLayouts/slideLayout1290.xml"/><Relationship Id="rId29" Type="http://schemas.openxmlformats.org/officeDocument/2006/relationships/slideLayout" Target="../slideLayouts/slideLayout1299.xml"/><Relationship Id="rId41" Type="http://schemas.openxmlformats.org/officeDocument/2006/relationships/slideLayout" Target="../slideLayouts/slideLayout1311.xml"/><Relationship Id="rId1" Type="http://schemas.openxmlformats.org/officeDocument/2006/relationships/slideLayout" Target="../slideLayouts/slideLayout1271.xml"/><Relationship Id="rId6" Type="http://schemas.openxmlformats.org/officeDocument/2006/relationships/slideLayout" Target="../slideLayouts/slideLayout1276.xml"/><Relationship Id="rId11" Type="http://schemas.openxmlformats.org/officeDocument/2006/relationships/slideLayout" Target="../slideLayouts/slideLayout1281.xml"/><Relationship Id="rId24" Type="http://schemas.openxmlformats.org/officeDocument/2006/relationships/slideLayout" Target="../slideLayouts/slideLayout1294.xml"/><Relationship Id="rId32" Type="http://schemas.openxmlformats.org/officeDocument/2006/relationships/slideLayout" Target="../slideLayouts/slideLayout1302.xml"/><Relationship Id="rId37" Type="http://schemas.openxmlformats.org/officeDocument/2006/relationships/slideLayout" Target="../slideLayouts/slideLayout1307.xml"/><Relationship Id="rId40" Type="http://schemas.openxmlformats.org/officeDocument/2006/relationships/slideLayout" Target="../slideLayouts/slideLayout1310.xml"/><Relationship Id="rId5" Type="http://schemas.openxmlformats.org/officeDocument/2006/relationships/slideLayout" Target="../slideLayouts/slideLayout1275.xml"/><Relationship Id="rId15" Type="http://schemas.openxmlformats.org/officeDocument/2006/relationships/slideLayout" Target="../slideLayouts/slideLayout1285.xml"/><Relationship Id="rId23" Type="http://schemas.openxmlformats.org/officeDocument/2006/relationships/slideLayout" Target="../slideLayouts/slideLayout1293.xml"/><Relationship Id="rId28" Type="http://schemas.openxmlformats.org/officeDocument/2006/relationships/slideLayout" Target="../slideLayouts/slideLayout1298.xml"/><Relationship Id="rId36" Type="http://schemas.openxmlformats.org/officeDocument/2006/relationships/slideLayout" Target="../slideLayouts/slideLayout1306.xml"/><Relationship Id="rId10" Type="http://schemas.openxmlformats.org/officeDocument/2006/relationships/slideLayout" Target="../slideLayouts/slideLayout1280.xml"/><Relationship Id="rId19" Type="http://schemas.openxmlformats.org/officeDocument/2006/relationships/slideLayout" Target="../slideLayouts/slideLayout1289.xml"/><Relationship Id="rId31" Type="http://schemas.openxmlformats.org/officeDocument/2006/relationships/slideLayout" Target="../slideLayouts/slideLayout1301.xml"/><Relationship Id="rId4" Type="http://schemas.openxmlformats.org/officeDocument/2006/relationships/slideLayout" Target="../slideLayouts/slideLayout1274.xml"/><Relationship Id="rId9" Type="http://schemas.openxmlformats.org/officeDocument/2006/relationships/slideLayout" Target="../slideLayouts/slideLayout1279.xml"/><Relationship Id="rId14" Type="http://schemas.openxmlformats.org/officeDocument/2006/relationships/slideLayout" Target="../slideLayouts/slideLayout1284.xml"/><Relationship Id="rId22" Type="http://schemas.openxmlformats.org/officeDocument/2006/relationships/slideLayout" Target="../slideLayouts/slideLayout1292.xml"/><Relationship Id="rId27" Type="http://schemas.openxmlformats.org/officeDocument/2006/relationships/slideLayout" Target="../slideLayouts/slideLayout1297.xml"/><Relationship Id="rId30" Type="http://schemas.openxmlformats.org/officeDocument/2006/relationships/slideLayout" Target="../slideLayouts/slideLayout1300.xml"/><Relationship Id="rId35" Type="http://schemas.openxmlformats.org/officeDocument/2006/relationships/slideLayout" Target="../slideLayouts/slideLayout130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5.xml"/><Relationship Id="rId13" Type="http://schemas.openxmlformats.org/officeDocument/2006/relationships/slideLayout" Target="../slideLayouts/slideLayout160.xml"/><Relationship Id="rId18" Type="http://schemas.openxmlformats.org/officeDocument/2006/relationships/slideLayout" Target="../slideLayouts/slideLayout165.xml"/><Relationship Id="rId26" Type="http://schemas.openxmlformats.org/officeDocument/2006/relationships/slideLayout" Target="../slideLayouts/slideLayout173.xml"/><Relationship Id="rId39" Type="http://schemas.openxmlformats.org/officeDocument/2006/relationships/slideLayout" Target="../slideLayouts/slideLayout186.xml"/><Relationship Id="rId3" Type="http://schemas.openxmlformats.org/officeDocument/2006/relationships/slideLayout" Target="../slideLayouts/slideLayout150.xml"/><Relationship Id="rId21" Type="http://schemas.openxmlformats.org/officeDocument/2006/relationships/slideLayout" Target="../slideLayouts/slideLayout168.xml"/><Relationship Id="rId34" Type="http://schemas.openxmlformats.org/officeDocument/2006/relationships/slideLayout" Target="../slideLayouts/slideLayout181.xml"/><Relationship Id="rId42" Type="http://schemas.openxmlformats.org/officeDocument/2006/relationships/slideLayout" Target="../slideLayouts/slideLayout189.xml"/><Relationship Id="rId47" Type="http://schemas.openxmlformats.org/officeDocument/2006/relationships/theme" Target="../theme/theme5.xml"/><Relationship Id="rId7" Type="http://schemas.openxmlformats.org/officeDocument/2006/relationships/slideLayout" Target="../slideLayouts/slideLayout154.xml"/><Relationship Id="rId12" Type="http://schemas.openxmlformats.org/officeDocument/2006/relationships/slideLayout" Target="../slideLayouts/slideLayout159.xml"/><Relationship Id="rId17" Type="http://schemas.openxmlformats.org/officeDocument/2006/relationships/slideLayout" Target="../slideLayouts/slideLayout164.xml"/><Relationship Id="rId25" Type="http://schemas.openxmlformats.org/officeDocument/2006/relationships/slideLayout" Target="../slideLayouts/slideLayout172.xml"/><Relationship Id="rId33" Type="http://schemas.openxmlformats.org/officeDocument/2006/relationships/slideLayout" Target="../slideLayouts/slideLayout180.xml"/><Relationship Id="rId38" Type="http://schemas.openxmlformats.org/officeDocument/2006/relationships/slideLayout" Target="../slideLayouts/slideLayout185.xml"/><Relationship Id="rId46" Type="http://schemas.openxmlformats.org/officeDocument/2006/relationships/slideLayout" Target="../slideLayouts/slideLayout193.xml"/><Relationship Id="rId2" Type="http://schemas.openxmlformats.org/officeDocument/2006/relationships/slideLayout" Target="../slideLayouts/slideLayout149.xml"/><Relationship Id="rId16" Type="http://schemas.openxmlformats.org/officeDocument/2006/relationships/slideLayout" Target="../slideLayouts/slideLayout163.xml"/><Relationship Id="rId20" Type="http://schemas.openxmlformats.org/officeDocument/2006/relationships/slideLayout" Target="../slideLayouts/slideLayout167.xml"/><Relationship Id="rId29" Type="http://schemas.openxmlformats.org/officeDocument/2006/relationships/slideLayout" Target="../slideLayouts/slideLayout176.xml"/><Relationship Id="rId41" Type="http://schemas.openxmlformats.org/officeDocument/2006/relationships/slideLayout" Target="../slideLayouts/slideLayout188.xml"/><Relationship Id="rId1" Type="http://schemas.openxmlformats.org/officeDocument/2006/relationships/slideLayout" Target="../slideLayouts/slideLayout148.xml"/><Relationship Id="rId6" Type="http://schemas.openxmlformats.org/officeDocument/2006/relationships/slideLayout" Target="../slideLayouts/slideLayout153.xml"/><Relationship Id="rId11" Type="http://schemas.openxmlformats.org/officeDocument/2006/relationships/slideLayout" Target="../slideLayouts/slideLayout158.xml"/><Relationship Id="rId24" Type="http://schemas.openxmlformats.org/officeDocument/2006/relationships/slideLayout" Target="../slideLayouts/slideLayout171.xml"/><Relationship Id="rId32" Type="http://schemas.openxmlformats.org/officeDocument/2006/relationships/slideLayout" Target="../slideLayouts/slideLayout179.xml"/><Relationship Id="rId37" Type="http://schemas.openxmlformats.org/officeDocument/2006/relationships/slideLayout" Target="../slideLayouts/slideLayout184.xml"/><Relationship Id="rId40" Type="http://schemas.openxmlformats.org/officeDocument/2006/relationships/slideLayout" Target="../slideLayouts/slideLayout187.xml"/><Relationship Id="rId45" Type="http://schemas.openxmlformats.org/officeDocument/2006/relationships/slideLayout" Target="../slideLayouts/slideLayout192.xml"/><Relationship Id="rId5" Type="http://schemas.openxmlformats.org/officeDocument/2006/relationships/slideLayout" Target="../slideLayouts/slideLayout152.xml"/><Relationship Id="rId15" Type="http://schemas.openxmlformats.org/officeDocument/2006/relationships/slideLayout" Target="../slideLayouts/slideLayout162.xml"/><Relationship Id="rId23" Type="http://schemas.openxmlformats.org/officeDocument/2006/relationships/slideLayout" Target="../slideLayouts/slideLayout170.xml"/><Relationship Id="rId28" Type="http://schemas.openxmlformats.org/officeDocument/2006/relationships/slideLayout" Target="../slideLayouts/slideLayout175.xml"/><Relationship Id="rId36" Type="http://schemas.openxmlformats.org/officeDocument/2006/relationships/slideLayout" Target="../slideLayouts/slideLayout183.xml"/><Relationship Id="rId10" Type="http://schemas.openxmlformats.org/officeDocument/2006/relationships/slideLayout" Target="../slideLayouts/slideLayout157.xml"/><Relationship Id="rId19" Type="http://schemas.openxmlformats.org/officeDocument/2006/relationships/slideLayout" Target="../slideLayouts/slideLayout166.xml"/><Relationship Id="rId31" Type="http://schemas.openxmlformats.org/officeDocument/2006/relationships/slideLayout" Target="../slideLayouts/slideLayout178.xml"/><Relationship Id="rId44" Type="http://schemas.openxmlformats.org/officeDocument/2006/relationships/slideLayout" Target="../slideLayouts/slideLayout191.xml"/><Relationship Id="rId4" Type="http://schemas.openxmlformats.org/officeDocument/2006/relationships/slideLayout" Target="../slideLayouts/slideLayout151.xml"/><Relationship Id="rId9" Type="http://schemas.openxmlformats.org/officeDocument/2006/relationships/slideLayout" Target="../slideLayouts/slideLayout156.xml"/><Relationship Id="rId14" Type="http://schemas.openxmlformats.org/officeDocument/2006/relationships/slideLayout" Target="../slideLayouts/slideLayout161.xml"/><Relationship Id="rId22" Type="http://schemas.openxmlformats.org/officeDocument/2006/relationships/slideLayout" Target="../slideLayouts/slideLayout169.xml"/><Relationship Id="rId27" Type="http://schemas.openxmlformats.org/officeDocument/2006/relationships/slideLayout" Target="../slideLayouts/slideLayout174.xml"/><Relationship Id="rId30" Type="http://schemas.openxmlformats.org/officeDocument/2006/relationships/slideLayout" Target="../slideLayouts/slideLayout177.xml"/><Relationship Id="rId35" Type="http://schemas.openxmlformats.org/officeDocument/2006/relationships/slideLayout" Target="../slideLayouts/slideLayout182.xml"/><Relationship Id="rId43" Type="http://schemas.openxmlformats.org/officeDocument/2006/relationships/slideLayout" Target="../slideLayouts/slideLayout190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19.xml"/><Relationship Id="rId13" Type="http://schemas.openxmlformats.org/officeDocument/2006/relationships/slideLayout" Target="../slideLayouts/slideLayout1324.xml"/><Relationship Id="rId18" Type="http://schemas.openxmlformats.org/officeDocument/2006/relationships/theme" Target="../theme/theme50.xml"/><Relationship Id="rId3" Type="http://schemas.openxmlformats.org/officeDocument/2006/relationships/slideLayout" Target="../slideLayouts/slideLayout1314.xml"/><Relationship Id="rId7" Type="http://schemas.openxmlformats.org/officeDocument/2006/relationships/slideLayout" Target="../slideLayouts/slideLayout1318.xml"/><Relationship Id="rId12" Type="http://schemas.openxmlformats.org/officeDocument/2006/relationships/slideLayout" Target="../slideLayouts/slideLayout1323.xml"/><Relationship Id="rId17" Type="http://schemas.openxmlformats.org/officeDocument/2006/relationships/slideLayout" Target="../slideLayouts/slideLayout1328.xml"/><Relationship Id="rId2" Type="http://schemas.openxmlformats.org/officeDocument/2006/relationships/slideLayout" Target="../slideLayouts/slideLayout1313.xml"/><Relationship Id="rId16" Type="http://schemas.openxmlformats.org/officeDocument/2006/relationships/slideLayout" Target="../slideLayouts/slideLayout1327.xml"/><Relationship Id="rId1" Type="http://schemas.openxmlformats.org/officeDocument/2006/relationships/slideLayout" Target="../slideLayouts/slideLayout1312.xml"/><Relationship Id="rId6" Type="http://schemas.openxmlformats.org/officeDocument/2006/relationships/slideLayout" Target="../slideLayouts/slideLayout1317.xml"/><Relationship Id="rId11" Type="http://schemas.openxmlformats.org/officeDocument/2006/relationships/slideLayout" Target="../slideLayouts/slideLayout1322.xml"/><Relationship Id="rId5" Type="http://schemas.openxmlformats.org/officeDocument/2006/relationships/slideLayout" Target="../slideLayouts/slideLayout1316.xml"/><Relationship Id="rId15" Type="http://schemas.openxmlformats.org/officeDocument/2006/relationships/slideLayout" Target="../slideLayouts/slideLayout1326.xml"/><Relationship Id="rId10" Type="http://schemas.openxmlformats.org/officeDocument/2006/relationships/slideLayout" Target="../slideLayouts/slideLayout1321.xml"/><Relationship Id="rId4" Type="http://schemas.openxmlformats.org/officeDocument/2006/relationships/slideLayout" Target="../slideLayouts/slideLayout1315.xml"/><Relationship Id="rId9" Type="http://schemas.openxmlformats.org/officeDocument/2006/relationships/slideLayout" Target="../slideLayouts/slideLayout1320.xml"/><Relationship Id="rId14" Type="http://schemas.openxmlformats.org/officeDocument/2006/relationships/slideLayout" Target="../slideLayouts/slideLayout1325.xml"/></Relationships>
</file>

<file path=ppt/slideMasters/_rels/slideMaster5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6.xml"/><Relationship Id="rId13" Type="http://schemas.openxmlformats.org/officeDocument/2006/relationships/slideLayout" Target="../slideLayouts/slideLayout1341.xml"/><Relationship Id="rId18" Type="http://schemas.openxmlformats.org/officeDocument/2006/relationships/slideLayout" Target="../slideLayouts/slideLayout1346.xml"/><Relationship Id="rId3" Type="http://schemas.openxmlformats.org/officeDocument/2006/relationships/slideLayout" Target="../slideLayouts/slideLayout1331.xml"/><Relationship Id="rId21" Type="http://schemas.openxmlformats.org/officeDocument/2006/relationships/slideLayout" Target="../slideLayouts/slideLayout1349.xml"/><Relationship Id="rId7" Type="http://schemas.openxmlformats.org/officeDocument/2006/relationships/slideLayout" Target="../slideLayouts/slideLayout1335.xml"/><Relationship Id="rId12" Type="http://schemas.openxmlformats.org/officeDocument/2006/relationships/slideLayout" Target="../slideLayouts/slideLayout1340.xml"/><Relationship Id="rId17" Type="http://schemas.openxmlformats.org/officeDocument/2006/relationships/slideLayout" Target="../slideLayouts/slideLayout1345.xml"/><Relationship Id="rId2" Type="http://schemas.openxmlformats.org/officeDocument/2006/relationships/slideLayout" Target="../slideLayouts/slideLayout1330.xml"/><Relationship Id="rId16" Type="http://schemas.openxmlformats.org/officeDocument/2006/relationships/slideLayout" Target="../slideLayouts/slideLayout1344.xml"/><Relationship Id="rId20" Type="http://schemas.openxmlformats.org/officeDocument/2006/relationships/slideLayout" Target="../slideLayouts/slideLayout1348.xml"/><Relationship Id="rId1" Type="http://schemas.openxmlformats.org/officeDocument/2006/relationships/slideLayout" Target="../slideLayouts/slideLayout1329.xml"/><Relationship Id="rId6" Type="http://schemas.openxmlformats.org/officeDocument/2006/relationships/slideLayout" Target="../slideLayouts/slideLayout1334.xml"/><Relationship Id="rId11" Type="http://schemas.openxmlformats.org/officeDocument/2006/relationships/slideLayout" Target="../slideLayouts/slideLayout1339.xml"/><Relationship Id="rId5" Type="http://schemas.openxmlformats.org/officeDocument/2006/relationships/slideLayout" Target="../slideLayouts/slideLayout1333.xml"/><Relationship Id="rId15" Type="http://schemas.openxmlformats.org/officeDocument/2006/relationships/slideLayout" Target="../slideLayouts/slideLayout1343.xml"/><Relationship Id="rId23" Type="http://schemas.openxmlformats.org/officeDocument/2006/relationships/theme" Target="../theme/theme51.xml"/><Relationship Id="rId10" Type="http://schemas.openxmlformats.org/officeDocument/2006/relationships/slideLayout" Target="../slideLayouts/slideLayout1338.xml"/><Relationship Id="rId19" Type="http://schemas.openxmlformats.org/officeDocument/2006/relationships/slideLayout" Target="../slideLayouts/slideLayout1347.xml"/><Relationship Id="rId4" Type="http://schemas.openxmlformats.org/officeDocument/2006/relationships/slideLayout" Target="../slideLayouts/slideLayout1332.xml"/><Relationship Id="rId9" Type="http://schemas.openxmlformats.org/officeDocument/2006/relationships/slideLayout" Target="../slideLayouts/slideLayout1337.xml"/><Relationship Id="rId14" Type="http://schemas.openxmlformats.org/officeDocument/2006/relationships/slideLayout" Target="../slideLayouts/slideLayout1342.xml"/><Relationship Id="rId22" Type="http://schemas.openxmlformats.org/officeDocument/2006/relationships/slideLayout" Target="../slideLayouts/slideLayout1350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8.xml"/><Relationship Id="rId3" Type="http://schemas.openxmlformats.org/officeDocument/2006/relationships/slideLayout" Target="../slideLayouts/slideLayout1353.xml"/><Relationship Id="rId7" Type="http://schemas.openxmlformats.org/officeDocument/2006/relationships/slideLayout" Target="../slideLayouts/slideLayout1357.xml"/><Relationship Id="rId12" Type="http://schemas.openxmlformats.org/officeDocument/2006/relationships/theme" Target="../theme/theme52.xml"/><Relationship Id="rId2" Type="http://schemas.openxmlformats.org/officeDocument/2006/relationships/slideLayout" Target="../slideLayouts/slideLayout1352.xml"/><Relationship Id="rId1" Type="http://schemas.openxmlformats.org/officeDocument/2006/relationships/slideLayout" Target="../slideLayouts/slideLayout1351.xml"/><Relationship Id="rId6" Type="http://schemas.openxmlformats.org/officeDocument/2006/relationships/slideLayout" Target="../slideLayouts/slideLayout1356.xml"/><Relationship Id="rId11" Type="http://schemas.openxmlformats.org/officeDocument/2006/relationships/slideLayout" Target="../slideLayouts/slideLayout1361.xml"/><Relationship Id="rId5" Type="http://schemas.openxmlformats.org/officeDocument/2006/relationships/slideLayout" Target="../slideLayouts/slideLayout1355.xml"/><Relationship Id="rId10" Type="http://schemas.openxmlformats.org/officeDocument/2006/relationships/slideLayout" Target="../slideLayouts/slideLayout1360.xml"/><Relationship Id="rId4" Type="http://schemas.openxmlformats.org/officeDocument/2006/relationships/slideLayout" Target="../slideLayouts/slideLayout1354.xml"/><Relationship Id="rId9" Type="http://schemas.openxmlformats.org/officeDocument/2006/relationships/slideLayout" Target="../slideLayouts/slideLayout1359.xml"/></Relationships>
</file>

<file path=ppt/slideMasters/_rels/slideMaster5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69.xml"/><Relationship Id="rId13" Type="http://schemas.openxmlformats.org/officeDocument/2006/relationships/slideLayout" Target="../slideLayouts/slideLayout1374.xml"/><Relationship Id="rId18" Type="http://schemas.openxmlformats.org/officeDocument/2006/relationships/slideLayout" Target="../slideLayouts/slideLayout1379.xml"/><Relationship Id="rId3" Type="http://schemas.openxmlformats.org/officeDocument/2006/relationships/slideLayout" Target="../slideLayouts/slideLayout1364.xml"/><Relationship Id="rId7" Type="http://schemas.openxmlformats.org/officeDocument/2006/relationships/slideLayout" Target="../slideLayouts/slideLayout1368.xml"/><Relationship Id="rId12" Type="http://schemas.openxmlformats.org/officeDocument/2006/relationships/slideLayout" Target="../slideLayouts/slideLayout1373.xml"/><Relationship Id="rId17" Type="http://schemas.openxmlformats.org/officeDocument/2006/relationships/slideLayout" Target="../slideLayouts/slideLayout1378.xml"/><Relationship Id="rId2" Type="http://schemas.openxmlformats.org/officeDocument/2006/relationships/slideLayout" Target="../slideLayouts/slideLayout1363.xml"/><Relationship Id="rId16" Type="http://schemas.openxmlformats.org/officeDocument/2006/relationships/slideLayout" Target="../slideLayouts/slideLayout1377.xml"/><Relationship Id="rId1" Type="http://schemas.openxmlformats.org/officeDocument/2006/relationships/slideLayout" Target="../slideLayouts/slideLayout1362.xml"/><Relationship Id="rId6" Type="http://schemas.openxmlformats.org/officeDocument/2006/relationships/slideLayout" Target="../slideLayouts/slideLayout1367.xml"/><Relationship Id="rId11" Type="http://schemas.openxmlformats.org/officeDocument/2006/relationships/slideLayout" Target="../slideLayouts/slideLayout1372.xml"/><Relationship Id="rId5" Type="http://schemas.openxmlformats.org/officeDocument/2006/relationships/slideLayout" Target="../slideLayouts/slideLayout1366.xml"/><Relationship Id="rId15" Type="http://schemas.openxmlformats.org/officeDocument/2006/relationships/slideLayout" Target="../slideLayouts/slideLayout1376.xml"/><Relationship Id="rId10" Type="http://schemas.openxmlformats.org/officeDocument/2006/relationships/slideLayout" Target="../slideLayouts/slideLayout1371.xml"/><Relationship Id="rId19" Type="http://schemas.openxmlformats.org/officeDocument/2006/relationships/theme" Target="../theme/theme53.xml"/><Relationship Id="rId4" Type="http://schemas.openxmlformats.org/officeDocument/2006/relationships/slideLayout" Target="../slideLayouts/slideLayout1365.xml"/><Relationship Id="rId9" Type="http://schemas.openxmlformats.org/officeDocument/2006/relationships/slideLayout" Target="../slideLayouts/slideLayout1370.xml"/><Relationship Id="rId14" Type="http://schemas.openxmlformats.org/officeDocument/2006/relationships/slideLayout" Target="../slideLayouts/slideLayout1375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7.xml"/><Relationship Id="rId13" Type="http://schemas.openxmlformats.org/officeDocument/2006/relationships/slideLayout" Target="../slideLayouts/slideLayout1392.xml"/><Relationship Id="rId18" Type="http://schemas.openxmlformats.org/officeDocument/2006/relationships/slideLayout" Target="../slideLayouts/slideLayout1397.xml"/><Relationship Id="rId3" Type="http://schemas.openxmlformats.org/officeDocument/2006/relationships/slideLayout" Target="../slideLayouts/slideLayout1382.xml"/><Relationship Id="rId21" Type="http://schemas.openxmlformats.org/officeDocument/2006/relationships/slideLayout" Target="../slideLayouts/slideLayout1400.xml"/><Relationship Id="rId7" Type="http://schemas.openxmlformats.org/officeDocument/2006/relationships/slideLayout" Target="../slideLayouts/slideLayout1386.xml"/><Relationship Id="rId12" Type="http://schemas.openxmlformats.org/officeDocument/2006/relationships/slideLayout" Target="../slideLayouts/slideLayout1391.xml"/><Relationship Id="rId17" Type="http://schemas.openxmlformats.org/officeDocument/2006/relationships/slideLayout" Target="../slideLayouts/slideLayout1396.xml"/><Relationship Id="rId2" Type="http://schemas.openxmlformats.org/officeDocument/2006/relationships/slideLayout" Target="../slideLayouts/slideLayout1381.xml"/><Relationship Id="rId16" Type="http://schemas.openxmlformats.org/officeDocument/2006/relationships/slideLayout" Target="../slideLayouts/slideLayout1395.xml"/><Relationship Id="rId20" Type="http://schemas.openxmlformats.org/officeDocument/2006/relationships/slideLayout" Target="../slideLayouts/slideLayout1399.xml"/><Relationship Id="rId1" Type="http://schemas.openxmlformats.org/officeDocument/2006/relationships/slideLayout" Target="../slideLayouts/slideLayout1380.xml"/><Relationship Id="rId6" Type="http://schemas.openxmlformats.org/officeDocument/2006/relationships/slideLayout" Target="../slideLayouts/slideLayout1385.xml"/><Relationship Id="rId11" Type="http://schemas.openxmlformats.org/officeDocument/2006/relationships/slideLayout" Target="../slideLayouts/slideLayout1390.xml"/><Relationship Id="rId5" Type="http://schemas.openxmlformats.org/officeDocument/2006/relationships/slideLayout" Target="../slideLayouts/slideLayout1384.xml"/><Relationship Id="rId15" Type="http://schemas.openxmlformats.org/officeDocument/2006/relationships/slideLayout" Target="../slideLayouts/slideLayout1394.xml"/><Relationship Id="rId23" Type="http://schemas.openxmlformats.org/officeDocument/2006/relationships/theme" Target="../theme/theme54.xml"/><Relationship Id="rId10" Type="http://schemas.openxmlformats.org/officeDocument/2006/relationships/slideLayout" Target="../slideLayouts/slideLayout1389.xml"/><Relationship Id="rId19" Type="http://schemas.openxmlformats.org/officeDocument/2006/relationships/slideLayout" Target="../slideLayouts/slideLayout1398.xml"/><Relationship Id="rId4" Type="http://schemas.openxmlformats.org/officeDocument/2006/relationships/slideLayout" Target="../slideLayouts/slideLayout1383.xml"/><Relationship Id="rId9" Type="http://schemas.openxmlformats.org/officeDocument/2006/relationships/slideLayout" Target="../slideLayouts/slideLayout1388.xml"/><Relationship Id="rId14" Type="http://schemas.openxmlformats.org/officeDocument/2006/relationships/slideLayout" Target="../slideLayouts/slideLayout1393.xml"/><Relationship Id="rId22" Type="http://schemas.openxmlformats.org/officeDocument/2006/relationships/slideLayout" Target="../slideLayouts/slideLayout1401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9.xml"/><Relationship Id="rId13" Type="http://schemas.openxmlformats.org/officeDocument/2006/relationships/slideLayout" Target="../slideLayouts/slideLayout1414.xml"/><Relationship Id="rId18" Type="http://schemas.openxmlformats.org/officeDocument/2006/relationships/slideLayout" Target="../slideLayouts/slideLayout1419.xml"/><Relationship Id="rId3" Type="http://schemas.openxmlformats.org/officeDocument/2006/relationships/slideLayout" Target="../slideLayouts/slideLayout1404.xml"/><Relationship Id="rId7" Type="http://schemas.openxmlformats.org/officeDocument/2006/relationships/slideLayout" Target="../slideLayouts/slideLayout1408.xml"/><Relationship Id="rId12" Type="http://schemas.openxmlformats.org/officeDocument/2006/relationships/slideLayout" Target="../slideLayouts/slideLayout1413.xml"/><Relationship Id="rId17" Type="http://schemas.openxmlformats.org/officeDocument/2006/relationships/slideLayout" Target="../slideLayouts/slideLayout1418.xml"/><Relationship Id="rId2" Type="http://schemas.openxmlformats.org/officeDocument/2006/relationships/slideLayout" Target="../slideLayouts/slideLayout1403.xml"/><Relationship Id="rId16" Type="http://schemas.openxmlformats.org/officeDocument/2006/relationships/slideLayout" Target="../slideLayouts/slideLayout1417.xml"/><Relationship Id="rId1" Type="http://schemas.openxmlformats.org/officeDocument/2006/relationships/slideLayout" Target="../slideLayouts/slideLayout1402.xml"/><Relationship Id="rId6" Type="http://schemas.openxmlformats.org/officeDocument/2006/relationships/slideLayout" Target="../slideLayouts/slideLayout1407.xml"/><Relationship Id="rId11" Type="http://schemas.openxmlformats.org/officeDocument/2006/relationships/slideLayout" Target="../slideLayouts/slideLayout1412.xml"/><Relationship Id="rId5" Type="http://schemas.openxmlformats.org/officeDocument/2006/relationships/slideLayout" Target="../slideLayouts/slideLayout1406.xml"/><Relationship Id="rId15" Type="http://schemas.openxmlformats.org/officeDocument/2006/relationships/slideLayout" Target="../slideLayouts/slideLayout1416.xml"/><Relationship Id="rId10" Type="http://schemas.openxmlformats.org/officeDocument/2006/relationships/slideLayout" Target="../slideLayouts/slideLayout1411.xml"/><Relationship Id="rId19" Type="http://schemas.openxmlformats.org/officeDocument/2006/relationships/theme" Target="../theme/theme55.xml"/><Relationship Id="rId4" Type="http://schemas.openxmlformats.org/officeDocument/2006/relationships/slideLayout" Target="../slideLayouts/slideLayout1405.xml"/><Relationship Id="rId9" Type="http://schemas.openxmlformats.org/officeDocument/2006/relationships/slideLayout" Target="../slideLayouts/slideLayout1410.xml"/><Relationship Id="rId14" Type="http://schemas.openxmlformats.org/officeDocument/2006/relationships/slideLayout" Target="../slideLayouts/slideLayout1415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27.xml"/><Relationship Id="rId13" Type="http://schemas.openxmlformats.org/officeDocument/2006/relationships/slideLayout" Target="../slideLayouts/slideLayout1432.xml"/><Relationship Id="rId18" Type="http://schemas.openxmlformats.org/officeDocument/2006/relationships/slideLayout" Target="../slideLayouts/slideLayout1437.xml"/><Relationship Id="rId26" Type="http://schemas.openxmlformats.org/officeDocument/2006/relationships/slideLayout" Target="../slideLayouts/slideLayout1445.xml"/><Relationship Id="rId39" Type="http://schemas.openxmlformats.org/officeDocument/2006/relationships/slideLayout" Target="../slideLayouts/slideLayout1458.xml"/><Relationship Id="rId3" Type="http://schemas.openxmlformats.org/officeDocument/2006/relationships/slideLayout" Target="../slideLayouts/slideLayout1422.xml"/><Relationship Id="rId21" Type="http://schemas.openxmlformats.org/officeDocument/2006/relationships/slideLayout" Target="../slideLayouts/slideLayout1440.xml"/><Relationship Id="rId34" Type="http://schemas.openxmlformats.org/officeDocument/2006/relationships/slideLayout" Target="../slideLayouts/slideLayout1453.xml"/><Relationship Id="rId42" Type="http://schemas.openxmlformats.org/officeDocument/2006/relationships/slideLayout" Target="../slideLayouts/slideLayout1461.xml"/><Relationship Id="rId7" Type="http://schemas.openxmlformats.org/officeDocument/2006/relationships/slideLayout" Target="../slideLayouts/slideLayout1426.xml"/><Relationship Id="rId12" Type="http://schemas.openxmlformats.org/officeDocument/2006/relationships/slideLayout" Target="../slideLayouts/slideLayout1431.xml"/><Relationship Id="rId17" Type="http://schemas.openxmlformats.org/officeDocument/2006/relationships/slideLayout" Target="../slideLayouts/slideLayout1436.xml"/><Relationship Id="rId25" Type="http://schemas.openxmlformats.org/officeDocument/2006/relationships/slideLayout" Target="../slideLayouts/slideLayout1444.xml"/><Relationship Id="rId33" Type="http://schemas.openxmlformats.org/officeDocument/2006/relationships/slideLayout" Target="../slideLayouts/slideLayout1452.xml"/><Relationship Id="rId38" Type="http://schemas.openxmlformats.org/officeDocument/2006/relationships/slideLayout" Target="../slideLayouts/slideLayout1457.xml"/><Relationship Id="rId46" Type="http://schemas.openxmlformats.org/officeDocument/2006/relationships/theme" Target="../theme/theme56.xml"/><Relationship Id="rId2" Type="http://schemas.openxmlformats.org/officeDocument/2006/relationships/slideLayout" Target="../slideLayouts/slideLayout1421.xml"/><Relationship Id="rId16" Type="http://schemas.openxmlformats.org/officeDocument/2006/relationships/slideLayout" Target="../slideLayouts/slideLayout1435.xml"/><Relationship Id="rId20" Type="http://schemas.openxmlformats.org/officeDocument/2006/relationships/slideLayout" Target="../slideLayouts/slideLayout1439.xml"/><Relationship Id="rId29" Type="http://schemas.openxmlformats.org/officeDocument/2006/relationships/slideLayout" Target="../slideLayouts/slideLayout1448.xml"/><Relationship Id="rId41" Type="http://schemas.openxmlformats.org/officeDocument/2006/relationships/slideLayout" Target="../slideLayouts/slideLayout1460.xml"/><Relationship Id="rId1" Type="http://schemas.openxmlformats.org/officeDocument/2006/relationships/slideLayout" Target="../slideLayouts/slideLayout1420.xml"/><Relationship Id="rId6" Type="http://schemas.openxmlformats.org/officeDocument/2006/relationships/slideLayout" Target="../slideLayouts/slideLayout1425.xml"/><Relationship Id="rId11" Type="http://schemas.openxmlformats.org/officeDocument/2006/relationships/slideLayout" Target="../slideLayouts/slideLayout1430.xml"/><Relationship Id="rId24" Type="http://schemas.openxmlformats.org/officeDocument/2006/relationships/slideLayout" Target="../slideLayouts/slideLayout1443.xml"/><Relationship Id="rId32" Type="http://schemas.openxmlformats.org/officeDocument/2006/relationships/slideLayout" Target="../slideLayouts/slideLayout1451.xml"/><Relationship Id="rId37" Type="http://schemas.openxmlformats.org/officeDocument/2006/relationships/slideLayout" Target="../slideLayouts/slideLayout1456.xml"/><Relationship Id="rId40" Type="http://schemas.openxmlformats.org/officeDocument/2006/relationships/slideLayout" Target="../slideLayouts/slideLayout1459.xml"/><Relationship Id="rId45" Type="http://schemas.openxmlformats.org/officeDocument/2006/relationships/slideLayout" Target="../slideLayouts/slideLayout1464.xml"/><Relationship Id="rId5" Type="http://schemas.openxmlformats.org/officeDocument/2006/relationships/slideLayout" Target="../slideLayouts/slideLayout1424.xml"/><Relationship Id="rId15" Type="http://schemas.openxmlformats.org/officeDocument/2006/relationships/slideLayout" Target="../slideLayouts/slideLayout1434.xml"/><Relationship Id="rId23" Type="http://schemas.openxmlformats.org/officeDocument/2006/relationships/slideLayout" Target="../slideLayouts/slideLayout1442.xml"/><Relationship Id="rId28" Type="http://schemas.openxmlformats.org/officeDocument/2006/relationships/slideLayout" Target="../slideLayouts/slideLayout1447.xml"/><Relationship Id="rId36" Type="http://schemas.openxmlformats.org/officeDocument/2006/relationships/slideLayout" Target="../slideLayouts/slideLayout1455.xml"/><Relationship Id="rId10" Type="http://schemas.openxmlformats.org/officeDocument/2006/relationships/slideLayout" Target="../slideLayouts/slideLayout1429.xml"/><Relationship Id="rId19" Type="http://schemas.openxmlformats.org/officeDocument/2006/relationships/slideLayout" Target="../slideLayouts/slideLayout1438.xml"/><Relationship Id="rId31" Type="http://schemas.openxmlformats.org/officeDocument/2006/relationships/slideLayout" Target="../slideLayouts/slideLayout1450.xml"/><Relationship Id="rId44" Type="http://schemas.openxmlformats.org/officeDocument/2006/relationships/slideLayout" Target="../slideLayouts/slideLayout1463.xml"/><Relationship Id="rId4" Type="http://schemas.openxmlformats.org/officeDocument/2006/relationships/slideLayout" Target="../slideLayouts/slideLayout1423.xml"/><Relationship Id="rId9" Type="http://schemas.openxmlformats.org/officeDocument/2006/relationships/slideLayout" Target="../slideLayouts/slideLayout1428.xml"/><Relationship Id="rId14" Type="http://schemas.openxmlformats.org/officeDocument/2006/relationships/slideLayout" Target="../slideLayouts/slideLayout1433.xml"/><Relationship Id="rId22" Type="http://schemas.openxmlformats.org/officeDocument/2006/relationships/slideLayout" Target="../slideLayouts/slideLayout1441.xml"/><Relationship Id="rId27" Type="http://schemas.openxmlformats.org/officeDocument/2006/relationships/slideLayout" Target="../slideLayouts/slideLayout1446.xml"/><Relationship Id="rId30" Type="http://schemas.openxmlformats.org/officeDocument/2006/relationships/slideLayout" Target="../slideLayouts/slideLayout1449.xml"/><Relationship Id="rId35" Type="http://schemas.openxmlformats.org/officeDocument/2006/relationships/slideLayout" Target="../slideLayouts/slideLayout1454.xml"/><Relationship Id="rId43" Type="http://schemas.openxmlformats.org/officeDocument/2006/relationships/slideLayout" Target="../slideLayouts/slideLayout1462.xml"/></Relationships>
</file>

<file path=ppt/slideMasters/_rels/slideMaster5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72.xml"/><Relationship Id="rId13" Type="http://schemas.openxmlformats.org/officeDocument/2006/relationships/slideLayout" Target="../slideLayouts/slideLayout1477.xml"/><Relationship Id="rId18" Type="http://schemas.openxmlformats.org/officeDocument/2006/relationships/slideLayout" Target="../slideLayouts/slideLayout1482.xml"/><Relationship Id="rId3" Type="http://schemas.openxmlformats.org/officeDocument/2006/relationships/slideLayout" Target="../slideLayouts/slideLayout1467.xml"/><Relationship Id="rId7" Type="http://schemas.openxmlformats.org/officeDocument/2006/relationships/slideLayout" Target="../slideLayouts/slideLayout1471.xml"/><Relationship Id="rId12" Type="http://schemas.openxmlformats.org/officeDocument/2006/relationships/slideLayout" Target="../slideLayouts/slideLayout1476.xml"/><Relationship Id="rId17" Type="http://schemas.openxmlformats.org/officeDocument/2006/relationships/slideLayout" Target="../slideLayouts/slideLayout1481.xml"/><Relationship Id="rId2" Type="http://schemas.openxmlformats.org/officeDocument/2006/relationships/slideLayout" Target="../slideLayouts/slideLayout1466.xml"/><Relationship Id="rId16" Type="http://schemas.openxmlformats.org/officeDocument/2006/relationships/slideLayout" Target="../slideLayouts/slideLayout1480.xml"/><Relationship Id="rId1" Type="http://schemas.openxmlformats.org/officeDocument/2006/relationships/slideLayout" Target="../slideLayouts/slideLayout1465.xml"/><Relationship Id="rId6" Type="http://schemas.openxmlformats.org/officeDocument/2006/relationships/slideLayout" Target="../slideLayouts/slideLayout1470.xml"/><Relationship Id="rId11" Type="http://schemas.openxmlformats.org/officeDocument/2006/relationships/slideLayout" Target="../slideLayouts/slideLayout1475.xml"/><Relationship Id="rId5" Type="http://schemas.openxmlformats.org/officeDocument/2006/relationships/slideLayout" Target="../slideLayouts/slideLayout1469.xml"/><Relationship Id="rId15" Type="http://schemas.openxmlformats.org/officeDocument/2006/relationships/slideLayout" Target="../slideLayouts/slideLayout1479.xml"/><Relationship Id="rId10" Type="http://schemas.openxmlformats.org/officeDocument/2006/relationships/slideLayout" Target="../slideLayouts/slideLayout1474.xml"/><Relationship Id="rId19" Type="http://schemas.openxmlformats.org/officeDocument/2006/relationships/theme" Target="../theme/theme57.xml"/><Relationship Id="rId4" Type="http://schemas.openxmlformats.org/officeDocument/2006/relationships/slideLayout" Target="../slideLayouts/slideLayout1468.xml"/><Relationship Id="rId9" Type="http://schemas.openxmlformats.org/officeDocument/2006/relationships/slideLayout" Target="../slideLayouts/slideLayout1473.xml"/><Relationship Id="rId14" Type="http://schemas.openxmlformats.org/officeDocument/2006/relationships/slideLayout" Target="../slideLayouts/slideLayout1478.xml"/></Relationships>
</file>

<file path=ppt/slideMasters/_rels/slideMaster5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90.xml"/><Relationship Id="rId3" Type="http://schemas.openxmlformats.org/officeDocument/2006/relationships/slideLayout" Target="../slideLayouts/slideLayout1485.xml"/><Relationship Id="rId7" Type="http://schemas.openxmlformats.org/officeDocument/2006/relationships/slideLayout" Target="../slideLayouts/slideLayout1489.xml"/><Relationship Id="rId12" Type="http://schemas.openxmlformats.org/officeDocument/2006/relationships/theme" Target="../theme/theme58.xml"/><Relationship Id="rId2" Type="http://schemas.openxmlformats.org/officeDocument/2006/relationships/slideLayout" Target="../slideLayouts/slideLayout1484.xml"/><Relationship Id="rId1" Type="http://schemas.openxmlformats.org/officeDocument/2006/relationships/slideLayout" Target="../slideLayouts/slideLayout1483.xml"/><Relationship Id="rId6" Type="http://schemas.openxmlformats.org/officeDocument/2006/relationships/slideLayout" Target="../slideLayouts/slideLayout1488.xml"/><Relationship Id="rId11" Type="http://schemas.openxmlformats.org/officeDocument/2006/relationships/slideLayout" Target="../slideLayouts/slideLayout1493.xml"/><Relationship Id="rId5" Type="http://schemas.openxmlformats.org/officeDocument/2006/relationships/slideLayout" Target="../slideLayouts/slideLayout1487.xml"/><Relationship Id="rId10" Type="http://schemas.openxmlformats.org/officeDocument/2006/relationships/slideLayout" Target="../slideLayouts/slideLayout1492.xml"/><Relationship Id="rId4" Type="http://schemas.openxmlformats.org/officeDocument/2006/relationships/slideLayout" Target="../slideLayouts/slideLayout1486.xml"/><Relationship Id="rId9" Type="http://schemas.openxmlformats.org/officeDocument/2006/relationships/slideLayout" Target="../slideLayouts/slideLayout1491.xml"/></Relationships>
</file>

<file path=ppt/slideMasters/_rels/slideMaster5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01.xml"/><Relationship Id="rId13" Type="http://schemas.openxmlformats.org/officeDocument/2006/relationships/slideLayout" Target="../slideLayouts/slideLayout1506.xml"/><Relationship Id="rId18" Type="http://schemas.openxmlformats.org/officeDocument/2006/relationships/slideLayout" Target="../slideLayouts/slideLayout1511.xml"/><Relationship Id="rId26" Type="http://schemas.openxmlformats.org/officeDocument/2006/relationships/slideLayout" Target="../slideLayouts/slideLayout1519.xml"/><Relationship Id="rId39" Type="http://schemas.openxmlformats.org/officeDocument/2006/relationships/slideLayout" Target="../slideLayouts/slideLayout1532.xml"/><Relationship Id="rId3" Type="http://schemas.openxmlformats.org/officeDocument/2006/relationships/slideLayout" Target="../slideLayouts/slideLayout1496.xml"/><Relationship Id="rId21" Type="http://schemas.openxmlformats.org/officeDocument/2006/relationships/slideLayout" Target="../slideLayouts/slideLayout1514.xml"/><Relationship Id="rId34" Type="http://schemas.openxmlformats.org/officeDocument/2006/relationships/slideLayout" Target="../slideLayouts/slideLayout1527.xml"/><Relationship Id="rId42" Type="http://schemas.openxmlformats.org/officeDocument/2006/relationships/slideLayout" Target="../slideLayouts/slideLayout1535.xml"/><Relationship Id="rId47" Type="http://schemas.openxmlformats.org/officeDocument/2006/relationships/theme" Target="../theme/theme59.xml"/><Relationship Id="rId7" Type="http://schemas.openxmlformats.org/officeDocument/2006/relationships/slideLayout" Target="../slideLayouts/slideLayout1500.xml"/><Relationship Id="rId12" Type="http://schemas.openxmlformats.org/officeDocument/2006/relationships/slideLayout" Target="../slideLayouts/slideLayout1505.xml"/><Relationship Id="rId17" Type="http://schemas.openxmlformats.org/officeDocument/2006/relationships/slideLayout" Target="../slideLayouts/slideLayout1510.xml"/><Relationship Id="rId25" Type="http://schemas.openxmlformats.org/officeDocument/2006/relationships/slideLayout" Target="../slideLayouts/slideLayout1518.xml"/><Relationship Id="rId33" Type="http://schemas.openxmlformats.org/officeDocument/2006/relationships/slideLayout" Target="../slideLayouts/slideLayout1526.xml"/><Relationship Id="rId38" Type="http://schemas.openxmlformats.org/officeDocument/2006/relationships/slideLayout" Target="../slideLayouts/slideLayout1531.xml"/><Relationship Id="rId46" Type="http://schemas.openxmlformats.org/officeDocument/2006/relationships/slideLayout" Target="../slideLayouts/slideLayout1539.xml"/><Relationship Id="rId2" Type="http://schemas.openxmlformats.org/officeDocument/2006/relationships/slideLayout" Target="../slideLayouts/slideLayout1495.xml"/><Relationship Id="rId16" Type="http://schemas.openxmlformats.org/officeDocument/2006/relationships/slideLayout" Target="../slideLayouts/slideLayout1509.xml"/><Relationship Id="rId20" Type="http://schemas.openxmlformats.org/officeDocument/2006/relationships/slideLayout" Target="../slideLayouts/slideLayout1513.xml"/><Relationship Id="rId29" Type="http://schemas.openxmlformats.org/officeDocument/2006/relationships/slideLayout" Target="../slideLayouts/slideLayout1522.xml"/><Relationship Id="rId41" Type="http://schemas.openxmlformats.org/officeDocument/2006/relationships/slideLayout" Target="../slideLayouts/slideLayout1534.xml"/><Relationship Id="rId1" Type="http://schemas.openxmlformats.org/officeDocument/2006/relationships/slideLayout" Target="../slideLayouts/slideLayout1494.xml"/><Relationship Id="rId6" Type="http://schemas.openxmlformats.org/officeDocument/2006/relationships/slideLayout" Target="../slideLayouts/slideLayout1499.xml"/><Relationship Id="rId11" Type="http://schemas.openxmlformats.org/officeDocument/2006/relationships/slideLayout" Target="../slideLayouts/slideLayout1504.xml"/><Relationship Id="rId24" Type="http://schemas.openxmlformats.org/officeDocument/2006/relationships/slideLayout" Target="../slideLayouts/slideLayout1517.xml"/><Relationship Id="rId32" Type="http://schemas.openxmlformats.org/officeDocument/2006/relationships/slideLayout" Target="../slideLayouts/slideLayout1525.xml"/><Relationship Id="rId37" Type="http://schemas.openxmlformats.org/officeDocument/2006/relationships/slideLayout" Target="../slideLayouts/slideLayout1530.xml"/><Relationship Id="rId40" Type="http://schemas.openxmlformats.org/officeDocument/2006/relationships/slideLayout" Target="../slideLayouts/slideLayout1533.xml"/><Relationship Id="rId45" Type="http://schemas.openxmlformats.org/officeDocument/2006/relationships/slideLayout" Target="../slideLayouts/slideLayout1538.xml"/><Relationship Id="rId5" Type="http://schemas.openxmlformats.org/officeDocument/2006/relationships/slideLayout" Target="../slideLayouts/slideLayout1498.xml"/><Relationship Id="rId15" Type="http://schemas.openxmlformats.org/officeDocument/2006/relationships/slideLayout" Target="../slideLayouts/slideLayout1508.xml"/><Relationship Id="rId23" Type="http://schemas.openxmlformats.org/officeDocument/2006/relationships/slideLayout" Target="../slideLayouts/slideLayout1516.xml"/><Relationship Id="rId28" Type="http://schemas.openxmlformats.org/officeDocument/2006/relationships/slideLayout" Target="../slideLayouts/slideLayout1521.xml"/><Relationship Id="rId36" Type="http://schemas.openxmlformats.org/officeDocument/2006/relationships/slideLayout" Target="../slideLayouts/slideLayout1529.xml"/><Relationship Id="rId10" Type="http://schemas.openxmlformats.org/officeDocument/2006/relationships/slideLayout" Target="../slideLayouts/slideLayout1503.xml"/><Relationship Id="rId19" Type="http://schemas.openxmlformats.org/officeDocument/2006/relationships/slideLayout" Target="../slideLayouts/slideLayout1512.xml"/><Relationship Id="rId31" Type="http://schemas.openxmlformats.org/officeDocument/2006/relationships/slideLayout" Target="../slideLayouts/slideLayout1524.xml"/><Relationship Id="rId44" Type="http://schemas.openxmlformats.org/officeDocument/2006/relationships/slideLayout" Target="../slideLayouts/slideLayout1537.xml"/><Relationship Id="rId4" Type="http://schemas.openxmlformats.org/officeDocument/2006/relationships/slideLayout" Target="../slideLayouts/slideLayout1497.xml"/><Relationship Id="rId9" Type="http://schemas.openxmlformats.org/officeDocument/2006/relationships/slideLayout" Target="../slideLayouts/slideLayout1502.xml"/><Relationship Id="rId14" Type="http://schemas.openxmlformats.org/officeDocument/2006/relationships/slideLayout" Target="../slideLayouts/slideLayout1507.xml"/><Relationship Id="rId22" Type="http://schemas.openxmlformats.org/officeDocument/2006/relationships/slideLayout" Target="../slideLayouts/slideLayout1515.xml"/><Relationship Id="rId27" Type="http://schemas.openxmlformats.org/officeDocument/2006/relationships/slideLayout" Target="../slideLayouts/slideLayout1520.xml"/><Relationship Id="rId30" Type="http://schemas.openxmlformats.org/officeDocument/2006/relationships/slideLayout" Target="../slideLayouts/slideLayout1523.xml"/><Relationship Id="rId35" Type="http://schemas.openxmlformats.org/officeDocument/2006/relationships/slideLayout" Target="../slideLayouts/slideLayout1528.xml"/><Relationship Id="rId43" Type="http://schemas.openxmlformats.org/officeDocument/2006/relationships/slideLayout" Target="../slideLayouts/slideLayout153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1.xml"/><Relationship Id="rId13" Type="http://schemas.openxmlformats.org/officeDocument/2006/relationships/slideLayout" Target="../slideLayouts/slideLayout206.xml"/><Relationship Id="rId18" Type="http://schemas.openxmlformats.org/officeDocument/2006/relationships/slideLayout" Target="../slideLayouts/slideLayout211.xml"/><Relationship Id="rId3" Type="http://schemas.openxmlformats.org/officeDocument/2006/relationships/slideLayout" Target="../slideLayouts/slideLayout196.xml"/><Relationship Id="rId21" Type="http://schemas.openxmlformats.org/officeDocument/2006/relationships/theme" Target="../theme/theme6.xml"/><Relationship Id="rId7" Type="http://schemas.openxmlformats.org/officeDocument/2006/relationships/slideLayout" Target="../slideLayouts/slideLayout200.xml"/><Relationship Id="rId12" Type="http://schemas.openxmlformats.org/officeDocument/2006/relationships/slideLayout" Target="../slideLayouts/slideLayout205.xml"/><Relationship Id="rId17" Type="http://schemas.openxmlformats.org/officeDocument/2006/relationships/slideLayout" Target="../slideLayouts/slideLayout210.xml"/><Relationship Id="rId2" Type="http://schemas.openxmlformats.org/officeDocument/2006/relationships/slideLayout" Target="../slideLayouts/slideLayout195.xml"/><Relationship Id="rId16" Type="http://schemas.openxmlformats.org/officeDocument/2006/relationships/slideLayout" Target="../slideLayouts/slideLayout209.xml"/><Relationship Id="rId20" Type="http://schemas.openxmlformats.org/officeDocument/2006/relationships/slideLayout" Target="../slideLayouts/slideLayout213.xml"/><Relationship Id="rId1" Type="http://schemas.openxmlformats.org/officeDocument/2006/relationships/slideLayout" Target="../slideLayouts/slideLayout194.xml"/><Relationship Id="rId6" Type="http://schemas.openxmlformats.org/officeDocument/2006/relationships/slideLayout" Target="../slideLayouts/slideLayout199.xml"/><Relationship Id="rId11" Type="http://schemas.openxmlformats.org/officeDocument/2006/relationships/slideLayout" Target="../slideLayouts/slideLayout204.xml"/><Relationship Id="rId5" Type="http://schemas.openxmlformats.org/officeDocument/2006/relationships/slideLayout" Target="../slideLayouts/slideLayout198.xml"/><Relationship Id="rId15" Type="http://schemas.openxmlformats.org/officeDocument/2006/relationships/slideLayout" Target="../slideLayouts/slideLayout208.xml"/><Relationship Id="rId10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212.xml"/><Relationship Id="rId4" Type="http://schemas.openxmlformats.org/officeDocument/2006/relationships/slideLayout" Target="../slideLayouts/slideLayout197.xml"/><Relationship Id="rId9" Type="http://schemas.openxmlformats.org/officeDocument/2006/relationships/slideLayout" Target="../slideLayouts/slideLayout202.xml"/><Relationship Id="rId14" Type="http://schemas.openxmlformats.org/officeDocument/2006/relationships/slideLayout" Target="../slideLayouts/slideLayout207.xml"/></Relationships>
</file>

<file path=ppt/slideMasters/_rels/slideMaster6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7.xml"/><Relationship Id="rId13" Type="http://schemas.openxmlformats.org/officeDocument/2006/relationships/slideLayout" Target="../slideLayouts/slideLayout1552.xml"/><Relationship Id="rId18" Type="http://schemas.openxmlformats.org/officeDocument/2006/relationships/slideLayout" Target="../slideLayouts/slideLayout1557.xml"/><Relationship Id="rId3" Type="http://schemas.openxmlformats.org/officeDocument/2006/relationships/slideLayout" Target="../slideLayouts/slideLayout1542.xml"/><Relationship Id="rId7" Type="http://schemas.openxmlformats.org/officeDocument/2006/relationships/slideLayout" Target="../slideLayouts/slideLayout1546.xml"/><Relationship Id="rId12" Type="http://schemas.openxmlformats.org/officeDocument/2006/relationships/slideLayout" Target="../slideLayouts/slideLayout1551.xml"/><Relationship Id="rId17" Type="http://schemas.openxmlformats.org/officeDocument/2006/relationships/slideLayout" Target="../slideLayouts/slideLayout1556.xml"/><Relationship Id="rId2" Type="http://schemas.openxmlformats.org/officeDocument/2006/relationships/slideLayout" Target="../slideLayouts/slideLayout1541.xml"/><Relationship Id="rId16" Type="http://schemas.openxmlformats.org/officeDocument/2006/relationships/slideLayout" Target="../slideLayouts/slideLayout1555.xml"/><Relationship Id="rId20" Type="http://schemas.openxmlformats.org/officeDocument/2006/relationships/theme" Target="../theme/theme60.xml"/><Relationship Id="rId1" Type="http://schemas.openxmlformats.org/officeDocument/2006/relationships/slideLayout" Target="../slideLayouts/slideLayout1540.xml"/><Relationship Id="rId6" Type="http://schemas.openxmlformats.org/officeDocument/2006/relationships/slideLayout" Target="../slideLayouts/slideLayout1545.xml"/><Relationship Id="rId11" Type="http://schemas.openxmlformats.org/officeDocument/2006/relationships/slideLayout" Target="../slideLayouts/slideLayout1550.xml"/><Relationship Id="rId5" Type="http://schemas.openxmlformats.org/officeDocument/2006/relationships/slideLayout" Target="../slideLayouts/slideLayout1544.xml"/><Relationship Id="rId15" Type="http://schemas.openxmlformats.org/officeDocument/2006/relationships/slideLayout" Target="../slideLayouts/slideLayout1554.xml"/><Relationship Id="rId10" Type="http://schemas.openxmlformats.org/officeDocument/2006/relationships/slideLayout" Target="../slideLayouts/slideLayout1549.xml"/><Relationship Id="rId19" Type="http://schemas.openxmlformats.org/officeDocument/2006/relationships/slideLayout" Target="../slideLayouts/slideLayout1558.xml"/><Relationship Id="rId4" Type="http://schemas.openxmlformats.org/officeDocument/2006/relationships/slideLayout" Target="../slideLayouts/slideLayout1543.xml"/><Relationship Id="rId9" Type="http://schemas.openxmlformats.org/officeDocument/2006/relationships/slideLayout" Target="../slideLayouts/slideLayout1548.xml"/><Relationship Id="rId14" Type="http://schemas.openxmlformats.org/officeDocument/2006/relationships/slideLayout" Target="../slideLayouts/slideLayout1553.xml"/></Relationships>
</file>

<file path=ppt/slideMasters/_rels/slideMaster6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66.xml"/><Relationship Id="rId13" Type="http://schemas.openxmlformats.org/officeDocument/2006/relationships/slideLayout" Target="../slideLayouts/slideLayout1571.xml"/><Relationship Id="rId3" Type="http://schemas.openxmlformats.org/officeDocument/2006/relationships/slideLayout" Target="../slideLayouts/slideLayout1561.xml"/><Relationship Id="rId7" Type="http://schemas.openxmlformats.org/officeDocument/2006/relationships/slideLayout" Target="../slideLayouts/slideLayout1565.xml"/><Relationship Id="rId12" Type="http://schemas.openxmlformats.org/officeDocument/2006/relationships/slideLayout" Target="../slideLayouts/slideLayout1570.xml"/><Relationship Id="rId17" Type="http://schemas.openxmlformats.org/officeDocument/2006/relationships/theme" Target="../theme/theme61.xml"/><Relationship Id="rId2" Type="http://schemas.openxmlformats.org/officeDocument/2006/relationships/slideLayout" Target="../slideLayouts/slideLayout1560.xml"/><Relationship Id="rId16" Type="http://schemas.openxmlformats.org/officeDocument/2006/relationships/slideLayout" Target="../slideLayouts/slideLayout1574.xml"/><Relationship Id="rId1" Type="http://schemas.openxmlformats.org/officeDocument/2006/relationships/slideLayout" Target="../slideLayouts/slideLayout1559.xml"/><Relationship Id="rId6" Type="http://schemas.openxmlformats.org/officeDocument/2006/relationships/slideLayout" Target="../slideLayouts/slideLayout1564.xml"/><Relationship Id="rId11" Type="http://schemas.openxmlformats.org/officeDocument/2006/relationships/slideLayout" Target="../slideLayouts/slideLayout1569.xml"/><Relationship Id="rId5" Type="http://schemas.openxmlformats.org/officeDocument/2006/relationships/slideLayout" Target="../slideLayouts/slideLayout1563.xml"/><Relationship Id="rId15" Type="http://schemas.openxmlformats.org/officeDocument/2006/relationships/slideLayout" Target="../slideLayouts/slideLayout1573.xml"/><Relationship Id="rId10" Type="http://schemas.openxmlformats.org/officeDocument/2006/relationships/slideLayout" Target="../slideLayouts/slideLayout1568.xml"/><Relationship Id="rId4" Type="http://schemas.openxmlformats.org/officeDocument/2006/relationships/slideLayout" Target="../slideLayouts/slideLayout1562.xml"/><Relationship Id="rId9" Type="http://schemas.openxmlformats.org/officeDocument/2006/relationships/slideLayout" Target="../slideLayouts/slideLayout1567.xml"/><Relationship Id="rId14" Type="http://schemas.openxmlformats.org/officeDocument/2006/relationships/slideLayout" Target="../slideLayouts/slideLayout1572.xml"/></Relationships>
</file>

<file path=ppt/slideMasters/_rels/slideMaster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2.xml"/><Relationship Id="rId13" Type="http://schemas.openxmlformats.org/officeDocument/2006/relationships/slideLayout" Target="../slideLayouts/slideLayout1587.xml"/><Relationship Id="rId3" Type="http://schemas.openxmlformats.org/officeDocument/2006/relationships/slideLayout" Target="../slideLayouts/slideLayout1577.xml"/><Relationship Id="rId7" Type="http://schemas.openxmlformats.org/officeDocument/2006/relationships/slideLayout" Target="../slideLayouts/slideLayout1581.xml"/><Relationship Id="rId12" Type="http://schemas.openxmlformats.org/officeDocument/2006/relationships/slideLayout" Target="../slideLayouts/slideLayout1586.xml"/><Relationship Id="rId2" Type="http://schemas.openxmlformats.org/officeDocument/2006/relationships/slideLayout" Target="../slideLayouts/slideLayout1576.xml"/><Relationship Id="rId16" Type="http://schemas.openxmlformats.org/officeDocument/2006/relationships/theme" Target="../theme/theme62.xml"/><Relationship Id="rId1" Type="http://schemas.openxmlformats.org/officeDocument/2006/relationships/slideLayout" Target="../slideLayouts/slideLayout1575.xml"/><Relationship Id="rId6" Type="http://schemas.openxmlformats.org/officeDocument/2006/relationships/slideLayout" Target="../slideLayouts/slideLayout1580.xml"/><Relationship Id="rId11" Type="http://schemas.openxmlformats.org/officeDocument/2006/relationships/slideLayout" Target="../slideLayouts/slideLayout1585.xml"/><Relationship Id="rId5" Type="http://schemas.openxmlformats.org/officeDocument/2006/relationships/slideLayout" Target="../slideLayouts/slideLayout1579.xml"/><Relationship Id="rId15" Type="http://schemas.openxmlformats.org/officeDocument/2006/relationships/slideLayout" Target="../slideLayouts/slideLayout1589.xml"/><Relationship Id="rId10" Type="http://schemas.openxmlformats.org/officeDocument/2006/relationships/slideLayout" Target="../slideLayouts/slideLayout1584.xml"/><Relationship Id="rId4" Type="http://schemas.openxmlformats.org/officeDocument/2006/relationships/slideLayout" Target="../slideLayouts/slideLayout1578.xml"/><Relationship Id="rId9" Type="http://schemas.openxmlformats.org/officeDocument/2006/relationships/slideLayout" Target="../slideLayouts/slideLayout1583.xml"/><Relationship Id="rId14" Type="http://schemas.openxmlformats.org/officeDocument/2006/relationships/slideLayout" Target="../slideLayouts/slideLayout1588.xml"/></Relationships>
</file>

<file path=ppt/slideMasters/_rels/slideMaster6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97.xml"/><Relationship Id="rId13" Type="http://schemas.openxmlformats.org/officeDocument/2006/relationships/slideLayout" Target="../slideLayouts/slideLayout1602.xml"/><Relationship Id="rId18" Type="http://schemas.openxmlformats.org/officeDocument/2006/relationships/slideLayout" Target="../slideLayouts/slideLayout1607.xml"/><Relationship Id="rId3" Type="http://schemas.openxmlformats.org/officeDocument/2006/relationships/slideLayout" Target="../slideLayouts/slideLayout1592.xml"/><Relationship Id="rId21" Type="http://schemas.openxmlformats.org/officeDocument/2006/relationships/slideLayout" Target="../slideLayouts/slideLayout1610.xml"/><Relationship Id="rId7" Type="http://schemas.openxmlformats.org/officeDocument/2006/relationships/slideLayout" Target="../slideLayouts/slideLayout1596.xml"/><Relationship Id="rId12" Type="http://schemas.openxmlformats.org/officeDocument/2006/relationships/slideLayout" Target="../slideLayouts/slideLayout1601.xml"/><Relationship Id="rId17" Type="http://schemas.openxmlformats.org/officeDocument/2006/relationships/slideLayout" Target="../slideLayouts/slideLayout1606.xml"/><Relationship Id="rId2" Type="http://schemas.openxmlformats.org/officeDocument/2006/relationships/slideLayout" Target="../slideLayouts/slideLayout1591.xml"/><Relationship Id="rId16" Type="http://schemas.openxmlformats.org/officeDocument/2006/relationships/slideLayout" Target="../slideLayouts/slideLayout1605.xml"/><Relationship Id="rId20" Type="http://schemas.openxmlformats.org/officeDocument/2006/relationships/slideLayout" Target="../slideLayouts/slideLayout1609.xml"/><Relationship Id="rId1" Type="http://schemas.openxmlformats.org/officeDocument/2006/relationships/slideLayout" Target="../slideLayouts/slideLayout1590.xml"/><Relationship Id="rId6" Type="http://schemas.openxmlformats.org/officeDocument/2006/relationships/slideLayout" Target="../slideLayouts/slideLayout1595.xml"/><Relationship Id="rId11" Type="http://schemas.openxmlformats.org/officeDocument/2006/relationships/slideLayout" Target="../slideLayouts/slideLayout1600.xml"/><Relationship Id="rId5" Type="http://schemas.openxmlformats.org/officeDocument/2006/relationships/slideLayout" Target="../slideLayouts/slideLayout1594.xml"/><Relationship Id="rId15" Type="http://schemas.openxmlformats.org/officeDocument/2006/relationships/slideLayout" Target="../slideLayouts/slideLayout1604.xml"/><Relationship Id="rId10" Type="http://schemas.openxmlformats.org/officeDocument/2006/relationships/slideLayout" Target="../slideLayouts/slideLayout1599.xml"/><Relationship Id="rId19" Type="http://schemas.openxmlformats.org/officeDocument/2006/relationships/slideLayout" Target="../slideLayouts/slideLayout1608.xml"/><Relationship Id="rId4" Type="http://schemas.openxmlformats.org/officeDocument/2006/relationships/slideLayout" Target="../slideLayouts/slideLayout1593.xml"/><Relationship Id="rId9" Type="http://schemas.openxmlformats.org/officeDocument/2006/relationships/slideLayout" Target="../slideLayouts/slideLayout1598.xml"/><Relationship Id="rId14" Type="http://schemas.openxmlformats.org/officeDocument/2006/relationships/slideLayout" Target="../slideLayouts/slideLayout1603.xml"/><Relationship Id="rId22" Type="http://schemas.openxmlformats.org/officeDocument/2006/relationships/theme" Target="../theme/theme63.xml"/></Relationships>
</file>

<file path=ppt/slideMasters/_rels/slideMaster6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18.xml"/><Relationship Id="rId13" Type="http://schemas.openxmlformats.org/officeDocument/2006/relationships/slideLayout" Target="../slideLayouts/slideLayout1623.xml"/><Relationship Id="rId18" Type="http://schemas.openxmlformats.org/officeDocument/2006/relationships/theme" Target="../theme/theme64.xml"/><Relationship Id="rId3" Type="http://schemas.openxmlformats.org/officeDocument/2006/relationships/slideLayout" Target="../slideLayouts/slideLayout1613.xml"/><Relationship Id="rId7" Type="http://schemas.openxmlformats.org/officeDocument/2006/relationships/slideLayout" Target="../slideLayouts/slideLayout1617.xml"/><Relationship Id="rId12" Type="http://schemas.openxmlformats.org/officeDocument/2006/relationships/slideLayout" Target="../slideLayouts/slideLayout1622.xml"/><Relationship Id="rId17" Type="http://schemas.openxmlformats.org/officeDocument/2006/relationships/slideLayout" Target="../slideLayouts/slideLayout1627.xml"/><Relationship Id="rId2" Type="http://schemas.openxmlformats.org/officeDocument/2006/relationships/slideLayout" Target="../slideLayouts/slideLayout1612.xml"/><Relationship Id="rId16" Type="http://schemas.openxmlformats.org/officeDocument/2006/relationships/slideLayout" Target="../slideLayouts/slideLayout1626.xml"/><Relationship Id="rId1" Type="http://schemas.openxmlformats.org/officeDocument/2006/relationships/slideLayout" Target="../slideLayouts/slideLayout1611.xml"/><Relationship Id="rId6" Type="http://schemas.openxmlformats.org/officeDocument/2006/relationships/slideLayout" Target="../slideLayouts/slideLayout1616.xml"/><Relationship Id="rId11" Type="http://schemas.openxmlformats.org/officeDocument/2006/relationships/slideLayout" Target="../slideLayouts/slideLayout1621.xml"/><Relationship Id="rId5" Type="http://schemas.openxmlformats.org/officeDocument/2006/relationships/slideLayout" Target="../slideLayouts/slideLayout1615.xml"/><Relationship Id="rId15" Type="http://schemas.openxmlformats.org/officeDocument/2006/relationships/slideLayout" Target="../slideLayouts/slideLayout1625.xml"/><Relationship Id="rId10" Type="http://schemas.openxmlformats.org/officeDocument/2006/relationships/slideLayout" Target="../slideLayouts/slideLayout1620.xml"/><Relationship Id="rId4" Type="http://schemas.openxmlformats.org/officeDocument/2006/relationships/slideLayout" Target="../slideLayouts/slideLayout1614.xml"/><Relationship Id="rId9" Type="http://schemas.openxmlformats.org/officeDocument/2006/relationships/slideLayout" Target="../slideLayouts/slideLayout1619.xml"/><Relationship Id="rId14" Type="http://schemas.openxmlformats.org/officeDocument/2006/relationships/slideLayout" Target="../slideLayouts/slideLayout1624.xml"/></Relationships>
</file>

<file path=ppt/slideMasters/_rels/slideMaster6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5.xml"/><Relationship Id="rId13" Type="http://schemas.openxmlformats.org/officeDocument/2006/relationships/slideLayout" Target="../slideLayouts/slideLayout1640.xml"/><Relationship Id="rId3" Type="http://schemas.openxmlformats.org/officeDocument/2006/relationships/slideLayout" Target="../slideLayouts/slideLayout1630.xml"/><Relationship Id="rId7" Type="http://schemas.openxmlformats.org/officeDocument/2006/relationships/slideLayout" Target="../slideLayouts/slideLayout1634.xml"/><Relationship Id="rId12" Type="http://schemas.openxmlformats.org/officeDocument/2006/relationships/slideLayout" Target="../slideLayouts/slideLayout1639.xml"/><Relationship Id="rId2" Type="http://schemas.openxmlformats.org/officeDocument/2006/relationships/slideLayout" Target="../slideLayouts/slideLayout1629.xml"/><Relationship Id="rId1" Type="http://schemas.openxmlformats.org/officeDocument/2006/relationships/slideLayout" Target="../slideLayouts/slideLayout1628.xml"/><Relationship Id="rId6" Type="http://schemas.openxmlformats.org/officeDocument/2006/relationships/slideLayout" Target="../slideLayouts/slideLayout1633.xml"/><Relationship Id="rId11" Type="http://schemas.openxmlformats.org/officeDocument/2006/relationships/slideLayout" Target="../slideLayouts/slideLayout1638.xml"/><Relationship Id="rId5" Type="http://schemas.openxmlformats.org/officeDocument/2006/relationships/slideLayout" Target="../slideLayouts/slideLayout1632.xml"/><Relationship Id="rId15" Type="http://schemas.openxmlformats.org/officeDocument/2006/relationships/theme" Target="../theme/theme65.xml"/><Relationship Id="rId10" Type="http://schemas.openxmlformats.org/officeDocument/2006/relationships/slideLayout" Target="../slideLayouts/slideLayout1637.xml"/><Relationship Id="rId4" Type="http://schemas.openxmlformats.org/officeDocument/2006/relationships/slideLayout" Target="../slideLayouts/slideLayout1631.xml"/><Relationship Id="rId9" Type="http://schemas.openxmlformats.org/officeDocument/2006/relationships/slideLayout" Target="../slideLayouts/slideLayout1636.xml"/><Relationship Id="rId14" Type="http://schemas.openxmlformats.org/officeDocument/2006/relationships/slideLayout" Target="../slideLayouts/slideLayout1641.xml"/></Relationships>
</file>

<file path=ppt/slideMasters/_rels/slideMaster6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9.xml"/><Relationship Id="rId13" Type="http://schemas.openxmlformats.org/officeDocument/2006/relationships/slideLayout" Target="../slideLayouts/slideLayout1654.xml"/><Relationship Id="rId3" Type="http://schemas.openxmlformats.org/officeDocument/2006/relationships/slideLayout" Target="../slideLayouts/slideLayout1644.xml"/><Relationship Id="rId7" Type="http://schemas.openxmlformats.org/officeDocument/2006/relationships/slideLayout" Target="../slideLayouts/slideLayout1648.xml"/><Relationship Id="rId12" Type="http://schemas.openxmlformats.org/officeDocument/2006/relationships/slideLayout" Target="../slideLayouts/slideLayout1653.xml"/><Relationship Id="rId2" Type="http://schemas.openxmlformats.org/officeDocument/2006/relationships/slideLayout" Target="../slideLayouts/slideLayout1643.xml"/><Relationship Id="rId1" Type="http://schemas.openxmlformats.org/officeDocument/2006/relationships/slideLayout" Target="../slideLayouts/slideLayout1642.xml"/><Relationship Id="rId6" Type="http://schemas.openxmlformats.org/officeDocument/2006/relationships/slideLayout" Target="../slideLayouts/slideLayout1647.xml"/><Relationship Id="rId11" Type="http://schemas.openxmlformats.org/officeDocument/2006/relationships/slideLayout" Target="../slideLayouts/slideLayout1652.xml"/><Relationship Id="rId5" Type="http://schemas.openxmlformats.org/officeDocument/2006/relationships/slideLayout" Target="../slideLayouts/slideLayout1646.xml"/><Relationship Id="rId15" Type="http://schemas.openxmlformats.org/officeDocument/2006/relationships/theme" Target="../theme/theme66.xml"/><Relationship Id="rId10" Type="http://schemas.openxmlformats.org/officeDocument/2006/relationships/slideLayout" Target="../slideLayouts/slideLayout1651.xml"/><Relationship Id="rId4" Type="http://schemas.openxmlformats.org/officeDocument/2006/relationships/slideLayout" Target="../slideLayouts/slideLayout1645.xml"/><Relationship Id="rId9" Type="http://schemas.openxmlformats.org/officeDocument/2006/relationships/slideLayout" Target="../slideLayouts/slideLayout1650.xml"/><Relationship Id="rId14" Type="http://schemas.openxmlformats.org/officeDocument/2006/relationships/slideLayout" Target="../slideLayouts/slideLayout1655.xml"/></Relationships>
</file>

<file path=ppt/slideMasters/_rels/slideMaster6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63.xml"/><Relationship Id="rId13" Type="http://schemas.openxmlformats.org/officeDocument/2006/relationships/slideLayout" Target="../slideLayouts/slideLayout1668.xml"/><Relationship Id="rId18" Type="http://schemas.openxmlformats.org/officeDocument/2006/relationships/theme" Target="../theme/theme67.xml"/><Relationship Id="rId3" Type="http://schemas.openxmlformats.org/officeDocument/2006/relationships/slideLayout" Target="../slideLayouts/slideLayout1658.xml"/><Relationship Id="rId7" Type="http://schemas.openxmlformats.org/officeDocument/2006/relationships/slideLayout" Target="../slideLayouts/slideLayout1662.xml"/><Relationship Id="rId12" Type="http://schemas.openxmlformats.org/officeDocument/2006/relationships/slideLayout" Target="../slideLayouts/slideLayout1667.xml"/><Relationship Id="rId17" Type="http://schemas.openxmlformats.org/officeDocument/2006/relationships/slideLayout" Target="../slideLayouts/slideLayout1672.xml"/><Relationship Id="rId2" Type="http://schemas.openxmlformats.org/officeDocument/2006/relationships/slideLayout" Target="../slideLayouts/slideLayout1657.xml"/><Relationship Id="rId16" Type="http://schemas.openxmlformats.org/officeDocument/2006/relationships/slideLayout" Target="../slideLayouts/slideLayout1671.xml"/><Relationship Id="rId1" Type="http://schemas.openxmlformats.org/officeDocument/2006/relationships/slideLayout" Target="../slideLayouts/slideLayout1656.xml"/><Relationship Id="rId6" Type="http://schemas.openxmlformats.org/officeDocument/2006/relationships/slideLayout" Target="../slideLayouts/slideLayout1661.xml"/><Relationship Id="rId11" Type="http://schemas.openxmlformats.org/officeDocument/2006/relationships/slideLayout" Target="../slideLayouts/slideLayout1666.xml"/><Relationship Id="rId5" Type="http://schemas.openxmlformats.org/officeDocument/2006/relationships/slideLayout" Target="../slideLayouts/slideLayout1660.xml"/><Relationship Id="rId15" Type="http://schemas.openxmlformats.org/officeDocument/2006/relationships/slideLayout" Target="../slideLayouts/slideLayout1670.xml"/><Relationship Id="rId10" Type="http://schemas.openxmlformats.org/officeDocument/2006/relationships/slideLayout" Target="../slideLayouts/slideLayout1665.xml"/><Relationship Id="rId4" Type="http://schemas.openxmlformats.org/officeDocument/2006/relationships/slideLayout" Target="../slideLayouts/slideLayout1659.xml"/><Relationship Id="rId9" Type="http://schemas.openxmlformats.org/officeDocument/2006/relationships/slideLayout" Target="../slideLayouts/slideLayout1664.xml"/><Relationship Id="rId14" Type="http://schemas.openxmlformats.org/officeDocument/2006/relationships/slideLayout" Target="../slideLayouts/slideLayout1669.xml"/></Relationships>
</file>

<file path=ppt/slideMasters/_rels/slideMaster6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80.xml"/><Relationship Id="rId13" Type="http://schemas.openxmlformats.org/officeDocument/2006/relationships/slideLayout" Target="../slideLayouts/slideLayout1685.xml"/><Relationship Id="rId18" Type="http://schemas.openxmlformats.org/officeDocument/2006/relationships/theme" Target="../theme/theme68.xml"/><Relationship Id="rId3" Type="http://schemas.openxmlformats.org/officeDocument/2006/relationships/slideLayout" Target="../slideLayouts/slideLayout1675.xml"/><Relationship Id="rId7" Type="http://schemas.openxmlformats.org/officeDocument/2006/relationships/slideLayout" Target="../slideLayouts/slideLayout1679.xml"/><Relationship Id="rId12" Type="http://schemas.openxmlformats.org/officeDocument/2006/relationships/slideLayout" Target="../slideLayouts/slideLayout1684.xml"/><Relationship Id="rId17" Type="http://schemas.openxmlformats.org/officeDocument/2006/relationships/slideLayout" Target="../slideLayouts/slideLayout1689.xml"/><Relationship Id="rId2" Type="http://schemas.openxmlformats.org/officeDocument/2006/relationships/slideLayout" Target="../slideLayouts/slideLayout1674.xml"/><Relationship Id="rId16" Type="http://schemas.openxmlformats.org/officeDocument/2006/relationships/slideLayout" Target="../slideLayouts/slideLayout1688.xml"/><Relationship Id="rId1" Type="http://schemas.openxmlformats.org/officeDocument/2006/relationships/slideLayout" Target="../slideLayouts/slideLayout1673.xml"/><Relationship Id="rId6" Type="http://schemas.openxmlformats.org/officeDocument/2006/relationships/slideLayout" Target="../slideLayouts/slideLayout1678.xml"/><Relationship Id="rId11" Type="http://schemas.openxmlformats.org/officeDocument/2006/relationships/slideLayout" Target="../slideLayouts/slideLayout1683.xml"/><Relationship Id="rId5" Type="http://schemas.openxmlformats.org/officeDocument/2006/relationships/slideLayout" Target="../slideLayouts/slideLayout1677.xml"/><Relationship Id="rId15" Type="http://schemas.openxmlformats.org/officeDocument/2006/relationships/slideLayout" Target="../slideLayouts/slideLayout1687.xml"/><Relationship Id="rId10" Type="http://schemas.openxmlformats.org/officeDocument/2006/relationships/slideLayout" Target="../slideLayouts/slideLayout1682.xml"/><Relationship Id="rId4" Type="http://schemas.openxmlformats.org/officeDocument/2006/relationships/slideLayout" Target="../slideLayouts/slideLayout1676.xml"/><Relationship Id="rId9" Type="http://schemas.openxmlformats.org/officeDocument/2006/relationships/slideLayout" Target="../slideLayouts/slideLayout1681.xml"/><Relationship Id="rId14" Type="http://schemas.openxmlformats.org/officeDocument/2006/relationships/slideLayout" Target="../slideLayouts/slideLayout1686.xml"/></Relationships>
</file>

<file path=ppt/slideMasters/_rels/slideMaster6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97.xml"/><Relationship Id="rId13" Type="http://schemas.openxmlformats.org/officeDocument/2006/relationships/slideLayout" Target="../slideLayouts/slideLayout1702.xml"/><Relationship Id="rId3" Type="http://schemas.openxmlformats.org/officeDocument/2006/relationships/slideLayout" Target="../slideLayouts/slideLayout1692.xml"/><Relationship Id="rId7" Type="http://schemas.openxmlformats.org/officeDocument/2006/relationships/slideLayout" Target="../slideLayouts/slideLayout1696.xml"/><Relationship Id="rId12" Type="http://schemas.openxmlformats.org/officeDocument/2006/relationships/slideLayout" Target="../slideLayouts/slideLayout1701.xml"/><Relationship Id="rId2" Type="http://schemas.openxmlformats.org/officeDocument/2006/relationships/slideLayout" Target="../slideLayouts/slideLayout1691.xml"/><Relationship Id="rId1" Type="http://schemas.openxmlformats.org/officeDocument/2006/relationships/slideLayout" Target="../slideLayouts/slideLayout1690.xml"/><Relationship Id="rId6" Type="http://schemas.openxmlformats.org/officeDocument/2006/relationships/slideLayout" Target="../slideLayouts/slideLayout1695.xml"/><Relationship Id="rId11" Type="http://schemas.openxmlformats.org/officeDocument/2006/relationships/slideLayout" Target="../slideLayouts/slideLayout1700.xml"/><Relationship Id="rId5" Type="http://schemas.openxmlformats.org/officeDocument/2006/relationships/slideLayout" Target="../slideLayouts/slideLayout1694.xml"/><Relationship Id="rId15" Type="http://schemas.openxmlformats.org/officeDocument/2006/relationships/theme" Target="../theme/theme69.xml"/><Relationship Id="rId10" Type="http://schemas.openxmlformats.org/officeDocument/2006/relationships/slideLayout" Target="../slideLayouts/slideLayout1699.xml"/><Relationship Id="rId4" Type="http://schemas.openxmlformats.org/officeDocument/2006/relationships/slideLayout" Target="../slideLayouts/slideLayout1693.xml"/><Relationship Id="rId9" Type="http://schemas.openxmlformats.org/officeDocument/2006/relationships/slideLayout" Target="../slideLayouts/slideLayout1698.xml"/><Relationship Id="rId14" Type="http://schemas.openxmlformats.org/officeDocument/2006/relationships/slideLayout" Target="../slideLayouts/slideLayout170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1.xml"/><Relationship Id="rId13" Type="http://schemas.openxmlformats.org/officeDocument/2006/relationships/slideLayout" Target="../slideLayouts/slideLayout226.xml"/><Relationship Id="rId18" Type="http://schemas.openxmlformats.org/officeDocument/2006/relationships/slideLayout" Target="../slideLayouts/slideLayout231.xml"/><Relationship Id="rId26" Type="http://schemas.openxmlformats.org/officeDocument/2006/relationships/slideLayout" Target="../slideLayouts/slideLayout239.xml"/><Relationship Id="rId39" Type="http://schemas.openxmlformats.org/officeDocument/2006/relationships/slideLayout" Target="../slideLayouts/slideLayout252.xml"/><Relationship Id="rId3" Type="http://schemas.openxmlformats.org/officeDocument/2006/relationships/slideLayout" Target="../slideLayouts/slideLayout216.xml"/><Relationship Id="rId21" Type="http://schemas.openxmlformats.org/officeDocument/2006/relationships/slideLayout" Target="../slideLayouts/slideLayout234.xml"/><Relationship Id="rId34" Type="http://schemas.openxmlformats.org/officeDocument/2006/relationships/slideLayout" Target="../slideLayouts/slideLayout247.xml"/><Relationship Id="rId42" Type="http://schemas.openxmlformats.org/officeDocument/2006/relationships/slideLayout" Target="../slideLayouts/slideLayout255.xml"/><Relationship Id="rId47" Type="http://schemas.openxmlformats.org/officeDocument/2006/relationships/theme" Target="../theme/theme7.xml"/><Relationship Id="rId7" Type="http://schemas.openxmlformats.org/officeDocument/2006/relationships/slideLayout" Target="../slideLayouts/slideLayout220.xml"/><Relationship Id="rId12" Type="http://schemas.openxmlformats.org/officeDocument/2006/relationships/slideLayout" Target="../slideLayouts/slideLayout225.xml"/><Relationship Id="rId17" Type="http://schemas.openxmlformats.org/officeDocument/2006/relationships/slideLayout" Target="../slideLayouts/slideLayout230.xml"/><Relationship Id="rId25" Type="http://schemas.openxmlformats.org/officeDocument/2006/relationships/slideLayout" Target="../slideLayouts/slideLayout238.xml"/><Relationship Id="rId33" Type="http://schemas.openxmlformats.org/officeDocument/2006/relationships/slideLayout" Target="../slideLayouts/slideLayout246.xml"/><Relationship Id="rId38" Type="http://schemas.openxmlformats.org/officeDocument/2006/relationships/slideLayout" Target="../slideLayouts/slideLayout251.xml"/><Relationship Id="rId46" Type="http://schemas.openxmlformats.org/officeDocument/2006/relationships/slideLayout" Target="../slideLayouts/slideLayout259.xml"/><Relationship Id="rId2" Type="http://schemas.openxmlformats.org/officeDocument/2006/relationships/slideLayout" Target="../slideLayouts/slideLayout215.xml"/><Relationship Id="rId16" Type="http://schemas.openxmlformats.org/officeDocument/2006/relationships/slideLayout" Target="../slideLayouts/slideLayout229.xml"/><Relationship Id="rId20" Type="http://schemas.openxmlformats.org/officeDocument/2006/relationships/slideLayout" Target="../slideLayouts/slideLayout233.xml"/><Relationship Id="rId29" Type="http://schemas.openxmlformats.org/officeDocument/2006/relationships/slideLayout" Target="../slideLayouts/slideLayout242.xml"/><Relationship Id="rId41" Type="http://schemas.openxmlformats.org/officeDocument/2006/relationships/slideLayout" Target="../slideLayouts/slideLayout254.xml"/><Relationship Id="rId1" Type="http://schemas.openxmlformats.org/officeDocument/2006/relationships/slideLayout" Target="../slideLayouts/slideLayout214.xml"/><Relationship Id="rId6" Type="http://schemas.openxmlformats.org/officeDocument/2006/relationships/slideLayout" Target="../slideLayouts/slideLayout219.xml"/><Relationship Id="rId11" Type="http://schemas.openxmlformats.org/officeDocument/2006/relationships/slideLayout" Target="../slideLayouts/slideLayout224.xml"/><Relationship Id="rId24" Type="http://schemas.openxmlformats.org/officeDocument/2006/relationships/slideLayout" Target="../slideLayouts/slideLayout237.xml"/><Relationship Id="rId32" Type="http://schemas.openxmlformats.org/officeDocument/2006/relationships/slideLayout" Target="../slideLayouts/slideLayout245.xml"/><Relationship Id="rId37" Type="http://schemas.openxmlformats.org/officeDocument/2006/relationships/slideLayout" Target="../slideLayouts/slideLayout250.xml"/><Relationship Id="rId40" Type="http://schemas.openxmlformats.org/officeDocument/2006/relationships/slideLayout" Target="../slideLayouts/slideLayout253.xml"/><Relationship Id="rId45" Type="http://schemas.openxmlformats.org/officeDocument/2006/relationships/slideLayout" Target="../slideLayouts/slideLayout258.xml"/><Relationship Id="rId5" Type="http://schemas.openxmlformats.org/officeDocument/2006/relationships/slideLayout" Target="../slideLayouts/slideLayout218.xml"/><Relationship Id="rId15" Type="http://schemas.openxmlformats.org/officeDocument/2006/relationships/slideLayout" Target="../slideLayouts/slideLayout228.xml"/><Relationship Id="rId23" Type="http://schemas.openxmlformats.org/officeDocument/2006/relationships/slideLayout" Target="../slideLayouts/slideLayout236.xml"/><Relationship Id="rId28" Type="http://schemas.openxmlformats.org/officeDocument/2006/relationships/slideLayout" Target="../slideLayouts/slideLayout241.xml"/><Relationship Id="rId36" Type="http://schemas.openxmlformats.org/officeDocument/2006/relationships/slideLayout" Target="../slideLayouts/slideLayout249.xml"/><Relationship Id="rId10" Type="http://schemas.openxmlformats.org/officeDocument/2006/relationships/slideLayout" Target="../slideLayouts/slideLayout223.xml"/><Relationship Id="rId19" Type="http://schemas.openxmlformats.org/officeDocument/2006/relationships/slideLayout" Target="../slideLayouts/slideLayout232.xml"/><Relationship Id="rId31" Type="http://schemas.openxmlformats.org/officeDocument/2006/relationships/slideLayout" Target="../slideLayouts/slideLayout244.xml"/><Relationship Id="rId44" Type="http://schemas.openxmlformats.org/officeDocument/2006/relationships/slideLayout" Target="../slideLayouts/slideLayout257.xml"/><Relationship Id="rId4" Type="http://schemas.openxmlformats.org/officeDocument/2006/relationships/slideLayout" Target="../slideLayouts/slideLayout217.xml"/><Relationship Id="rId9" Type="http://schemas.openxmlformats.org/officeDocument/2006/relationships/slideLayout" Target="../slideLayouts/slideLayout222.xml"/><Relationship Id="rId14" Type="http://schemas.openxmlformats.org/officeDocument/2006/relationships/slideLayout" Target="../slideLayouts/slideLayout227.xml"/><Relationship Id="rId22" Type="http://schemas.openxmlformats.org/officeDocument/2006/relationships/slideLayout" Target="../slideLayouts/slideLayout235.xml"/><Relationship Id="rId27" Type="http://schemas.openxmlformats.org/officeDocument/2006/relationships/slideLayout" Target="../slideLayouts/slideLayout240.xml"/><Relationship Id="rId30" Type="http://schemas.openxmlformats.org/officeDocument/2006/relationships/slideLayout" Target="../slideLayouts/slideLayout243.xml"/><Relationship Id="rId35" Type="http://schemas.openxmlformats.org/officeDocument/2006/relationships/slideLayout" Target="../slideLayouts/slideLayout248.xml"/><Relationship Id="rId43" Type="http://schemas.openxmlformats.org/officeDocument/2006/relationships/slideLayout" Target="../slideLayouts/slideLayout256.xml"/></Relationships>
</file>

<file path=ppt/slideMasters/_rels/slideMaster7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11.xml"/><Relationship Id="rId13" Type="http://schemas.openxmlformats.org/officeDocument/2006/relationships/slideLayout" Target="../slideLayouts/slideLayout1716.xml"/><Relationship Id="rId18" Type="http://schemas.openxmlformats.org/officeDocument/2006/relationships/theme" Target="../theme/theme70.xml"/><Relationship Id="rId3" Type="http://schemas.openxmlformats.org/officeDocument/2006/relationships/slideLayout" Target="../slideLayouts/slideLayout1706.xml"/><Relationship Id="rId7" Type="http://schemas.openxmlformats.org/officeDocument/2006/relationships/slideLayout" Target="../slideLayouts/slideLayout1710.xml"/><Relationship Id="rId12" Type="http://schemas.openxmlformats.org/officeDocument/2006/relationships/slideLayout" Target="../slideLayouts/slideLayout1715.xml"/><Relationship Id="rId17" Type="http://schemas.openxmlformats.org/officeDocument/2006/relationships/slideLayout" Target="../slideLayouts/slideLayout1720.xml"/><Relationship Id="rId2" Type="http://schemas.openxmlformats.org/officeDocument/2006/relationships/slideLayout" Target="../slideLayouts/slideLayout1705.xml"/><Relationship Id="rId16" Type="http://schemas.openxmlformats.org/officeDocument/2006/relationships/slideLayout" Target="../slideLayouts/slideLayout1719.xml"/><Relationship Id="rId1" Type="http://schemas.openxmlformats.org/officeDocument/2006/relationships/slideLayout" Target="../slideLayouts/slideLayout1704.xml"/><Relationship Id="rId6" Type="http://schemas.openxmlformats.org/officeDocument/2006/relationships/slideLayout" Target="../slideLayouts/slideLayout1709.xml"/><Relationship Id="rId11" Type="http://schemas.openxmlformats.org/officeDocument/2006/relationships/slideLayout" Target="../slideLayouts/slideLayout1714.xml"/><Relationship Id="rId5" Type="http://schemas.openxmlformats.org/officeDocument/2006/relationships/slideLayout" Target="../slideLayouts/slideLayout1708.xml"/><Relationship Id="rId15" Type="http://schemas.openxmlformats.org/officeDocument/2006/relationships/slideLayout" Target="../slideLayouts/slideLayout1718.xml"/><Relationship Id="rId10" Type="http://schemas.openxmlformats.org/officeDocument/2006/relationships/slideLayout" Target="../slideLayouts/slideLayout1713.xml"/><Relationship Id="rId4" Type="http://schemas.openxmlformats.org/officeDocument/2006/relationships/slideLayout" Target="../slideLayouts/slideLayout1707.xml"/><Relationship Id="rId9" Type="http://schemas.openxmlformats.org/officeDocument/2006/relationships/slideLayout" Target="../slideLayouts/slideLayout1712.xml"/><Relationship Id="rId14" Type="http://schemas.openxmlformats.org/officeDocument/2006/relationships/slideLayout" Target="../slideLayouts/slideLayout1717.xml"/></Relationships>
</file>

<file path=ppt/slideMasters/_rels/slideMaster7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28.xml"/><Relationship Id="rId13" Type="http://schemas.openxmlformats.org/officeDocument/2006/relationships/slideLayout" Target="../slideLayouts/slideLayout1733.xml"/><Relationship Id="rId18" Type="http://schemas.openxmlformats.org/officeDocument/2006/relationships/slideLayout" Target="../slideLayouts/slideLayout1738.xml"/><Relationship Id="rId26" Type="http://schemas.openxmlformats.org/officeDocument/2006/relationships/slideLayout" Target="../slideLayouts/slideLayout1746.xml"/><Relationship Id="rId39" Type="http://schemas.openxmlformats.org/officeDocument/2006/relationships/slideLayout" Target="../slideLayouts/slideLayout1759.xml"/><Relationship Id="rId3" Type="http://schemas.openxmlformats.org/officeDocument/2006/relationships/slideLayout" Target="../slideLayouts/slideLayout1723.xml"/><Relationship Id="rId21" Type="http://schemas.openxmlformats.org/officeDocument/2006/relationships/slideLayout" Target="../slideLayouts/slideLayout1741.xml"/><Relationship Id="rId34" Type="http://schemas.openxmlformats.org/officeDocument/2006/relationships/slideLayout" Target="../slideLayouts/slideLayout1754.xml"/><Relationship Id="rId42" Type="http://schemas.openxmlformats.org/officeDocument/2006/relationships/slideLayout" Target="../slideLayouts/slideLayout1762.xml"/><Relationship Id="rId7" Type="http://schemas.openxmlformats.org/officeDocument/2006/relationships/slideLayout" Target="../slideLayouts/slideLayout1727.xml"/><Relationship Id="rId12" Type="http://schemas.openxmlformats.org/officeDocument/2006/relationships/slideLayout" Target="../slideLayouts/slideLayout1732.xml"/><Relationship Id="rId17" Type="http://schemas.openxmlformats.org/officeDocument/2006/relationships/slideLayout" Target="../slideLayouts/slideLayout1737.xml"/><Relationship Id="rId25" Type="http://schemas.openxmlformats.org/officeDocument/2006/relationships/slideLayout" Target="../slideLayouts/slideLayout1745.xml"/><Relationship Id="rId33" Type="http://schemas.openxmlformats.org/officeDocument/2006/relationships/slideLayout" Target="../slideLayouts/slideLayout1753.xml"/><Relationship Id="rId38" Type="http://schemas.openxmlformats.org/officeDocument/2006/relationships/slideLayout" Target="../slideLayouts/slideLayout1758.xml"/><Relationship Id="rId46" Type="http://schemas.openxmlformats.org/officeDocument/2006/relationships/theme" Target="../theme/theme71.xml"/><Relationship Id="rId2" Type="http://schemas.openxmlformats.org/officeDocument/2006/relationships/slideLayout" Target="../slideLayouts/slideLayout1722.xml"/><Relationship Id="rId16" Type="http://schemas.openxmlformats.org/officeDocument/2006/relationships/slideLayout" Target="../slideLayouts/slideLayout1736.xml"/><Relationship Id="rId20" Type="http://schemas.openxmlformats.org/officeDocument/2006/relationships/slideLayout" Target="../slideLayouts/slideLayout1740.xml"/><Relationship Id="rId29" Type="http://schemas.openxmlformats.org/officeDocument/2006/relationships/slideLayout" Target="../slideLayouts/slideLayout1749.xml"/><Relationship Id="rId41" Type="http://schemas.openxmlformats.org/officeDocument/2006/relationships/slideLayout" Target="../slideLayouts/slideLayout1761.xml"/><Relationship Id="rId1" Type="http://schemas.openxmlformats.org/officeDocument/2006/relationships/slideLayout" Target="../slideLayouts/slideLayout1721.xml"/><Relationship Id="rId6" Type="http://schemas.openxmlformats.org/officeDocument/2006/relationships/slideLayout" Target="../slideLayouts/slideLayout1726.xml"/><Relationship Id="rId11" Type="http://schemas.openxmlformats.org/officeDocument/2006/relationships/slideLayout" Target="../slideLayouts/slideLayout1731.xml"/><Relationship Id="rId24" Type="http://schemas.openxmlformats.org/officeDocument/2006/relationships/slideLayout" Target="../slideLayouts/slideLayout1744.xml"/><Relationship Id="rId32" Type="http://schemas.openxmlformats.org/officeDocument/2006/relationships/slideLayout" Target="../slideLayouts/slideLayout1752.xml"/><Relationship Id="rId37" Type="http://schemas.openxmlformats.org/officeDocument/2006/relationships/slideLayout" Target="../slideLayouts/slideLayout1757.xml"/><Relationship Id="rId40" Type="http://schemas.openxmlformats.org/officeDocument/2006/relationships/slideLayout" Target="../slideLayouts/slideLayout1760.xml"/><Relationship Id="rId45" Type="http://schemas.openxmlformats.org/officeDocument/2006/relationships/slideLayout" Target="../slideLayouts/slideLayout1765.xml"/><Relationship Id="rId5" Type="http://schemas.openxmlformats.org/officeDocument/2006/relationships/slideLayout" Target="../slideLayouts/slideLayout1725.xml"/><Relationship Id="rId15" Type="http://schemas.openxmlformats.org/officeDocument/2006/relationships/slideLayout" Target="../slideLayouts/slideLayout1735.xml"/><Relationship Id="rId23" Type="http://schemas.openxmlformats.org/officeDocument/2006/relationships/slideLayout" Target="../slideLayouts/slideLayout1743.xml"/><Relationship Id="rId28" Type="http://schemas.openxmlformats.org/officeDocument/2006/relationships/slideLayout" Target="../slideLayouts/slideLayout1748.xml"/><Relationship Id="rId36" Type="http://schemas.openxmlformats.org/officeDocument/2006/relationships/slideLayout" Target="../slideLayouts/slideLayout1756.xml"/><Relationship Id="rId10" Type="http://schemas.openxmlformats.org/officeDocument/2006/relationships/slideLayout" Target="../slideLayouts/slideLayout1730.xml"/><Relationship Id="rId19" Type="http://schemas.openxmlformats.org/officeDocument/2006/relationships/slideLayout" Target="../slideLayouts/slideLayout1739.xml"/><Relationship Id="rId31" Type="http://schemas.openxmlformats.org/officeDocument/2006/relationships/slideLayout" Target="../slideLayouts/slideLayout1751.xml"/><Relationship Id="rId44" Type="http://schemas.openxmlformats.org/officeDocument/2006/relationships/slideLayout" Target="../slideLayouts/slideLayout1764.xml"/><Relationship Id="rId4" Type="http://schemas.openxmlformats.org/officeDocument/2006/relationships/slideLayout" Target="../slideLayouts/slideLayout1724.xml"/><Relationship Id="rId9" Type="http://schemas.openxmlformats.org/officeDocument/2006/relationships/slideLayout" Target="../slideLayouts/slideLayout1729.xml"/><Relationship Id="rId14" Type="http://schemas.openxmlformats.org/officeDocument/2006/relationships/slideLayout" Target="../slideLayouts/slideLayout1734.xml"/><Relationship Id="rId22" Type="http://schemas.openxmlformats.org/officeDocument/2006/relationships/slideLayout" Target="../slideLayouts/slideLayout1742.xml"/><Relationship Id="rId27" Type="http://schemas.openxmlformats.org/officeDocument/2006/relationships/slideLayout" Target="../slideLayouts/slideLayout1747.xml"/><Relationship Id="rId30" Type="http://schemas.openxmlformats.org/officeDocument/2006/relationships/slideLayout" Target="../slideLayouts/slideLayout1750.xml"/><Relationship Id="rId35" Type="http://schemas.openxmlformats.org/officeDocument/2006/relationships/slideLayout" Target="../slideLayouts/slideLayout1755.xml"/><Relationship Id="rId43" Type="http://schemas.openxmlformats.org/officeDocument/2006/relationships/slideLayout" Target="../slideLayouts/slideLayout1763.xml"/></Relationships>
</file>

<file path=ppt/slideMasters/_rels/slideMaster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3.xml"/><Relationship Id="rId13" Type="http://schemas.openxmlformats.org/officeDocument/2006/relationships/slideLayout" Target="../slideLayouts/slideLayout1778.xml"/><Relationship Id="rId3" Type="http://schemas.openxmlformats.org/officeDocument/2006/relationships/slideLayout" Target="../slideLayouts/slideLayout1768.xml"/><Relationship Id="rId7" Type="http://schemas.openxmlformats.org/officeDocument/2006/relationships/slideLayout" Target="../slideLayouts/slideLayout1772.xml"/><Relationship Id="rId12" Type="http://schemas.openxmlformats.org/officeDocument/2006/relationships/slideLayout" Target="../slideLayouts/slideLayout1777.xml"/><Relationship Id="rId2" Type="http://schemas.openxmlformats.org/officeDocument/2006/relationships/slideLayout" Target="../slideLayouts/slideLayout1767.xml"/><Relationship Id="rId1" Type="http://schemas.openxmlformats.org/officeDocument/2006/relationships/slideLayout" Target="../slideLayouts/slideLayout1766.xml"/><Relationship Id="rId6" Type="http://schemas.openxmlformats.org/officeDocument/2006/relationships/slideLayout" Target="../slideLayouts/slideLayout1771.xml"/><Relationship Id="rId11" Type="http://schemas.openxmlformats.org/officeDocument/2006/relationships/slideLayout" Target="../slideLayouts/slideLayout1776.xml"/><Relationship Id="rId5" Type="http://schemas.openxmlformats.org/officeDocument/2006/relationships/slideLayout" Target="../slideLayouts/slideLayout1770.xml"/><Relationship Id="rId10" Type="http://schemas.openxmlformats.org/officeDocument/2006/relationships/slideLayout" Target="../slideLayouts/slideLayout1775.xml"/><Relationship Id="rId4" Type="http://schemas.openxmlformats.org/officeDocument/2006/relationships/slideLayout" Target="../slideLayouts/slideLayout1769.xml"/><Relationship Id="rId9" Type="http://schemas.openxmlformats.org/officeDocument/2006/relationships/slideLayout" Target="../slideLayouts/slideLayout1774.xml"/><Relationship Id="rId14" Type="http://schemas.openxmlformats.org/officeDocument/2006/relationships/theme" Target="../theme/theme72.xml"/></Relationships>
</file>

<file path=ppt/slideMasters/_rels/slideMaster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6.xml"/><Relationship Id="rId13" Type="http://schemas.openxmlformats.org/officeDocument/2006/relationships/slideLayout" Target="../slideLayouts/slideLayout1791.xml"/><Relationship Id="rId3" Type="http://schemas.openxmlformats.org/officeDocument/2006/relationships/slideLayout" Target="../slideLayouts/slideLayout1781.xml"/><Relationship Id="rId7" Type="http://schemas.openxmlformats.org/officeDocument/2006/relationships/slideLayout" Target="../slideLayouts/slideLayout1785.xml"/><Relationship Id="rId12" Type="http://schemas.openxmlformats.org/officeDocument/2006/relationships/slideLayout" Target="../slideLayouts/slideLayout1790.xml"/><Relationship Id="rId2" Type="http://schemas.openxmlformats.org/officeDocument/2006/relationships/slideLayout" Target="../slideLayouts/slideLayout1780.xml"/><Relationship Id="rId1" Type="http://schemas.openxmlformats.org/officeDocument/2006/relationships/slideLayout" Target="../slideLayouts/slideLayout1779.xml"/><Relationship Id="rId6" Type="http://schemas.openxmlformats.org/officeDocument/2006/relationships/slideLayout" Target="../slideLayouts/slideLayout1784.xml"/><Relationship Id="rId11" Type="http://schemas.openxmlformats.org/officeDocument/2006/relationships/slideLayout" Target="../slideLayouts/slideLayout1789.xml"/><Relationship Id="rId5" Type="http://schemas.openxmlformats.org/officeDocument/2006/relationships/slideLayout" Target="../slideLayouts/slideLayout1783.xml"/><Relationship Id="rId15" Type="http://schemas.openxmlformats.org/officeDocument/2006/relationships/theme" Target="../theme/theme73.xml"/><Relationship Id="rId10" Type="http://schemas.openxmlformats.org/officeDocument/2006/relationships/slideLayout" Target="../slideLayouts/slideLayout1788.xml"/><Relationship Id="rId4" Type="http://schemas.openxmlformats.org/officeDocument/2006/relationships/slideLayout" Target="../slideLayouts/slideLayout1782.xml"/><Relationship Id="rId9" Type="http://schemas.openxmlformats.org/officeDocument/2006/relationships/slideLayout" Target="../slideLayouts/slideLayout1787.xml"/><Relationship Id="rId14" Type="http://schemas.openxmlformats.org/officeDocument/2006/relationships/slideLayout" Target="../slideLayouts/slideLayout1792.xml"/></Relationships>
</file>

<file path=ppt/slideMasters/_rels/slideMaster7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00.xml"/><Relationship Id="rId13" Type="http://schemas.openxmlformats.org/officeDocument/2006/relationships/slideLayout" Target="../slideLayouts/slideLayout1805.xml"/><Relationship Id="rId18" Type="http://schemas.openxmlformats.org/officeDocument/2006/relationships/slideLayout" Target="../slideLayouts/slideLayout1810.xml"/><Relationship Id="rId26" Type="http://schemas.openxmlformats.org/officeDocument/2006/relationships/slideLayout" Target="../slideLayouts/slideLayout1818.xml"/><Relationship Id="rId39" Type="http://schemas.openxmlformats.org/officeDocument/2006/relationships/slideLayout" Target="../slideLayouts/slideLayout1831.xml"/><Relationship Id="rId3" Type="http://schemas.openxmlformats.org/officeDocument/2006/relationships/slideLayout" Target="../slideLayouts/slideLayout1795.xml"/><Relationship Id="rId21" Type="http://schemas.openxmlformats.org/officeDocument/2006/relationships/slideLayout" Target="../slideLayouts/slideLayout1813.xml"/><Relationship Id="rId34" Type="http://schemas.openxmlformats.org/officeDocument/2006/relationships/slideLayout" Target="../slideLayouts/slideLayout1826.xml"/><Relationship Id="rId42" Type="http://schemas.openxmlformats.org/officeDocument/2006/relationships/slideLayout" Target="../slideLayouts/slideLayout1834.xml"/><Relationship Id="rId47" Type="http://schemas.openxmlformats.org/officeDocument/2006/relationships/theme" Target="../theme/theme74.xml"/><Relationship Id="rId7" Type="http://schemas.openxmlformats.org/officeDocument/2006/relationships/slideLayout" Target="../slideLayouts/slideLayout1799.xml"/><Relationship Id="rId12" Type="http://schemas.openxmlformats.org/officeDocument/2006/relationships/slideLayout" Target="../slideLayouts/slideLayout1804.xml"/><Relationship Id="rId17" Type="http://schemas.openxmlformats.org/officeDocument/2006/relationships/slideLayout" Target="../slideLayouts/slideLayout1809.xml"/><Relationship Id="rId25" Type="http://schemas.openxmlformats.org/officeDocument/2006/relationships/slideLayout" Target="../slideLayouts/slideLayout1817.xml"/><Relationship Id="rId33" Type="http://schemas.openxmlformats.org/officeDocument/2006/relationships/slideLayout" Target="../slideLayouts/slideLayout1825.xml"/><Relationship Id="rId38" Type="http://schemas.openxmlformats.org/officeDocument/2006/relationships/slideLayout" Target="../slideLayouts/slideLayout1830.xml"/><Relationship Id="rId46" Type="http://schemas.openxmlformats.org/officeDocument/2006/relationships/slideLayout" Target="../slideLayouts/slideLayout1838.xml"/><Relationship Id="rId2" Type="http://schemas.openxmlformats.org/officeDocument/2006/relationships/slideLayout" Target="../slideLayouts/slideLayout1794.xml"/><Relationship Id="rId16" Type="http://schemas.openxmlformats.org/officeDocument/2006/relationships/slideLayout" Target="../slideLayouts/slideLayout1808.xml"/><Relationship Id="rId20" Type="http://schemas.openxmlformats.org/officeDocument/2006/relationships/slideLayout" Target="../slideLayouts/slideLayout1812.xml"/><Relationship Id="rId29" Type="http://schemas.openxmlformats.org/officeDocument/2006/relationships/slideLayout" Target="../slideLayouts/slideLayout1821.xml"/><Relationship Id="rId41" Type="http://schemas.openxmlformats.org/officeDocument/2006/relationships/slideLayout" Target="../slideLayouts/slideLayout1833.xml"/><Relationship Id="rId1" Type="http://schemas.openxmlformats.org/officeDocument/2006/relationships/slideLayout" Target="../slideLayouts/slideLayout1793.xml"/><Relationship Id="rId6" Type="http://schemas.openxmlformats.org/officeDocument/2006/relationships/slideLayout" Target="../slideLayouts/slideLayout1798.xml"/><Relationship Id="rId11" Type="http://schemas.openxmlformats.org/officeDocument/2006/relationships/slideLayout" Target="../slideLayouts/slideLayout1803.xml"/><Relationship Id="rId24" Type="http://schemas.openxmlformats.org/officeDocument/2006/relationships/slideLayout" Target="../slideLayouts/slideLayout1816.xml"/><Relationship Id="rId32" Type="http://schemas.openxmlformats.org/officeDocument/2006/relationships/slideLayout" Target="../slideLayouts/slideLayout1824.xml"/><Relationship Id="rId37" Type="http://schemas.openxmlformats.org/officeDocument/2006/relationships/slideLayout" Target="../slideLayouts/slideLayout1829.xml"/><Relationship Id="rId40" Type="http://schemas.openxmlformats.org/officeDocument/2006/relationships/slideLayout" Target="../slideLayouts/slideLayout1832.xml"/><Relationship Id="rId45" Type="http://schemas.openxmlformats.org/officeDocument/2006/relationships/slideLayout" Target="../slideLayouts/slideLayout1837.xml"/><Relationship Id="rId5" Type="http://schemas.openxmlformats.org/officeDocument/2006/relationships/slideLayout" Target="../slideLayouts/slideLayout1797.xml"/><Relationship Id="rId15" Type="http://schemas.openxmlformats.org/officeDocument/2006/relationships/slideLayout" Target="../slideLayouts/slideLayout1807.xml"/><Relationship Id="rId23" Type="http://schemas.openxmlformats.org/officeDocument/2006/relationships/slideLayout" Target="../slideLayouts/slideLayout1815.xml"/><Relationship Id="rId28" Type="http://schemas.openxmlformats.org/officeDocument/2006/relationships/slideLayout" Target="../slideLayouts/slideLayout1820.xml"/><Relationship Id="rId36" Type="http://schemas.openxmlformats.org/officeDocument/2006/relationships/slideLayout" Target="../slideLayouts/slideLayout1828.xml"/><Relationship Id="rId10" Type="http://schemas.openxmlformats.org/officeDocument/2006/relationships/slideLayout" Target="../slideLayouts/slideLayout1802.xml"/><Relationship Id="rId19" Type="http://schemas.openxmlformats.org/officeDocument/2006/relationships/slideLayout" Target="../slideLayouts/slideLayout1811.xml"/><Relationship Id="rId31" Type="http://schemas.openxmlformats.org/officeDocument/2006/relationships/slideLayout" Target="../slideLayouts/slideLayout1823.xml"/><Relationship Id="rId44" Type="http://schemas.openxmlformats.org/officeDocument/2006/relationships/slideLayout" Target="../slideLayouts/slideLayout1836.xml"/><Relationship Id="rId4" Type="http://schemas.openxmlformats.org/officeDocument/2006/relationships/slideLayout" Target="../slideLayouts/slideLayout1796.xml"/><Relationship Id="rId9" Type="http://schemas.openxmlformats.org/officeDocument/2006/relationships/slideLayout" Target="../slideLayouts/slideLayout1801.xml"/><Relationship Id="rId14" Type="http://schemas.openxmlformats.org/officeDocument/2006/relationships/slideLayout" Target="../slideLayouts/slideLayout1806.xml"/><Relationship Id="rId22" Type="http://schemas.openxmlformats.org/officeDocument/2006/relationships/slideLayout" Target="../slideLayouts/slideLayout1814.xml"/><Relationship Id="rId27" Type="http://schemas.openxmlformats.org/officeDocument/2006/relationships/slideLayout" Target="../slideLayouts/slideLayout1819.xml"/><Relationship Id="rId30" Type="http://schemas.openxmlformats.org/officeDocument/2006/relationships/slideLayout" Target="../slideLayouts/slideLayout1822.xml"/><Relationship Id="rId35" Type="http://schemas.openxmlformats.org/officeDocument/2006/relationships/slideLayout" Target="../slideLayouts/slideLayout1827.xml"/><Relationship Id="rId43" Type="http://schemas.openxmlformats.org/officeDocument/2006/relationships/slideLayout" Target="../slideLayouts/slideLayout1835.xml"/></Relationships>
</file>

<file path=ppt/slideMasters/_rels/slideMaster7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6.xml"/><Relationship Id="rId13" Type="http://schemas.openxmlformats.org/officeDocument/2006/relationships/slideLayout" Target="../slideLayouts/slideLayout1851.xml"/><Relationship Id="rId18" Type="http://schemas.openxmlformats.org/officeDocument/2006/relationships/slideLayout" Target="../slideLayouts/slideLayout1856.xml"/><Relationship Id="rId26" Type="http://schemas.openxmlformats.org/officeDocument/2006/relationships/slideLayout" Target="../slideLayouts/slideLayout1864.xml"/><Relationship Id="rId39" Type="http://schemas.openxmlformats.org/officeDocument/2006/relationships/slideLayout" Target="../slideLayouts/slideLayout1877.xml"/><Relationship Id="rId3" Type="http://schemas.openxmlformats.org/officeDocument/2006/relationships/slideLayout" Target="../slideLayouts/slideLayout1841.xml"/><Relationship Id="rId21" Type="http://schemas.openxmlformats.org/officeDocument/2006/relationships/slideLayout" Target="../slideLayouts/slideLayout1859.xml"/><Relationship Id="rId34" Type="http://schemas.openxmlformats.org/officeDocument/2006/relationships/slideLayout" Target="../slideLayouts/slideLayout1872.xml"/><Relationship Id="rId42" Type="http://schemas.openxmlformats.org/officeDocument/2006/relationships/slideLayout" Target="../slideLayouts/slideLayout1880.xml"/><Relationship Id="rId7" Type="http://schemas.openxmlformats.org/officeDocument/2006/relationships/slideLayout" Target="../slideLayouts/slideLayout1845.xml"/><Relationship Id="rId12" Type="http://schemas.openxmlformats.org/officeDocument/2006/relationships/slideLayout" Target="../slideLayouts/slideLayout1850.xml"/><Relationship Id="rId17" Type="http://schemas.openxmlformats.org/officeDocument/2006/relationships/slideLayout" Target="../slideLayouts/slideLayout1855.xml"/><Relationship Id="rId25" Type="http://schemas.openxmlformats.org/officeDocument/2006/relationships/slideLayout" Target="../slideLayouts/slideLayout1863.xml"/><Relationship Id="rId33" Type="http://schemas.openxmlformats.org/officeDocument/2006/relationships/slideLayout" Target="../slideLayouts/slideLayout1871.xml"/><Relationship Id="rId38" Type="http://schemas.openxmlformats.org/officeDocument/2006/relationships/slideLayout" Target="../slideLayouts/slideLayout1876.xml"/><Relationship Id="rId46" Type="http://schemas.openxmlformats.org/officeDocument/2006/relationships/theme" Target="../theme/theme75.xml"/><Relationship Id="rId2" Type="http://schemas.openxmlformats.org/officeDocument/2006/relationships/slideLayout" Target="../slideLayouts/slideLayout1840.xml"/><Relationship Id="rId16" Type="http://schemas.openxmlformats.org/officeDocument/2006/relationships/slideLayout" Target="../slideLayouts/slideLayout1854.xml"/><Relationship Id="rId20" Type="http://schemas.openxmlformats.org/officeDocument/2006/relationships/slideLayout" Target="../slideLayouts/slideLayout1858.xml"/><Relationship Id="rId29" Type="http://schemas.openxmlformats.org/officeDocument/2006/relationships/slideLayout" Target="../slideLayouts/slideLayout1867.xml"/><Relationship Id="rId41" Type="http://schemas.openxmlformats.org/officeDocument/2006/relationships/slideLayout" Target="../slideLayouts/slideLayout1879.xml"/><Relationship Id="rId1" Type="http://schemas.openxmlformats.org/officeDocument/2006/relationships/slideLayout" Target="../slideLayouts/slideLayout1839.xml"/><Relationship Id="rId6" Type="http://schemas.openxmlformats.org/officeDocument/2006/relationships/slideLayout" Target="../slideLayouts/slideLayout1844.xml"/><Relationship Id="rId11" Type="http://schemas.openxmlformats.org/officeDocument/2006/relationships/slideLayout" Target="../slideLayouts/slideLayout1849.xml"/><Relationship Id="rId24" Type="http://schemas.openxmlformats.org/officeDocument/2006/relationships/slideLayout" Target="../slideLayouts/slideLayout1862.xml"/><Relationship Id="rId32" Type="http://schemas.openxmlformats.org/officeDocument/2006/relationships/slideLayout" Target="../slideLayouts/slideLayout1870.xml"/><Relationship Id="rId37" Type="http://schemas.openxmlformats.org/officeDocument/2006/relationships/slideLayout" Target="../slideLayouts/slideLayout1875.xml"/><Relationship Id="rId40" Type="http://schemas.openxmlformats.org/officeDocument/2006/relationships/slideLayout" Target="../slideLayouts/slideLayout1878.xml"/><Relationship Id="rId45" Type="http://schemas.openxmlformats.org/officeDocument/2006/relationships/slideLayout" Target="../slideLayouts/slideLayout1883.xml"/><Relationship Id="rId5" Type="http://schemas.openxmlformats.org/officeDocument/2006/relationships/slideLayout" Target="../slideLayouts/slideLayout1843.xml"/><Relationship Id="rId15" Type="http://schemas.openxmlformats.org/officeDocument/2006/relationships/slideLayout" Target="../slideLayouts/slideLayout1853.xml"/><Relationship Id="rId23" Type="http://schemas.openxmlformats.org/officeDocument/2006/relationships/slideLayout" Target="../slideLayouts/slideLayout1861.xml"/><Relationship Id="rId28" Type="http://schemas.openxmlformats.org/officeDocument/2006/relationships/slideLayout" Target="../slideLayouts/slideLayout1866.xml"/><Relationship Id="rId36" Type="http://schemas.openxmlformats.org/officeDocument/2006/relationships/slideLayout" Target="../slideLayouts/slideLayout1874.xml"/><Relationship Id="rId10" Type="http://schemas.openxmlformats.org/officeDocument/2006/relationships/slideLayout" Target="../slideLayouts/slideLayout1848.xml"/><Relationship Id="rId19" Type="http://schemas.openxmlformats.org/officeDocument/2006/relationships/slideLayout" Target="../slideLayouts/slideLayout1857.xml"/><Relationship Id="rId31" Type="http://schemas.openxmlformats.org/officeDocument/2006/relationships/slideLayout" Target="../slideLayouts/slideLayout1869.xml"/><Relationship Id="rId44" Type="http://schemas.openxmlformats.org/officeDocument/2006/relationships/slideLayout" Target="../slideLayouts/slideLayout1882.xml"/><Relationship Id="rId4" Type="http://schemas.openxmlformats.org/officeDocument/2006/relationships/slideLayout" Target="../slideLayouts/slideLayout1842.xml"/><Relationship Id="rId9" Type="http://schemas.openxmlformats.org/officeDocument/2006/relationships/slideLayout" Target="../slideLayouts/slideLayout1847.xml"/><Relationship Id="rId14" Type="http://schemas.openxmlformats.org/officeDocument/2006/relationships/slideLayout" Target="../slideLayouts/slideLayout1852.xml"/><Relationship Id="rId22" Type="http://schemas.openxmlformats.org/officeDocument/2006/relationships/slideLayout" Target="../slideLayouts/slideLayout1860.xml"/><Relationship Id="rId27" Type="http://schemas.openxmlformats.org/officeDocument/2006/relationships/slideLayout" Target="../slideLayouts/slideLayout1865.xml"/><Relationship Id="rId30" Type="http://schemas.openxmlformats.org/officeDocument/2006/relationships/slideLayout" Target="../slideLayouts/slideLayout1868.xml"/><Relationship Id="rId35" Type="http://schemas.openxmlformats.org/officeDocument/2006/relationships/slideLayout" Target="../slideLayouts/slideLayout1873.xml"/><Relationship Id="rId43" Type="http://schemas.openxmlformats.org/officeDocument/2006/relationships/slideLayout" Target="../slideLayouts/slideLayout1881.xml"/></Relationships>
</file>

<file path=ppt/slideMasters/_rels/slideMaster7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91.xml"/><Relationship Id="rId13" Type="http://schemas.openxmlformats.org/officeDocument/2006/relationships/slideLayout" Target="../slideLayouts/slideLayout1896.xml"/><Relationship Id="rId18" Type="http://schemas.openxmlformats.org/officeDocument/2006/relationships/theme" Target="../theme/theme76.xml"/><Relationship Id="rId3" Type="http://schemas.openxmlformats.org/officeDocument/2006/relationships/slideLayout" Target="../slideLayouts/slideLayout1886.xml"/><Relationship Id="rId7" Type="http://schemas.openxmlformats.org/officeDocument/2006/relationships/slideLayout" Target="../slideLayouts/slideLayout1890.xml"/><Relationship Id="rId12" Type="http://schemas.openxmlformats.org/officeDocument/2006/relationships/slideLayout" Target="../slideLayouts/slideLayout1895.xml"/><Relationship Id="rId17" Type="http://schemas.openxmlformats.org/officeDocument/2006/relationships/slideLayout" Target="../slideLayouts/slideLayout1900.xml"/><Relationship Id="rId2" Type="http://schemas.openxmlformats.org/officeDocument/2006/relationships/slideLayout" Target="../slideLayouts/slideLayout1885.xml"/><Relationship Id="rId16" Type="http://schemas.openxmlformats.org/officeDocument/2006/relationships/slideLayout" Target="../slideLayouts/slideLayout1899.xml"/><Relationship Id="rId1" Type="http://schemas.openxmlformats.org/officeDocument/2006/relationships/slideLayout" Target="../slideLayouts/slideLayout1884.xml"/><Relationship Id="rId6" Type="http://schemas.openxmlformats.org/officeDocument/2006/relationships/slideLayout" Target="../slideLayouts/slideLayout1889.xml"/><Relationship Id="rId11" Type="http://schemas.openxmlformats.org/officeDocument/2006/relationships/slideLayout" Target="../slideLayouts/slideLayout1894.xml"/><Relationship Id="rId5" Type="http://schemas.openxmlformats.org/officeDocument/2006/relationships/slideLayout" Target="../slideLayouts/slideLayout1888.xml"/><Relationship Id="rId15" Type="http://schemas.openxmlformats.org/officeDocument/2006/relationships/slideLayout" Target="../slideLayouts/slideLayout1898.xml"/><Relationship Id="rId10" Type="http://schemas.openxmlformats.org/officeDocument/2006/relationships/slideLayout" Target="../slideLayouts/slideLayout1893.xml"/><Relationship Id="rId4" Type="http://schemas.openxmlformats.org/officeDocument/2006/relationships/slideLayout" Target="../slideLayouts/slideLayout1887.xml"/><Relationship Id="rId9" Type="http://schemas.openxmlformats.org/officeDocument/2006/relationships/slideLayout" Target="../slideLayouts/slideLayout1892.xml"/><Relationship Id="rId14" Type="http://schemas.openxmlformats.org/officeDocument/2006/relationships/slideLayout" Target="../slideLayouts/slideLayout1897.xml"/></Relationships>
</file>

<file path=ppt/slideMasters/_rels/slideMaster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08.xml"/><Relationship Id="rId13" Type="http://schemas.openxmlformats.org/officeDocument/2006/relationships/slideLayout" Target="../slideLayouts/slideLayout1913.xml"/><Relationship Id="rId18" Type="http://schemas.openxmlformats.org/officeDocument/2006/relationships/theme" Target="../theme/theme77.xml"/><Relationship Id="rId3" Type="http://schemas.openxmlformats.org/officeDocument/2006/relationships/slideLayout" Target="../slideLayouts/slideLayout1903.xml"/><Relationship Id="rId7" Type="http://schemas.openxmlformats.org/officeDocument/2006/relationships/slideLayout" Target="../slideLayouts/slideLayout1907.xml"/><Relationship Id="rId12" Type="http://schemas.openxmlformats.org/officeDocument/2006/relationships/slideLayout" Target="../slideLayouts/slideLayout1912.xml"/><Relationship Id="rId17" Type="http://schemas.openxmlformats.org/officeDocument/2006/relationships/slideLayout" Target="../slideLayouts/slideLayout1917.xml"/><Relationship Id="rId2" Type="http://schemas.openxmlformats.org/officeDocument/2006/relationships/slideLayout" Target="../slideLayouts/slideLayout1902.xml"/><Relationship Id="rId16" Type="http://schemas.openxmlformats.org/officeDocument/2006/relationships/slideLayout" Target="../slideLayouts/slideLayout1916.xml"/><Relationship Id="rId1" Type="http://schemas.openxmlformats.org/officeDocument/2006/relationships/slideLayout" Target="../slideLayouts/slideLayout1901.xml"/><Relationship Id="rId6" Type="http://schemas.openxmlformats.org/officeDocument/2006/relationships/slideLayout" Target="../slideLayouts/slideLayout1906.xml"/><Relationship Id="rId11" Type="http://schemas.openxmlformats.org/officeDocument/2006/relationships/slideLayout" Target="../slideLayouts/slideLayout1911.xml"/><Relationship Id="rId5" Type="http://schemas.openxmlformats.org/officeDocument/2006/relationships/slideLayout" Target="../slideLayouts/slideLayout1905.xml"/><Relationship Id="rId15" Type="http://schemas.openxmlformats.org/officeDocument/2006/relationships/slideLayout" Target="../slideLayouts/slideLayout1915.xml"/><Relationship Id="rId10" Type="http://schemas.openxmlformats.org/officeDocument/2006/relationships/slideLayout" Target="../slideLayouts/slideLayout1910.xml"/><Relationship Id="rId4" Type="http://schemas.openxmlformats.org/officeDocument/2006/relationships/slideLayout" Target="../slideLayouts/slideLayout1904.xml"/><Relationship Id="rId9" Type="http://schemas.openxmlformats.org/officeDocument/2006/relationships/slideLayout" Target="../slideLayouts/slideLayout1909.xml"/><Relationship Id="rId14" Type="http://schemas.openxmlformats.org/officeDocument/2006/relationships/slideLayout" Target="../slideLayouts/slideLayout1914.xml"/></Relationships>
</file>

<file path=ppt/slideMasters/_rels/slideMaster7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25.xml"/><Relationship Id="rId13" Type="http://schemas.openxmlformats.org/officeDocument/2006/relationships/slideLayout" Target="../slideLayouts/slideLayout1930.xml"/><Relationship Id="rId3" Type="http://schemas.openxmlformats.org/officeDocument/2006/relationships/slideLayout" Target="../slideLayouts/slideLayout1920.xml"/><Relationship Id="rId7" Type="http://schemas.openxmlformats.org/officeDocument/2006/relationships/slideLayout" Target="../slideLayouts/slideLayout1924.xml"/><Relationship Id="rId12" Type="http://schemas.openxmlformats.org/officeDocument/2006/relationships/slideLayout" Target="../slideLayouts/slideLayout1929.xml"/><Relationship Id="rId2" Type="http://schemas.openxmlformats.org/officeDocument/2006/relationships/slideLayout" Target="../slideLayouts/slideLayout1919.xml"/><Relationship Id="rId1" Type="http://schemas.openxmlformats.org/officeDocument/2006/relationships/slideLayout" Target="../slideLayouts/slideLayout1918.xml"/><Relationship Id="rId6" Type="http://schemas.openxmlformats.org/officeDocument/2006/relationships/slideLayout" Target="../slideLayouts/slideLayout1923.xml"/><Relationship Id="rId11" Type="http://schemas.openxmlformats.org/officeDocument/2006/relationships/slideLayout" Target="../slideLayouts/slideLayout1928.xml"/><Relationship Id="rId5" Type="http://schemas.openxmlformats.org/officeDocument/2006/relationships/slideLayout" Target="../slideLayouts/slideLayout1922.xml"/><Relationship Id="rId15" Type="http://schemas.openxmlformats.org/officeDocument/2006/relationships/theme" Target="../theme/theme78.xml"/><Relationship Id="rId10" Type="http://schemas.openxmlformats.org/officeDocument/2006/relationships/slideLayout" Target="../slideLayouts/slideLayout1927.xml"/><Relationship Id="rId4" Type="http://schemas.openxmlformats.org/officeDocument/2006/relationships/slideLayout" Target="../slideLayouts/slideLayout1921.xml"/><Relationship Id="rId9" Type="http://schemas.openxmlformats.org/officeDocument/2006/relationships/slideLayout" Target="../slideLayouts/slideLayout1926.xml"/><Relationship Id="rId14" Type="http://schemas.openxmlformats.org/officeDocument/2006/relationships/slideLayout" Target="../slideLayouts/slideLayout1931.xml"/></Relationships>
</file>

<file path=ppt/slideMasters/_rels/slideMaster7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39.xml"/><Relationship Id="rId13" Type="http://schemas.openxmlformats.org/officeDocument/2006/relationships/slideLayout" Target="../slideLayouts/slideLayout1944.xml"/><Relationship Id="rId18" Type="http://schemas.openxmlformats.org/officeDocument/2006/relationships/slideLayout" Target="../slideLayouts/slideLayout1949.xml"/><Relationship Id="rId26" Type="http://schemas.openxmlformats.org/officeDocument/2006/relationships/slideLayout" Target="../slideLayouts/slideLayout1957.xml"/><Relationship Id="rId39" Type="http://schemas.openxmlformats.org/officeDocument/2006/relationships/slideLayout" Target="../slideLayouts/slideLayout1970.xml"/><Relationship Id="rId3" Type="http://schemas.openxmlformats.org/officeDocument/2006/relationships/slideLayout" Target="../slideLayouts/slideLayout1934.xml"/><Relationship Id="rId21" Type="http://schemas.openxmlformats.org/officeDocument/2006/relationships/slideLayout" Target="../slideLayouts/slideLayout1952.xml"/><Relationship Id="rId34" Type="http://schemas.openxmlformats.org/officeDocument/2006/relationships/slideLayout" Target="../slideLayouts/slideLayout1965.xml"/><Relationship Id="rId42" Type="http://schemas.openxmlformats.org/officeDocument/2006/relationships/slideLayout" Target="../slideLayouts/slideLayout1973.xml"/><Relationship Id="rId7" Type="http://schemas.openxmlformats.org/officeDocument/2006/relationships/slideLayout" Target="../slideLayouts/slideLayout1938.xml"/><Relationship Id="rId12" Type="http://schemas.openxmlformats.org/officeDocument/2006/relationships/slideLayout" Target="../slideLayouts/slideLayout1943.xml"/><Relationship Id="rId17" Type="http://schemas.openxmlformats.org/officeDocument/2006/relationships/slideLayout" Target="../slideLayouts/slideLayout1948.xml"/><Relationship Id="rId25" Type="http://schemas.openxmlformats.org/officeDocument/2006/relationships/slideLayout" Target="../slideLayouts/slideLayout1956.xml"/><Relationship Id="rId33" Type="http://schemas.openxmlformats.org/officeDocument/2006/relationships/slideLayout" Target="../slideLayouts/slideLayout1964.xml"/><Relationship Id="rId38" Type="http://schemas.openxmlformats.org/officeDocument/2006/relationships/slideLayout" Target="../slideLayouts/slideLayout1969.xml"/><Relationship Id="rId2" Type="http://schemas.openxmlformats.org/officeDocument/2006/relationships/slideLayout" Target="../slideLayouts/slideLayout1933.xml"/><Relationship Id="rId16" Type="http://schemas.openxmlformats.org/officeDocument/2006/relationships/slideLayout" Target="../slideLayouts/slideLayout1947.xml"/><Relationship Id="rId20" Type="http://schemas.openxmlformats.org/officeDocument/2006/relationships/slideLayout" Target="../slideLayouts/slideLayout1951.xml"/><Relationship Id="rId29" Type="http://schemas.openxmlformats.org/officeDocument/2006/relationships/slideLayout" Target="../slideLayouts/slideLayout1960.xml"/><Relationship Id="rId41" Type="http://schemas.openxmlformats.org/officeDocument/2006/relationships/slideLayout" Target="../slideLayouts/slideLayout1972.xml"/><Relationship Id="rId1" Type="http://schemas.openxmlformats.org/officeDocument/2006/relationships/slideLayout" Target="../slideLayouts/slideLayout1932.xml"/><Relationship Id="rId6" Type="http://schemas.openxmlformats.org/officeDocument/2006/relationships/slideLayout" Target="../slideLayouts/slideLayout1937.xml"/><Relationship Id="rId11" Type="http://schemas.openxmlformats.org/officeDocument/2006/relationships/slideLayout" Target="../slideLayouts/slideLayout1942.xml"/><Relationship Id="rId24" Type="http://schemas.openxmlformats.org/officeDocument/2006/relationships/slideLayout" Target="../slideLayouts/slideLayout1955.xml"/><Relationship Id="rId32" Type="http://schemas.openxmlformats.org/officeDocument/2006/relationships/slideLayout" Target="../slideLayouts/slideLayout1963.xml"/><Relationship Id="rId37" Type="http://schemas.openxmlformats.org/officeDocument/2006/relationships/slideLayout" Target="../slideLayouts/slideLayout1968.xml"/><Relationship Id="rId40" Type="http://schemas.openxmlformats.org/officeDocument/2006/relationships/slideLayout" Target="../slideLayouts/slideLayout1971.xml"/><Relationship Id="rId5" Type="http://schemas.openxmlformats.org/officeDocument/2006/relationships/slideLayout" Target="../slideLayouts/slideLayout1936.xml"/><Relationship Id="rId15" Type="http://schemas.openxmlformats.org/officeDocument/2006/relationships/slideLayout" Target="../slideLayouts/slideLayout1946.xml"/><Relationship Id="rId23" Type="http://schemas.openxmlformats.org/officeDocument/2006/relationships/slideLayout" Target="../slideLayouts/slideLayout1954.xml"/><Relationship Id="rId28" Type="http://schemas.openxmlformats.org/officeDocument/2006/relationships/slideLayout" Target="../slideLayouts/slideLayout1959.xml"/><Relationship Id="rId36" Type="http://schemas.openxmlformats.org/officeDocument/2006/relationships/slideLayout" Target="../slideLayouts/slideLayout1967.xml"/><Relationship Id="rId10" Type="http://schemas.openxmlformats.org/officeDocument/2006/relationships/slideLayout" Target="../slideLayouts/slideLayout1941.xml"/><Relationship Id="rId19" Type="http://schemas.openxmlformats.org/officeDocument/2006/relationships/slideLayout" Target="../slideLayouts/slideLayout1950.xml"/><Relationship Id="rId31" Type="http://schemas.openxmlformats.org/officeDocument/2006/relationships/slideLayout" Target="../slideLayouts/slideLayout1962.xml"/><Relationship Id="rId4" Type="http://schemas.openxmlformats.org/officeDocument/2006/relationships/slideLayout" Target="../slideLayouts/slideLayout1935.xml"/><Relationship Id="rId9" Type="http://schemas.openxmlformats.org/officeDocument/2006/relationships/slideLayout" Target="../slideLayouts/slideLayout1940.xml"/><Relationship Id="rId14" Type="http://schemas.openxmlformats.org/officeDocument/2006/relationships/slideLayout" Target="../slideLayouts/slideLayout1945.xml"/><Relationship Id="rId22" Type="http://schemas.openxmlformats.org/officeDocument/2006/relationships/slideLayout" Target="../slideLayouts/slideLayout1953.xml"/><Relationship Id="rId27" Type="http://schemas.openxmlformats.org/officeDocument/2006/relationships/slideLayout" Target="../slideLayouts/slideLayout1958.xml"/><Relationship Id="rId30" Type="http://schemas.openxmlformats.org/officeDocument/2006/relationships/slideLayout" Target="../slideLayouts/slideLayout1961.xml"/><Relationship Id="rId35" Type="http://schemas.openxmlformats.org/officeDocument/2006/relationships/slideLayout" Target="../slideLayouts/slideLayout1966.xml"/><Relationship Id="rId43" Type="http://schemas.openxmlformats.org/officeDocument/2006/relationships/theme" Target="../theme/theme7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7.xml"/><Relationship Id="rId13" Type="http://schemas.openxmlformats.org/officeDocument/2006/relationships/slideLayout" Target="../slideLayouts/slideLayout272.xml"/><Relationship Id="rId18" Type="http://schemas.openxmlformats.org/officeDocument/2006/relationships/slideLayout" Target="../slideLayouts/slideLayout277.xml"/><Relationship Id="rId3" Type="http://schemas.openxmlformats.org/officeDocument/2006/relationships/slideLayout" Target="../slideLayouts/slideLayout262.xml"/><Relationship Id="rId7" Type="http://schemas.openxmlformats.org/officeDocument/2006/relationships/slideLayout" Target="../slideLayouts/slideLayout266.xml"/><Relationship Id="rId12" Type="http://schemas.openxmlformats.org/officeDocument/2006/relationships/slideLayout" Target="../slideLayouts/slideLayout271.xml"/><Relationship Id="rId17" Type="http://schemas.openxmlformats.org/officeDocument/2006/relationships/slideLayout" Target="../slideLayouts/slideLayout276.xml"/><Relationship Id="rId2" Type="http://schemas.openxmlformats.org/officeDocument/2006/relationships/slideLayout" Target="../slideLayouts/slideLayout261.xml"/><Relationship Id="rId16" Type="http://schemas.openxmlformats.org/officeDocument/2006/relationships/slideLayout" Target="../slideLayouts/slideLayout275.xml"/><Relationship Id="rId1" Type="http://schemas.openxmlformats.org/officeDocument/2006/relationships/slideLayout" Target="../slideLayouts/slideLayout260.xml"/><Relationship Id="rId6" Type="http://schemas.openxmlformats.org/officeDocument/2006/relationships/slideLayout" Target="../slideLayouts/slideLayout265.xml"/><Relationship Id="rId11" Type="http://schemas.openxmlformats.org/officeDocument/2006/relationships/slideLayout" Target="../slideLayouts/slideLayout270.xml"/><Relationship Id="rId5" Type="http://schemas.openxmlformats.org/officeDocument/2006/relationships/slideLayout" Target="../slideLayouts/slideLayout264.xml"/><Relationship Id="rId15" Type="http://schemas.openxmlformats.org/officeDocument/2006/relationships/slideLayout" Target="../slideLayouts/slideLayout274.xml"/><Relationship Id="rId10" Type="http://schemas.openxmlformats.org/officeDocument/2006/relationships/slideLayout" Target="../slideLayouts/slideLayout269.xml"/><Relationship Id="rId19" Type="http://schemas.openxmlformats.org/officeDocument/2006/relationships/theme" Target="../theme/theme8.xml"/><Relationship Id="rId4" Type="http://schemas.openxmlformats.org/officeDocument/2006/relationships/slideLayout" Target="../slideLayouts/slideLayout263.xml"/><Relationship Id="rId9" Type="http://schemas.openxmlformats.org/officeDocument/2006/relationships/slideLayout" Target="../slideLayouts/slideLayout268.xml"/><Relationship Id="rId14" Type="http://schemas.openxmlformats.org/officeDocument/2006/relationships/slideLayout" Target="../slideLayouts/slideLayout273.xml"/></Relationships>
</file>

<file path=ppt/slideMasters/_rels/slideMaster8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81.xml"/><Relationship Id="rId13" Type="http://schemas.openxmlformats.org/officeDocument/2006/relationships/slideLayout" Target="../slideLayouts/slideLayout1986.xml"/><Relationship Id="rId3" Type="http://schemas.openxmlformats.org/officeDocument/2006/relationships/slideLayout" Target="../slideLayouts/slideLayout1976.xml"/><Relationship Id="rId7" Type="http://schemas.openxmlformats.org/officeDocument/2006/relationships/slideLayout" Target="../slideLayouts/slideLayout1980.xml"/><Relationship Id="rId12" Type="http://schemas.openxmlformats.org/officeDocument/2006/relationships/slideLayout" Target="../slideLayouts/slideLayout1985.xml"/><Relationship Id="rId17" Type="http://schemas.openxmlformats.org/officeDocument/2006/relationships/theme" Target="../theme/theme80.xml"/><Relationship Id="rId2" Type="http://schemas.openxmlformats.org/officeDocument/2006/relationships/slideLayout" Target="../slideLayouts/slideLayout1975.xml"/><Relationship Id="rId16" Type="http://schemas.openxmlformats.org/officeDocument/2006/relationships/slideLayout" Target="../slideLayouts/slideLayout1989.xml"/><Relationship Id="rId1" Type="http://schemas.openxmlformats.org/officeDocument/2006/relationships/slideLayout" Target="../slideLayouts/slideLayout1974.xml"/><Relationship Id="rId6" Type="http://schemas.openxmlformats.org/officeDocument/2006/relationships/slideLayout" Target="../slideLayouts/slideLayout1979.xml"/><Relationship Id="rId11" Type="http://schemas.openxmlformats.org/officeDocument/2006/relationships/slideLayout" Target="../slideLayouts/slideLayout1984.xml"/><Relationship Id="rId5" Type="http://schemas.openxmlformats.org/officeDocument/2006/relationships/slideLayout" Target="../slideLayouts/slideLayout1978.xml"/><Relationship Id="rId15" Type="http://schemas.openxmlformats.org/officeDocument/2006/relationships/slideLayout" Target="../slideLayouts/slideLayout1988.xml"/><Relationship Id="rId10" Type="http://schemas.openxmlformats.org/officeDocument/2006/relationships/slideLayout" Target="../slideLayouts/slideLayout1983.xml"/><Relationship Id="rId4" Type="http://schemas.openxmlformats.org/officeDocument/2006/relationships/slideLayout" Target="../slideLayouts/slideLayout1977.xml"/><Relationship Id="rId9" Type="http://schemas.openxmlformats.org/officeDocument/2006/relationships/slideLayout" Target="../slideLayouts/slideLayout1982.xml"/><Relationship Id="rId14" Type="http://schemas.openxmlformats.org/officeDocument/2006/relationships/slideLayout" Target="../slideLayouts/slideLayout1987.xml"/></Relationships>
</file>

<file path=ppt/slideMasters/_rels/slideMaster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7.xml"/><Relationship Id="rId13" Type="http://schemas.openxmlformats.org/officeDocument/2006/relationships/slideLayout" Target="../slideLayouts/slideLayout2002.xml"/><Relationship Id="rId18" Type="http://schemas.openxmlformats.org/officeDocument/2006/relationships/slideLayout" Target="../slideLayouts/slideLayout2007.xml"/><Relationship Id="rId26" Type="http://schemas.openxmlformats.org/officeDocument/2006/relationships/slideLayout" Target="../slideLayouts/slideLayout2015.xml"/><Relationship Id="rId39" Type="http://schemas.openxmlformats.org/officeDocument/2006/relationships/slideLayout" Target="../slideLayouts/slideLayout2028.xml"/><Relationship Id="rId3" Type="http://schemas.openxmlformats.org/officeDocument/2006/relationships/slideLayout" Target="../slideLayouts/slideLayout1992.xml"/><Relationship Id="rId21" Type="http://schemas.openxmlformats.org/officeDocument/2006/relationships/slideLayout" Target="../slideLayouts/slideLayout2010.xml"/><Relationship Id="rId34" Type="http://schemas.openxmlformats.org/officeDocument/2006/relationships/slideLayout" Target="../slideLayouts/slideLayout2023.xml"/><Relationship Id="rId42" Type="http://schemas.openxmlformats.org/officeDocument/2006/relationships/slideLayout" Target="../slideLayouts/slideLayout2031.xml"/><Relationship Id="rId47" Type="http://schemas.openxmlformats.org/officeDocument/2006/relationships/theme" Target="../theme/theme81.xml"/><Relationship Id="rId7" Type="http://schemas.openxmlformats.org/officeDocument/2006/relationships/slideLayout" Target="../slideLayouts/slideLayout1996.xml"/><Relationship Id="rId12" Type="http://schemas.openxmlformats.org/officeDocument/2006/relationships/slideLayout" Target="../slideLayouts/slideLayout2001.xml"/><Relationship Id="rId17" Type="http://schemas.openxmlformats.org/officeDocument/2006/relationships/slideLayout" Target="../slideLayouts/slideLayout2006.xml"/><Relationship Id="rId25" Type="http://schemas.openxmlformats.org/officeDocument/2006/relationships/slideLayout" Target="../slideLayouts/slideLayout2014.xml"/><Relationship Id="rId33" Type="http://schemas.openxmlformats.org/officeDocument/2006/relationships/slideLayout" Target="../slideLayouts/slideLayout2022.xml"/><Relationship Id="rId38" Type="http://schemas.openxmlformats.org/officeDocument/2006/relationships/slideLayout" Target="../slideLayouts/slideLayout2027.xml"/><Relationship Id="rId46" Type="http://schemas.openxmlformats.org/officeDocument/2006/relationships/slideLayout" Target="../slideLayouts/slideLayout2035.xml"/><Relationship Id="rId2" Type="http://schemas.openxmlformats.org/officeDocument/2006/relationships/slideLayout" Target="../slideLayouts/slideLayout1991.xml"/><Relationship Id="rId16" Type="http://schemas.openxmlformats.org/officeDocument/2006/relationships/slideLayout" Target="../slideLayouts/slideLayout2005.xml"/><Relationship Id="rId20" Type="http://schemas.openxmlformats.org/officeDocument/2006/relationships/slideLayout" Target="../slideLayouts/slideLayout2009.xml"/><Relationship Id="rId29" Type="http://schemas.openxmlformats.org/officeDocument/2006/relationships/slideLayout" Target="../slideLayouts/slideLayout2018.xml"/><Relationship Id="rId41" Type="http://schemas.openxmlformats.org/officeDocument/2006/relationships/slideLayout" Target="../slideLayouts/slideLayout2030.xml"/><Relationship Id="rId1" Type="http://schemas.openxmlformats.org/officeDocument/2006/relationships/slideLayout" Target="../slideLayouts/slideLayout1990.xml"/><Relationship Id="rId6" Type="http://schemas.openxmlformats.org/officeDocument/2006/relationships/slideLayout" Target="../slideLayouts/slideLayout1995.xml"/><Relationship Id="rId11" Type="http://schemas.openxmlformats.org/officeDocument/2006/relationships/slideLayout" Target="../slideLayouts/slideLayout2000.xml"/><Relationship Id="rId24" Type="http://schemas.openxmlformats.org/officeDocument/2006/relationships/slideLayout" Target="../slideLayouts/slideLayout2013.xml"/><Relationship Id="rId32" Type="http://schemas.openxmlformats.org/officeDocument/2006/relationships/slideLayout" Target="../slideLayouts/slideLayout2021.xml"/><Relationship Id="rId37" Type="http://schemas.openxmlformats.org/officeDocument/2006/relationships/slideLayout" Target="../slideLayouts/slideLayout2026.xml"/><Relationship Id="rId40" Type="http://schemas.openxmlformats.org/officeDocument/2006/relationships/slideLayout" Target="../slideLayouts/slideLayout2029.xml"/><Relationship Id="rId45" Type="http://schemas.openxmlformats.org/officeDocument/2006/relationships/slideLayout" Target="../slideLayouts/slideLayout2034.xml"/><Relationship Id="rId5" Type="http://schemas.openxmlformats.org/officeDocument/2006/relationships/slideLayout" Target="../slideLayouts/slideLayout1994.xml"/><Relationship Id="rId15" Type="http://schemas.openxmlformats.org/officeDocument/2006/relationships/slideLayout" Target="../slideLayouts/slideLayout2004.xml"/><Relationship Id="rId23" Type="http://schemas.openxmlformats.org/officeDocument/2006/relationships/slideLayout" Target="../slideLayouts/slideLayout2012.xml"/><Relationship Id="rId28" Type="http://schemas.openxmlformats.org/officeDocument/2006/relationships/slideLayout" Target="../slideLayouts/slideLayout2017.xml"/><Relationship Id="rId36" Type="http://schemas.openxmlformats.org/officeDocument/2006/relationships/slideLayout" Target="../slideLayouts/slideLayout2025.xml"/><Relationship Id="rId10" Type="http://schemas.openxmlformats.org/officeDocument/2006/relationships/slideLayout" Target="../slideLayouts/slideLayout1999.xml"/><Relationship Id="rId19" Type="http://schemas.openxmlformats.org/officeDocument/2006/relationships/slideLayout" Target="../slideLayouts/slideLayout2008.xml"/><Relationship Id="rId31" Type="http://schemas.openxmlformats.org/officeDocument/2006/relationships/slideLayout" Target="../slideLayouts/slideLayout2020.xml"/><Relationship Id="rId44" Type="http://schemas.openxmlformats.org/officeDocument/2006/relationships/slideLayout" Target="../slideLayouts/slideLayout2033.xml"/><Relationship Id="rId4" Type="http://schemas.openxmlformats.org/officeDocument/2006/relationships/slideLayout" Target="../slideLayouts/slideLayout1993.xml"/><Relationship Id="rId9" Type="http://schemas.openxmlformats.org/officeDocument/2006/relationships/slideLayout" Target="../slideLayouts/slideLayout1998.xml"/><Relationship Id="rId14" Type="http://schemas.openxmlformats.org/officeDocument/2006/relationships/slideLayout" Target="../slideLayouts/slideLayout2003.xml"/><Relationship Id="rId22" Type="http://schemas.openxmlformats.org/officeDocument/2006/relationships/slideLayout" Target="../slideLayouts/slideLayout2011.xml"/><Relationship Id="rId27" Type="http://schemas.openxmlformats.org/officeDocument/2006/relationships/slideLayout" Target="../slideLayouts/slideLayout2016.xml"/><Relationship Id="rId30" Type="http://schemas.openxmlformats.org/officeDocument/2006/relationships/slideLayout" Target="../slideLayouts/slideLayout2019.xml"/><Relationship Id="rId35" Type="http://schemas.openxmlformats.org/officeDocument/2006/relationships/slideLayout" Target="../slideLayouts/slideLayout2024.xml"/><Relationship Id="rId43" Type="http://schemas.openxmlformats.org/officeDocument/2006/relationships/slideLayout" Target="../slideLayouts/slideLayout2032.xml"/></Relationships>
</file>

<file path=ppt/slideMasters/_rels/slideMaster8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43.xml"/><Relationship Id="rId3" Type="http://schemas.openxmlformats.org/officeDocument/2006/relationships/slideLayout" Target="../slideLayouts/slideLayout2038.xml"/><Relationship Id="rId7" Type="http://schemas.openxmlformats.org/officeDocument/2006/relationships/slideLayout" Target="../slideLayouts/slideLayout2042.xml"/><Relationship Id="rId12" Type="http://schemas.openxmlformats.org/officeDocument/2006/relationships/theme" Target="../theme/theme82.xml"/><Relationship Id="rId2" Type="http://schemas.openxmlformats.org/officeDocument/2006/relationships/slideLayout" Target="../slideLayouts/slideLayout2037.xml"/><Relationship Id="rId1" Type="http://schemas.openxmlformats.org/officeDocument/2006/relationships/slideLayout" Target="../slideLayouts/slideLayout2036.xml"/><Relationship Id="rId6" Type="http://schemas.openxmlformats.org/officeDocument/2006/relationships/slideLayout" Target="../slideLayouts/slideLayout2041.xml"/><Relationship Id="rId11" Type="http://schemas.openxmlformats.org/officeDocument/2006/relationships/slideLayout" Target="../slideLayouts/slideLayout2046.xml"/><Relationship Id="rId5" Type="http://schemas.openxmlformats.org/officeDocument/2006/relationships/slideLayout" Target="../slideLayouts/slideLayout2040.xml"/><Relationship Id="rId10" Type="http://schemas.openxmlformats.org/officeDocument/2006/relationships/slideLayout" Target="../slideLayouts/slideLayout2045.xml"/><Relationship Id="rId4" Type="http://schemas.openxmlformats.org/officeDocument/2006/relationships/slideLayout" Target="../slideLayouts/slideLayout2039.xml"/><Relationship Id="rId9" Type="http://schemas.openxmlformats.org/officeDocument/2006/relationships/slideLayout" Target="../slideLayouts/slideLayout2044.xml"/></Relationships>
</file>

<file path=ppt/slideMasters/_rels/slideMaster8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54.xml"/><Relationship Id="rId13" Type="http://schemas.openxmlformats.org/officeDocument/2006/relationships/slideLayout" Target="../slideLayouts/slideLayout2059.xml"/><Relationship Id="rId18" Type="http://schemas.openxmlformats.org/officeDocument/2006/relationships/slideLayout" Target="../slideLayouts/slideLayout2064.xml"/><Relationship Id="rId26" Type="http://schemas.openxmlformats.org/officeDocument/2006/relationships/slideLayout" Target="../slideLayouts/slideLayout2072.xml"/><Relationship Id="rId39" Type="http://schemas.openxmlformats.org/officeDocument/2006/relationships/slideLayout" Target="../slideLayouts/slideLayout2085.xml"/><Relationship Id="rId3" Type="http://schemas.openxmlformats.org/officeDocument/2006/relationships/slideLayout" Target="../slideLayouts/slideLayout2049.xml"/><Relationship Id="rId21" Type="http://schemas.openxmlformats.org/officeDocument/2006/relationships/slideLayout" Target="../slideLayouts/slideLayout2067.xml"/><Relationship Id="rId34" Type="http://schemas.openxmlformats.org/officeDocument/2006/relationships/slideLayout" Target="../slideLayouts/slideLayout2080.xml"/><Relationship Id="rId42" Type="http://schemas.openxmlformats.org/officeDocument/2006/relationships/slideLayout" Target="../slideLayouts/slideLayout2088.xml"/><Relationship Id="rId7" Type="http://schemas.openxmlformats.org/officeDocument/2006/relationships/slideLayout" Target="../slideLayouts/slideLayout2053.xml"/><Relationship Id="rId12" Type="http://schemas.openxmlformats.org/officeDocument/2006/relationships/slideLayout" Target="../slideLayouts/slideLayout2058.xml"/><Relationship Id="rId17" Type="http://schemas.openxmlformats.org/officeDocument/2006/relationships/slideLayout" Target="../slideLayouts/slideLayout2063.xml"/><Relationship Id="rId25" Type="http://schemas.openxmlformats.org/officeDocument/2006/relationships/slideLayout" Target="../slideLayouts/slideLayout2071.xml"/><Relationship Id="rId33" Type="http://schemas.openxmlformats.org/officeDocument/2006/relationships/slideLayout" Target="../slideLayouts/slideLayout2079.xml"/><Relationship Id="rId38" Type="http://schemas.openxmlformats.org/officeDocument/2006/relationships/slideLayout" Target="../slideLayouts/slideLayout2084.xml"/><Relationship Id="rId46" Type="http://schemas.openxmlformats.org/officeDocument/2006/relationships/theme" Target="../theme/theme83.xml"/><Relationship Id="rId2" Type="http://schemas.openxmlformats.org/officeDocument/2006/relationships/slideLayout" Target="../slideLayouts/slideLayout2048.xml"/><Relationship Id="rId16" Type="http://schemas.openxmlformats.org/officeDocument/2006/relationships/slideLayout" Target="../slideLayouts/slideLayout2062.xml"/><Relationship Id="rId20" Type="http://schemas.openxmlformats.org/officeDocument/2006/relationships/slideLayout" Target="../slideLayouts/slideLayout2066.xml"/><Relationship Id="rId29" Type="http://schemas.openxmlformats.org/officeDocument/2006/relationships/slideLayout" Target="../slideLayouts/slideLayout2075.xml"/><Relationship Id="rId41" Type="http://schemas.openxmlformats.org/officeDocument/2006/relationships/slideLayout" Target="../slideLayouts/slideLayout2087.xml"/><Relationship Id="rId1" Type="http://schemas.openxmlformats.org/officeDocument/2006/relationships/slideLayout" Target="../slideLayouts/slideLayout2047.xml"/><Relationship Id="rId6" Type="http://schemas.openxmlformats.org/officeDocument/2006/relationships/slideLayout" Target="../slideLayouts/slideLayout2052.xml"/><Relationship Id="rId11" Type="http://schemas.openxmlformats.org/officeDocument/2006/relationships/slideLayout" Target="../slideLayouts/slideLayout2057.xml"/><Relationship Id="rId24" Type="http://schemas.openxmlformats.org/officeDocument/2006/relationships/slideLayout" Target="../slideLayouts/slideLayout2070.xml"/><Relationship Id="rId32" Type="http://schemas.openxmlformats.org/officeDocument/2006/relationships/slideLayout" Target="../slideLayouts/slideLayout2078.xml"/><Relationship Id="rId37" Type="http://schemas.openxmlformats.org/officeDocument/2006/relationships/slideLayout" Target="../slideLayouts/slideLayout2083.xml"/><Relationship Id="rId40" Type="http://schemas.openxmlformats.org/officeDocument/2006/relationships/slideLayout" Target="../slideLayouts/slideLayout2086.xml"/><Relationship Id="rId45" Type="http://schemas.openxmlformats.org/officeDocument/2006/relationships/slideLayout" Target="../slideLayouts/slideLayout2091.xml"/><Relationship Id="rId5" Type="http://schemas.openxmlformats.org/officeDocument/2006/relationships/slideLayout" Target="../slideLayouts/slideLayout2051.xml"/><Relationship Id="rId15" Type="http://schemas.openxmlformats.org/officeDocument/2006/relationships/slideLayout" Target="../slideLayouts/slideLayout2061.xml"/><Relationship Id="rId23" Type="http://schemas.openxmlformats.org/officeDocument/2006/relationships/slideLayout" Target="../slideLayouts/slideLayout2069.xml"/><Relationship Id="rId28" Type="http://schemas.openxmlformats.org/officeDocument/2006/relationships/slideLayout" Target="../slideLayouts/slideLayout2074.xml"/><Relationship Id="rId36" Type="http://schemas.openxmlformats.org/officeDocument/2006/relationships/slideLayout" Target="../slideLayouts/slideLayout2082.xml"/><Relationship Id="rId10" Type="http://schemas.openxmlformats.org/officeDocument/2006/relationships/slideLayout" Target="../slideLayouts/slideLayout2056.xml"/><Relationship Id="rId19" Type="http://schemas.openxmlformats.org/officeDocument/2006/relationships/slideLayout" Target="../slideLayouts/slideLayout2065.xml"/><Relationship Id="rId31" Type="http://schemas.openxmlformats.org/officeDocument/2006/relationships/slideLayout" Target="../slideLayouts/slideLayout2077.xml"/><Relationship Id="rId44" Type="http://schemas.openxmlformats.org/officeDocument/2006/relationships/slideLayout" Target="../slideLayouts/slideLayout2090.xml"/><Relationship Id="rId4" Type="http://schemas.openxmlformats.org/officeDocument/2006/relationships/slideLayout" Target="../slideLayouts/slideLayout2050.xml"/><Relationship Id="rId9" Type="http://schemas.openxmlformats.org/officeDocument/2006/relationships/slideLayout" Target="../slideLayouts/slideLayout2055.xml"/><Relationship Id="rId14" Type="http://schemas.openxmlformats.org/officeDocument/2006/relationships/slideLayout" Target="../slideLayouts/slideLayout2060.xml"/><Relationship Id="rId22" Type="http://schemas.openxmlformats.org/officeDocument/2006/relationships/slideLayout" Target="../slideLayouts/slideLayout2068.xml"/><Relationship Id="rId27" Type="http://schemas.openxmlformats.org/officeDocument/2006/relationships/slideLayout" Target="../slideLayouts/slideLayout2073.xml"/><Relationship Id="rId30" Type="http://schemas.openxmlformats.org/officeDocument/2006/relationships/slideLayout" Target="../slideLayouts/slideLayout2076.xml"/><Relationship Id="rId35" Type="http://schemas.openxmlformats.org/officeDocument/2006/relationships/slideLayout" Target="../slideLayouts/slideLayout2081.xml"/><Relationship Id="rId43" Type="http://schemas.openxmlformats.org/officeDocument/2006/relationships/slideLayout" Target="../slideLayouts/slideLayout2089.xml"/></Relationships>
</file>

<file path=ppt/slideMasters/_rels/slideMaster8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99.xml"/><Relationship Id="rId13" Type="http://schemas.openxmlformats.org/officeDocument/2006/relationships/slideLayout" Target="../slideLayouts/slideLayout2104.xml"/><Relationship Id="rId3" Type="http://schemas.openxmlformats.org/officeDocument/2006/relationships/slideLayout" Target="../slideLayouts/slideLayout2094.xml"/><Relationship Id="rId7" Type="http://schemas.openxmlformats.org/officeDocument/2006/relationships/slideLayout" Target="../slideLayouts/slideLayout2098.xml"/><Relationship Id="rId12" Type="http://schemas.openxmlformats.org/officeDocument/2006/relationships/slideLayout" Target="../slideLayouts/slideLayout2103.xml"/><Relationship Id="rId17" Type="http://schemas.openxmlformats.org/officeDocument/2006/relationships/theme" Target="../theme/theme84.xml"/><Relationship Id="rId2" Type="http://schemas.openxmlformats.org/officeDocument/2006/relationships/slideLayout" Target="../slideLayouts/slideLayout2093.xml"/><Relationship Id="rId16" Type="http://schemas.openxmlformats.org/officeDocument/2006/relationships/slideLayout" Target="../slideLayouts/slideLayout2107.xml"/><Relationship Id="rId1" Type="http://schemas.openxmlformats.org/officeDocument/2006/relationships/slideLayout" Target="../slideLayouts/slideLayout2092.xml"/><Relationship Id="rId6" Type="http://schemas.openxmlformats.org/officeDocument/2006/relationships/slideLayout" Target="../slideLayouts/slideLayout2097.xml"/><Relationship Id="rId11" Type="http://schemas.openxmlformats.org/officeDocument/2006/relationships/slideLayout" Target="../slideLayouts/slideLayout2102.xml"/><Relationship Id="rId5" Type="http://schemas.openxmlformats.org/officeDocument/2006/relationships/slideLayout" Target="../slideLayouts/slideLayout2096.xml"/><Relationship Id="rId15" Type="http://schemas.openxmlformats.org/officeDocument/2006/relationships/slideLayout" Target="../slideLayouts/slideLayout2106.xml"/><Relationship Id="rId10" Type="http://schemas.openxmlformats.org/officeDocument/2006/relationships/slideLayout" Target="../slideLayouts/slideLayout2101.xml"/><Relationship Id="rId4" Type="http://schemas.openxmlformats.org/officeDocument/2006/relationships/slideLayout" Target="../slideLayouts/slideLayout2095.xml"/><Relationship Id="rId9" Type="http://schemas.openxmlformats.org/officeDocument/2006/relationships/slideLayout" Target="../slideLayouts/slideLayout2100.xml"/><Relationship Id="rId14" Type="http://schemas.openxmlformats.org/officeDocument/2006/relationships/slideLayout" Target="../slideLayouts/slideLayout2105.xml"/></Relationships>
</file>

<file path=ppt/slideMasters/_rels/slideMaster8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15.xml"/><Relationship Id="rId13" Type="http://schemas.openxmlformats.org/officeDocument/2006/relationships/slideLayout" Target="../slideLayouts/slideLayout2120.xml"/><Relationship Id="rId3" Type="http://schemas.openxmlformats.org/officeDocument/2006/relationships/slideLayout" Target="../slideLayouts/slideLayout2110.xml"/><Relationship Id="rId7" Type="http://schemas.openxmlformats.org/officeDocument/2006/relationships/slideLayout" Target="../slideLayouts/slideLayout2114.xml"/><Relationship Id="rId12" Type="http://schemas.openxmlformats.org/officeDocument/2006/relationships/slideLayout" Target="../slideLayouts/slideLayout2119.xml"/><Relationship Id="rId2" Type="http://schemas.openxmlformats.org/officeDocument/2006/relationships/slideLayout" Target="../slideLayouts/slideLayout2109.xml"/><Relationship Id="rId1" Type="http://schemas.openxmlformats.org/officeDocument/2006/relationships/slideLayout" Target="../slideLayouts/slideLayout2108.xml"/><Relationship Id="rId6" Type="http://schemas.openxmlformats.org/officeDocument/2006/relationships/slideLayout" Target="../slideLayouts/slideLayout2113.xml"/><Relationship Id="rId11" Type="http://schemas.openxmlformats.org/officeDocument/2006/relationships/slideLayout" Target="../slideLayouts/slideLayout2118.xml"/><Relationship Id="rId5" Type="http://schemas.openxmlformats.org/officeDocument/2006/relationships/slideLayout" Target="../slideLayouts/slideLayout2112.xml"/><Relationship Id="rId15" Type="http://schemas.openxmlformats.org/officeDocument/2006/relationships/theme" Target="../theme/theme85.xml"/><Relationship Id="rId10" Type="http://schemas.openxmlformats.org/officeDocument/2006/relationships/slideLayout" Target="../slideLayouts/slideLayout2117.xml"/><Relationship Id="rId4" Type="http://schemas.openxmlformats.org/officeDocument/2006/relationships/slideLayout" Target="../slideLayouts/slideLayout2111.xml"/><Relationship Id="rId9" Type="http://schemas.openxmlformats.org/officeDocument/2006/relationships/slideLayout" Target="../slideLayouts/slideLayout2116.xml"/><Relationship Id="rId14" Type="http://schemas.openxmlformats.org/officeDocument/2006/relationships/slideLayout" Target="../slideLayouts/slideLayout2121.xml"/></Relationships>
</file>

<file path=ppt/slideMasters/_rels/slideMaster8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9.xml"/><Relationship Id="rId13" Type="http://schemas.openxmlformats.org/officeDocument/2006/relationships/slideLayout" Target="../slideLayouts/slideLayout2134.xml"/><Relationship Id="rId18" Type="http://schemas.openxmlformats.org/officeDocument/2006/relationships/theme" Target="../theme/theme86.xml"/><Relationship Id="rId3" Type="http://schemas.openxmlformats.org/officeDocument/2006/relationships/slideLayout" Target="../slideLayouts/slideLayout2124.xml"/><Relationship Id="rId7" Type="http://schemas.openxmlformats.org/officeDocument/2006/relationships/slideLayout" Target="../slideLayouts/slideLayout2128.xml"/><Relationship Id="rId12" Type="http://schemas.openxmlformats.org/officeDocument/2006/relationships/slideLayout" Target="../slideLayouts/slideLayout2133.xml"/><Relationship Id="rId17" Type="http://schemas.openxmlformats.org/officeDocument/2006/relationships/slideLayout" Target="../slideLayouts/slideLayout2138.xml"/><Relationship Id="rId2" Type="http://schemas.openxmlformats.org/officeDocument/2006/relationships/slideLayout" Target="../slideLayouts/slideLayout2123.xml"/><Relationship Id="rId16" Type="http://schemas.openxmlformats.org/officeDocument/2006/relationships/slideLayout" Target="../slideLayouts/slideLayout2137.xml"/><Relationship Id="rId1" Type="http://schemas.openxmlformats.org/officeDocument/2006/relationships/slideLayout" Target="../slideLayouts/slideLayout2122.xml"/><Relationship Id="rId6" Type="http://schemas.openxmlformats.org/officeDocument/2006/relationships/slideLayout" Target="../slideLayouts/slideLayout2127.xml"/><Relationship Id="rId11" Type="http://schemas.openxmlformats.org/officeDocument/2006/relationships/slideLayout" Target="../slideLayouts/slideLayout2132.xml"/><Relationship Id="rId5" Type="http://schemas.openxmlformats.org/officeDocument/2006/relationships/slideLayout" Target="../slideLayouts/slideLayout2126.xml"/><Relationship Id="rId15" Type="http://schemas.openxmlformats.org/officeDocument/2006/relationships/slideLayout" Target="../slideLayouts/slideLayout2136.xml"/><Relationship Id="rId10" Type="http://schemas.openxmlformats.org/officeDocument/2006/relationships/slideLayout" Target="../slideLayouts/slideLayout2131.xml"/><Relationship Id="rId4" Type="http://schemas.openxmlformats.org/officeDocument/2006/relationships/slideLayout" Target="../slideLayouts/slideLayout2125.xml"/><Relationship Id="rId9" Type="http://schemas.openxmlformats.org/officeDocument/2006/relationships/slideLayout" Target="../slideLayouts/slideLayout2130.xml"/><Relationship Id="rId14" Type="http://schemas.openxmlformats.org/officeDocument/2006/relationships/slideLayout" Target="../slideLayouts/slideLayout2135.xml"/></Relationships>
</file>

<file path=ppt/slideMasters/_rels/slideMaster8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46.xml"/><Relationship Id="rId13" Type="http://schemas.openxmlformats.org/officeDocument/2006/relationships/slideLayout" Target="../slideLayouts/slideLayout2151.xml"/><Relationship Id="rId18" Type="http://schemas.openxmlformats.org/officeDocument/2006/relationships/slideLayout" Target="../slideLayouts/slideLayout2156.xml"/><Relationship Id="rId3" Type="http://schemas.openxmlformats.org/officeDocument/2006/relationships/slideLayout" Target="../slideLayouts/slideLayout2141.xml"/><Relationship Id="rId21" Type="http://schemas.openxmlformats.org/officeDocument/2006/relationships/theme" Target="../theme/theme87.xml"/><Relationship Id="rId7" Type="http://schemas.openxmlformats.org/officeDocument/2006/relationships/slideLayout" Target="../slideLayouts/slideLayout2145.xml"/><Relationship Id="rId12" Type="http://schemas.openxmlformats.org/officeDocument/2006/relationships/slideLayout" Target="../slideLayouts/slideLayout2150.xml"/><Relationship Id="rId17" Type="http://schemas.openxmlformats.org/officeDocument/2006/relationships/slideLayout" Target="../slideLayouts/slideLayout2155.xml"/><Relationship Id="rId2" Type="http://schemas.openxmlformats.org/officeDocument/2006/relationships/slideLayout" Target="../slideLayouts/slideLayout2140.xml"/><Relationship Id="rId16" Type="http://schemas.openxmlformats.org/officeDocument/2006/relationships/slideLayout" Target="../slideLayouts/slideLayout2154.xml"/><Relationship Id="rId20" Type="http://schemas.openxmlformats.org/officeDocument/2006/relationships/slideLayout" Target="../slideLayouts/slideLayout2158.xml"/><Relationship Id="rId1" Type="http://schemas.openxmlformats.org/officeDocument/2006/relationships/slideLayout" Target="../slideLayouts/slideLayout2139.xml"/><Relationship Id="rId6" Type="http://schemas.openxmlformats.org/officeDocument/2006/relationships/slideLayout" Target="../slideLayouts/slideLayout2144.xml"/><Relationship Id="rId11" Type="http://schemas.openxmlformats.org/officeDocument/2006/relationships/slideLayout" Target="../slideLayouts/slideLayout2149.xml"/><Relationship Id="rId5" Type="http://schemas.openxmlformats.org/officeDocument/2006/relationships/slideLayout" Target="../slideLayouts/slideLayout2143.xml"/><Relationship Id="rId15" Type="http://schemas.openxmlformats.org/officeDocument/2006/relationships/slideLayout" Target="../slideLayouts/slideLayout2153.xml"/><Relationship Id="rId10" Type="http://schemas.openxmlformats.org/officeDocument/2006/relationships/slideLayout" Target="../slideLayouts/slideLayout2148.xml"/><Relationship Id="rId19" Type="http://schemas.openxmlformats.org/officeDocument/2006/relationships/slideLayout" Target="../slideLayouts/slideLayout2157.xml"/><Relationship Id="rId4" Type="http://schemas.openxmlformats.org/officeDocument/2006/relationships/slideLayout" Target="../slideLayouts/slideLayout2142.xml"/><Relationship Id="rId9" Type="http://schemas.openxmlformats.org/officeDocument/2006/relationships/slideLayout" Target="../slideLayouts/slideLayout2147.xml"/><Relationship Id="rId14" Type="http://schemas.openxmlformats.org/officeDocument/2006/relationships/slideLayout" Target="../slideLayouts/slideLayout2152.xml"/></Relationships>
</file>

<file path=ppt/slideMasters/_rels/slideMaster8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61.xml"/><Relationship Id="rId7" Type="http://schemas.openxmlformats.org/officeDocument/2006/relationships/theme" Target="../theme/theme88.xml"/><Relationship Id="rId2" Type="http://schemas.openxmlformats.org/officeDocument/2006/relationships/slideLayout" Target="../slideLayouts/slideLayout2160.xml"/><Relationship Id="rId1" Type="http://schemas.openxmlformats.org/officeDocument/2006/relationships/slideLayout" Target="../slideLayouts/slideLayout2159.xml"/><Relationship Id="rId6" Type="http://schemas.openxmlformats.org/officeDocument/2006/relationships/slideLayout" Target="../slideLayouts/slideLayout2164.xml"/><Relationship Id="rId5" Type="http://schemas.openxmlformats.org/officeDocument/2006/relationships/slideLayout" Target="../slideLayouts/slideLayout2163.xml"/><Relationship Id="rId4" Type="http://schemas.openxmlformats.org/officeDocument/2006/relationships/slideLayout" Target="../slideLayouts/slideLayout2162.xml"/></Relationships>
</file>

<file path=ppt/slideMasters/_rels/slideMaster8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2.xml"/><Relationship Id="rId13" Type="http://schemas.openxmlformats.org/officeDocument/2006/relationships/slideLayout" Target="../slideLayouts/slideLayout2177.xml"/><Relationship Id="rId18" Type="http://schemas.openxmlformats.org/officeDocument/2006/relationships/theme" Target="../theme/theme89.xml"/><Relationship Id="rId3" Type="http://schemas.openxmlformats.org/officeDocument/2006/relationships/slideLayout" Target="../slideLayouts/slideLayout2167.xml"/><Relationship Id="rId7" Type="http://schemas.openxmlformats.org/officeDocument/2006/relationships/slideLayout" Target="../slideLayouts/slideLayout2171.xml"/><Relationship Id="rId12" Type="http://schemas.openxmlformats.org/officeDocument/2006/relationships/slideLayout" Target="../slideLayouts/slideLayout2176.xml"/><Relationship Id="rId17" Type="http://schemas.openxmlformats.org/officeDocument/2006/relationships/slideLayout" Target="../slideLayouts/slideLayout2181.xml"/><Relationship Id="rId2" Type="http://schemas.openxmlformats.org/officeDocument/2006/relationships/slideLayout" Target="../slideLayouts/slideLayout2166.xml"/><Relationship Id="rId16" Type="http://schemas.openxmlformats.org/officeDocument/2006/relationships/slideLayout" Target="../slideLayouts/slideLayout2180.xml"/><Relationship Id="rId1" Type="http://schemas.openxmlformats.org/officeDocument/2006/relationships/slideLayout" Target="../slideLayouts/slideLayout2165.xml"/><Relationship Id="rId6" Type="http://schemas.openxmlformats.org/officeDocument/2006/relationships/slideLayout" Target="../slideLayouts/slideLayout2170.xml"/><Relationship Id="rId11" Type="http://schemas.openxmlformats.org/officeDocument/2006/relationships/slideLayout" Target="../slideLayouts/slideLayout2175.xml"/><Relationship Id="rId5" Type="http://schemas.openxmlformats.org/officeDocument/2006/relationships/slideLayout" Target="../slideLayouts/slideLayout2169.xml"/><Relationship Id="rId15" Type="http://schemas.openxmlformats.org/officeDocument/2006/relationships/slideLayout" Target="../slideLayouts/slideLayout2179.xml"/><Relationship Id="rId10" Type="http://schemas.openxmlformats.org/officeDocument/2006/relationships/slideLayout" Target="../slideLayouts/slideLayout2174.xml"/><Relationship Id="rId4" Type="http://schemas.openxmlformats.org/officeDocument/2006/relationships/slideLayout" Target="../slideLayouts/slideLayout2168.xml"/><Relationship Id="rId9" Type="http://schemas.openxmlformats.org/officeDocument/2006/relationships/slideLayout" Target="../slideLayouts/slideLayout2173.xml"/><Relationship Id="rId14" Type="http://schemas.openxmlformats.org/officeDocument/2006/relationships/slideLayout" Target="../slideLayouts/slideLayout217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5.xml"/><Relationship Id="rId13" Type="http://schemas.openxmlformats.org/officeDocument/2006/relationships/slideLayout" Target="../slideLayouts/slideLayout290.xml"/><Relationship Id="rId18" Type="http://schemas.openxmlformats.org/officeDocument/2006/relationships/slideLayout" Target="../slideLayouts/slideLayout295.xml"/><Relationship Id="rId26" Type="http://schemas.openxmlformats.org/officeDocument/2006/relationships/slideLayout" Target="../slideLayouts/slideLayout303.xml"/><Relationship Id="rId39" Type="http://schemas.openxmlformats.org/officeDocument/2006/relationships/slideLayout" Target="../slideLayouts/slideLayout316.xml"/><Relationship Id="rId3" Type="http://schemas.openxmlformats.org/officeDocument/2006/relationships/slideLayout" Target="../slideLayouts/slideLayout280.xml"/><Relationship Id="rId21" Type="http://schemas.openxmlformats.org/officeDocument/2006/relationships/slideLayout" Target="../slideLayouts/slideLayout298.xml"/><Relationship Id="rId34" Type="http://schemas.openxmlformats.org/officeDocument/2006/relationships/slideLayout" Target="../slideLayouts/slideLayout311.xml"/><Relationship Id="rId42" Type="http://schemas.openxmlformats.org/officeDocument/2006/relationships/slideLayout" Target="../slideLayouts/slideLayout319.xml"/><Relationship Id="rId47" Type="http://schemas.openxmlformats.org/officeDocument/2006/relationships/theme" Target="../theme/theme9.xml"/><Relationship Id="rId7" Type="http://schemas.openxmlformats.org/officeDocument/2006/relationships/slideLayout" Target="../slideLayouts/slideLayout284.xml"/><Relationship Id="rId12" Type="http://schemas.openxmlformats.org/officeDocument/2006/relationships/slideLayout" Target="../slideLayouts/slideLayout289.xml"/><Relationship Id="rId17" Type="http://schemas.openxmlformats.org/officeDocument/2006/relationships/slideLayout" Target="../slideLayouts/slideLayout294.xml"/><Relationship Id="rId25" Type="http://schemas.openxmlformats.org/officeDocument/2006/relationships/slideLayout" Target="../slideLayouts/slideLayout302.xml"/><Relationship Id="rId33" Type="http://schemas.openxmlformats.org/officeDocument/2006/relationships/slideLayout" Target="../slideLayouts/slideLayout310.xml"/><Relationship Id="rId38" Type="http://schemas.openxmlformats.org/officeDocument/2006/relationships/slideLayout" Target="../slideLayouts/slideLayout315.xml"/><Relationship Id="rId46" Type="http://schemas.openxmlformats.org/officeDocument/2006/relationships/slideLayout" Target="../slideLayouts/slideLayout323.xml"/><Relationship Id="rId2" Type="http://schemas.openxmlformats.org/officeDocument/2006/relationships/slideLayout" Target="../slideLayouts/slideLayout279.xml"/><Relationship Id="rId16" Type="http://schemas.openxmlformats.org/officeDocument/2006/relationships/slideLayout" Target="../slideLayouts/slideLayout293.xml"/><Relationship Id="rId20" Type="http://schemas.openxmlformats.org/officeDocument/2006/relationships/slideLayout" Target="../slideLayouts/slideLayout297.xml"/><Relationship Id="rId29" Type="http://schemas.openxmlformats.org/officeDocument/2006/relationships/slideLayout" Target="../slideLayouts/slideLayout306.xml"/><Relationship Id="rId41" Type="http://schemas.openxmlformats.org/officeDocument/2006/relationships/slideLayout" Target="../slideLayouts/slideLayout318.xml"/><Relationship Id="rId1" Type="http://schemas.openxmlformats.org/officeDocument/2006/relationships/slideLayout" Target="../slideLayouts/slideLayout278.xml"/><Relationship Id="rId6" Type="http://schemas.openxmlformats.org/officeDocument/2006/relationships/slideLayout" Target="../slideLayouts/slideLayout283.xml"/><Relationship Id="rId11" Type="http://schemas.openxmlformats.org/officeDocument/2006/relationships/slideLayout" Target="../slideLayouts/slideLayout288.xml"/><Relationship Id="rId24" Type="http://schemas.openxmlformats.org/officeDocument/2006/relationships/slideLayout" Target="../slideLayouts/slideLayout301.xml"/><Relationship Id="rId32" Type="http://schemas.openxmlformats.org/officeDocument/2006/relationships/slideLayout" Target="../slideLayouts/slideLayout309.xml"/><Relationship Id="rId37" Type="http://schemas.openxmlformats.org/officeDocument/2006/relationships/slideLayout" Target="../slideLayouts/slideLayout314.xml"/><Relationship Id="rId40" Type="http://schemas.openxmlformats.org/officeDocument/2006/relationships/slideLayout" Target="../slideLayouts/slideLayout317.xml"/><Relationship Id="rId45" Type="http://schemas.openxmlformats.org/officeDocument/2006/relationships/slideLayout" Target="../slideLayouts/slideLayout322.xml"/><Relationship Id="rId5" Type="http://schemas.openxmlformats.org/officeDocument/2006/relationships/slideLayout" Target="../slideLayouts/slideLayout282.xml"/><Relationship Id="rId15" Type="http://schemas.openxmlformats.org/officeDocument/2006/relationships/slideLayout" Target="../slideLayouts/slideLayout292.xml"/><Relationship Id="rId23" Type="http://schemas.openxmlformats.org/officeDocument/2006/relationships/slideLayout" Target="../slideLayouts/slideLayout300.xml"/><Relationship Id="rId28" Type="http://schemas.openxmlformats.org/officeDocument/2006/relationships/slideLayout" Target="../slideLayouts/slideLayout305.xml"/><Relationship Id="rId36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287.xml"/><Relationship Id="rId19" Type="http://schemas.openxmlformats.org/officeDocument/2006/relationships/slideLayout" Target="../slideLayouts/slideLayout296.xml"/><Relationship Id="rId31" Type="http://schemas.openxmlformats.org/officeDocument/2006/relationships/slideLayout" Target="../slideLayouts/slideLayout308.xml"/><Relationship Id="rId44" Type="http://schemas.openxmlformats.org/officeDocument/2006/relationships/slideLayout" Target="../slideLayouts/slideLayout321.xml"/><Relationship Id="rId4" Type="http://schemas.openxmlformats.org/officeDocument/2006/relationships/slideLayout" Target="../slideLayouts/slideLayout281.xml"/><Relationship Id="rId9" Type="http://schemas.openxmlformats.org/officeDocument/2006/relationships/slideLayout" Target="../slideLayouts/slideLayout286.xml"/><Relationship Id="rId14" Type="http://schemas.openxmlformats.org/officeDocument/2006/relationships/slideLayout" Target="../slideLayouts/slideLayout291.xml"/><Relationship Id="rId22" Type="http://schemas.openxmlformats.org/officeDocument/2006/relationships/slideLayout" Target="../slideLayouts/slideLayout299.xml"/><Relationship Id="rId27" Type="http://schemas.openxmlformats.org/officeDocument/2006/relationships/slideLayout" Target="../slideLayouts/slideLayout304.xml"/><Relationship Id="rId30" Type="http://schemas.openxmlformats.org/officeDocument/2006/relationships/slideLayout" Target="../slideLayouts/slideLayout307.xml"/><Relationship Id="rId35" Type="http://schemas.openxmlformats.org/officeDocument/2006/relationships/slideLayout" Target="../slideLayouts/slideLayout312.xml"/><Relationship Id="rId43" Type="http://schemas.openxmlformats.org/officeDocument/2006/relationships/slideLayout" Target="../slideLayouts/slideLayout320.xml"/></Relationships>
</file>

<file path=ppt/slideMasters/_rels/slideMaster9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89.xml"/><Relationship Id="rId13" Type="http://schemas.openxmlformats.org/officeDocument/2006/relationships/slideLayout" Target="../slideLayouts/slideLayout2194.xml"/><Relationship Id="rId18" Type="http://schemas.openxmlformats.org/officeDocument/2006/relationships/theme" Target="../theme/theme90.xml"/><Relationship Id="rId3" Type="http://schemas.openxmlformats.org/officeDocument/2006/relationships/slideLayout" Target="../slideLayouts/slideLayout2184.xml"/><Relationship Id="rId7" Type="http://schemas.openxmlformats.org/officeDocument/2006/relationships/slideLayout" Target="../slideLayouts/slideLayout2188.xml"/><Relationship Id="rId12" Type="http://schemas.openxmlformats.org/officeDocument/2006/relationships/slideLayout" Target="../slideLayouts/slideLayout2193.xml"/><Relationship Id="rId17" Type="http://schemas.openxmlformats.org/officeDocument/2006/relationships/slideLayout" Target="../slideLayouts/slideLayout2198.xml"/><Relationship Id="rId2" Type="http://schemas.openxmlformats.org/officeDocument/2006/relationships/slideLayout" Target="../slideLayouts/slideLayout2183.xml"/><Relationship Id="rId16" Type="http://schemas.openxmlformats.org/officeDocument/2006/relationships/slideLayout" Target="../slideLayouts/slideLayout2197.xml"/><Relationship Id="rId1" Type="http://schemas.openxmlformats.org/officeDocument/2006/relationships/slideLayout" Target="../slideLayouts/slideLayout2182.xml"/><Relationship Id="rId6" Type="http://schemas.openxmlformats.org/officeDocument/2006/relationships/slideLayout" Target="../slideLayouts/slideLayout2187.xml"/><Relationship Id="rId11" Type="http://schemas.openxmlformats.org/officeDocument/2006/relationships/slideLayout" Target="../slideLayouts/slideLayout2192.xml"/><Relationship Id="rId5" Type="http://schemas.openxmlformats.org/officeDocument/2006/relationships/slideLayout" Target="../slideLayouts/slideLayout2186.xml"/><Relationship Id="rId15" Type="http://schemas.openxmlformats.org/officeDocument/2006/relationships/slideLayout" Target="../slideLayouts/slideLayout2196.xml"/><Relationship Id="rId10" Type="http://schemas.openxmlformats.org/officeDocument/2006/relationships/slideLayout" Target="../slideLayouts/slideLayout2191.xml"/><Relationship Id="rId4" Type="http://schemas.openxmlformats.org/officeDocument/2006/relationships/slideLayout" Target="../slideLayouts/slideLayout2185.xml"/><Relationship Id="rId9" Type="http://schemas.openxmlformats.org/officeDocument/2006/relationships/slideLayout" Target="../slideLayouts/slideLayout2190.xml"/><Relationship Id="rId14" Type="http://schemas.openxmlformats.org/officeDocument/2006/relationships/slideLayout" Target="../slideLayouts/slideLayout2195.xml"/></Relationships>
</file>

<file path=ppt/slideMasters/_rels/slideMaster9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06.xml"/><Relationship Id="rId3" Type="http://schemas.openxmlformats.org/officeDocument/2006/relationships/slideLayout" Target="../slideLayouts/slideLayout2201.xml"/><Relationship Id="rId7" Type="http://schemas.openxmlformats.org/officeDocument/2006/relationships/slideLayout" Target="../slideLayouts/slideLayout2205.xml"/><Relationship Id="rId12" Type="http://schemas.openxmlformats.org/officeDocument/2006/relationships/theme" Target="../theme/theme91.xml"/><Relationship Id="rId2" Type="http://schemas.openxmlformats.org/officeDocument/2006/relationships/slideLayout" Target="../slideLayouts/slideLayout2200.xml"/><Relationship Id="rId1" Type="http://schemas.openxmlformats.org/officeDocument/2006/relationships/slideLayout" Target="../slideLayouts/slideLayout2199.xml"/><Relationship Id="rId6" Type="http://schemas.openxmlformats.org/officeDocument/2006/relationships/slideLayout" Target="../slideLayouts/slideLayout2204.xml"/><Relationship Id="rId11" Type="http://schemas.openxmlformats.org/officeDocument/2006/relationships/slideLayout" Target="../slideLayouts/slideLayout2209.xml"/><Relationship Id="rId5" Type="http://schemas.openxmlformats.org/officeDocument/2006/relationships/slideLayout" Target="../slideLayouts/slideLayout2203.xml"/><Relationship Id="rId10" Type="http://schemas.openxmlformats.org/officeDocument/2006/relationships/slideLayout" Target="../slideLayouts/slideLayout2208.xml"/><Relationship Id="rId4" Type="http://schemas.openxmlformats.org/officeDocument/2006/relationships/slideLayout" Target="../slideLayouts/slideLayout2202.xml"/><Relationship Id="rId9" Type="http://schemas.openxmlformats.org/officeDocument/2006/relationships/slideLayout" Target="../slideLayouts/slideLayout2207.xml"/></Relationships>
</file>

<file path=ppt/slideMasters/_rels/slideMaster9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17.xml"/><Relationship Id="rId13" Type="http://schemas.openxmlformats.org/officeDocument/2006/relationships/slideLayout" Target="../slideLayouts/slideLayout2222.xml"/><Relationship Id="rId18" Type="http://schemas.openxmlformats.org/officeDocument/2006/relationships/slideLayout" Target="../slideLayouts/slideLayout2227.xml"/><Relationship Id="rId26" Type="http://schemas.openxmlformats.org/officeDocument/2006/relationships/slideLayout" Target="../slideLayouts/slideLayout2235.xml"/><Relationship Id="rId3" Type="http://schemas.openxmlformats.org/officeDocument/2006/relationships/slideLayout" Target="../slideLayouts/slideLayout2212.xml"/><Relationship Id="rId21" Type="http://schemas.openxmlformats.org/officeDocument/2006/relationships/slideLayout" Target="../slideLayouts/slideLayout2230.xml"/><Relationship Id="rId34" Type="http://schemas.openxmlformats.org/officeDocument/2006/relationships/slideLayout" Target="../slideLayouts/slideLayout2243.xml"/><Relationship Id="rId7" Type="http://schemas.openxmlformats.org/officeDocument/2006/relationships/slideLayout" Target="../slideLayouts/slideLayout2216.xml"/><Relationship Id="rId12" Type="http://schemas.openxmlformats.org/officeDocument/2006/relationships/slideLayout" Target="../slideLayouts/slideLayout2221.xml"/><Relationship Id="rId17" Type="http://schemas.openxmlformats.org/officeDocument/2006/relationships/slideLayout" Target="../slideLayouts/slideLayout2226.xml"/><Relationship Id="rId25" Type="http://schemas.openxmlformats.org/officeDocument/2006/relationships/slideLayout" Target="../slideLayouts/slideLayout2234.xml"/><Relationship Id="rId33" Type="http://schemas.openxmlformats.org/officeDocument/2006/relationships/slideLayout" Target="../slideLayouts/slideLayout2242.xml"/><Relationship Id="rId38" Type="http://schemas.openxmlformats.org/officeDocument/2006/relationships/theme" Target="../theme/theme92.xml"/><Relationship Id="rId2" Type="http://schemas.openxmlformats.org/officeDocument/2006/relationships/slideLayout" Target="../slideLayouts/slideLayout2211.xml"/><Relationship Id="rId16" Type="http://schemas.openxmlformats.org/officeDocument/2006/relationships/slideLayout" Target="../slideLayouts/slideLayout2225.xml"/><Relationship Id="rId20" Type="http://schemas.openxmlformats.org/officeDocument/2006/relationships/slideLayout" Target="../slideLayouts/slideLayout2229.xml"/><Relationship Id="rId29" Type="http://schemas.openxmlformats.org/officeDocument/2006/relationships/slideLayout" Target="../slideLayouts/slideLayout2238.xml"/><Relationship Id="rId1" Type="http://schemas.openxmlformats.org/officeDocument/2006/relationships/slideLayout" Target="../slideLayouts/slideLayout2210.xml"/><Relationship Id="rId6" Type="http://schemas.openxmlformats.org/officeDocument/2006/relationships/slideLayout" Target="../slideLayouts/slideLayout2215.xml"/><Relationship Id="rId11" Type="http://schemas.openxmlformats.org/officeDocument/2006/relationships/slideLayout" Target="../slideLayouts/slideLayout2220.xml"/><Relationship Id="rId24" Type="http://schemas.openxmlformats.org/officeDocument/2006/relationships/slideLayout" Target="../slideLayouts/slideLayout2233.xml"/><Relationship Id="rId32" Type="http://schemas.openxmlformats.org/officeDocument/2006/relationships/slideLayout" Target="../slideLayouts/slideLayout2241.xml"/><Relationship Id="rId37" Type="http://schemas.openxmlformats.org/officeDocument/2006/relationships/slideLayout" Target="../slideLayouts/slideLayout2246.xml"/><Relationship Id="rId5" Type="http://schemas.openxmlformats.org/officeDocument/2006/relationships/slideLayout" Target="../slideLayouts/slideLayout2214.xml"/><Relationship Id="rId15" Type="http://schemas.openxmlformats.org/officeDocument/2006/relationships/slideLayout" Target="../slideLayouts/slideLayout2224.xml"/><Relationship Id="rId23" Type="http://schemas.openxmlformats.org/officeDocument/2006/relationships/slideLayout" Target="../slideLayouts/slideLayout2232.xml"/><Relationship Id="rId28" Type="http://schemas.openxmlformats.org/officeDocument/2006/relationships/slideLayout" Target="../slideLayouts/slideLayout2237.xml"/><Relationship Id="rId36" Type="http://schemas.openxmlformats.org/officeDocument/2006/relationships/slideLayout" Target="../slideLayouts/slideLayout2245.xml"/><Relationship Id="rId10" Type="http://schemas.openxmlformats.org/officeDocument/2006/relationships/slideLayout" Target="../slideLayouts/slideLayout2219.xml"/><Relationship Id="rId19" Type="http://schemas.openxmlformats.org/officeDocument/2006/relationships/slideLayout" Target="../slideLayouts/slideLayout2228.xml"/><Relationship Id="rId31" Type="http://schemas.openxmlformats.org/officeDocument/2006/relationships/slideLayout" Target="../slideLayouts/slideLayout2240.xml"/><Relationship Id="rId4" Type="http://schemas.openxmlformats.org/officeDocument/2006/relationships/slideLayout" Target="../slideLayouts/slideLayout2213.xml"/><Relationship Id="rId9" Type="http://schemas.openxmlformats.org/officeDocument/2006/relationships/slideLayout" Target="../slideLayouts/slideLayout2218.xml"/><Relationship Id="rId14" Type="http://schemas.openxmlformats.org/officeDocument/2006/relationships/slideLayout" Target="../slideLayouts/slideLayout2223.xml"/><Relationship Id="rId22" Type="http://schemas.openxmlformats.org/officeDocument/2006/relationships/slideLayout" Target="../slideLayouts/slideLayout2231.xml"/><Relationship Id="rId27" Type="http://schemas.openxmlformats.org/officeDocument/2006/relationships/slideLayout" Target="../slideLayouts/slideLayout2236.xml"/><Relationship Id="rId30" Type="http://schemas.openxmlformats.org/officeDocument/2006/relationships/slideLayout" Target="../slideLayouts/slideLayout2239.xml"/><Relationship Id="rId35" Type="http://schemas.openxmlformats.org/officeDocument/2006/relationships/slideLayout" Target="../slideLayouts/slideLayout2244.xml"/></Relationships>
</file>

<file path=ppt/slideMasters/_rels/slideMaster9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54.xml"/><Relationship Id="rId13" Type="http://schemas.openxmlformats.org/officeDocument/2006/relationships/slideLayout" Target="../slideLayouts/slideLayout2259.xml"/><Relationship Id="rId18" Type="http://schemas.openxmlformats.org/officeDocument/2006/relationships/theme" Target="../theme/theme93.xml"/><Relationship Id="rId3" Type="http://schemas.openxmlformats.org/officeDocument/2006/relationships/slideLayout" Target="../slideLayouts/slideLayout2249.xml"/><Relationship Id="rId7" Type="http://schemas.openxmlformats.org/officeDocument/2006/relationships/slideLayout" Target="../slideLayouts/slideLayout2253.xml"/><Relationship Id="rId12" Type="http://schemas.openxmlformats.org/officeDocument/2006/relationships/slideLayout" Target="../slideLayouts/slideLayout2258.xml"/><Relationship Id="rId17" Type="http://schemas.openxmlformats.org/officeDocument/2006/relationships/slideLayout" Target="../slideLayouts/slideLayout2263.xml"/><Relationship Id="rId2" Type="http://schemas.openxmlformats.org/officeDocument/2006/relationships/slideLayout" Target="../slideLayouts/slideLayout2248.xml"/><Relationship Id="rId16" Type="http://schemas.openxmlformats.org/officeDocument/2006/relationships/slideLayout" Target="../slideLayouts/slideLayout2262.xml"/><Relationship Id="rId1" Type="http://schemas.openxmlformats.org/officeDocument/2006/relationships/slideLayout" Target="../slideLayouts/slideLayout2247.xml"/><Relationship Id="rId6" Type="http://schemas.openxmlformats.org/officeDocument/2006/relationships/slideLayout" Target="../slideLayouts/slideLayout2252.xml"/><Relationship Id="rId11" Type="http://schemas.openxmlformats.org/officeDocument/2006/relationships/slideLayout" Target="../slideLayouts/slideLayout2257.xml"/><Relationship Id="rId5" Type="http://schemas.openxmlformats.org/officeDocument/2006/relationships/slideLayout" Target="../slideLayouts/slideLayout2251.xml"/><Relationship Id="rId15" Type="http://schemas.openxmlformats.org/officeDocument/2006/relationships/slideLayout" Target="../slideLayouts/slideLayout2261.xml"/><Relationship Id="rId10" Type="http://schemas.openxmlformats.org/officeDocument/2006/relationships/slideLayout" Target="../slideLayouts/slideLayout2256.xml"/><Relationship Id="rId4" Type="http://schemas.openxmlformats.org/officeDocument/2006/relationships/slideLayout" Target="../slideLayouts/slideLayout2250.xml"/><Relationship Id="rId9" Type="http://schemas.openxmlformats.org/officeDocument/2006/relationships/slideLayout" Target="../slideLayouts/slideLayout2255.xml"/><Relationship Id="rId14" Type="http://schemas.openxmlformats.org/officeDocument/2006/relationships/slideLayout" Target="../slideLayouts/slideLayout2260.xml"/></Relationships>
</file>

<file path=ppt/slideMasters/_rels/slideMaster9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71.xml"/><Relationship Id="rId3" Type="http://schemas.openxmlformats.org/officeDocument/2006/relationships/slideLayout" Target="../slideLayouts/slideLayout2266.xml"/><Relationship Id="rId7" Type="http://schemas.openxmlformats.org/officeDocument/2006/relationships/slideLayout" Target="../slideLayouts/slideLayout2270.xml"/><Relationship Id="rId12" Type="http://schemas.openxmlformats.org/officeDocument/2006/relationships/theme" Target="../theme/theme94.xml"/><Relationship Id="rId2" Type="http://schemas.openxmlformats.org/officeDocument/2006/relationships/slideLayout" Target="../slideLayouts/slideLayout2265.xml"/><Relationship Id="rId1" Type="http://schemas.openxmlformats.org/officeDocument/2006/relationships/slideLayout" Target="../slideLayouts/slideLayout2264.xml"/><Relationship Id="rId6" Type="http://schemas.openxmlformats.org/officeDocument/2006/relationships/slideLayout" Target="../slideLayouts/slideLayout2269.xml"/><Relationship Id="rId11" Type="http://schemas.openxmlformats.org/officeDocument/2006/relationships/slideLayout" Target="../slideLayouts/slideLayout2274.xml"/><Relationship Id="rId5" Type="http://schemas.openxmlformats.org/officeDocument/2006/relationships/slideLayout" Target="../slideLayouts/slideLayout2268.xml"/><Relationship Id="rId10" Type="http://schemas.openxmlformats.org/officeDocument/2006/relationships/slideLayout" Target="../slideLayouts/slideLayout2273.xml"/><Relationship Id="rId4" Type="http://schemas.openxmlformats.org/officeDocument/2006/relationships/slideLayout" Target="../slideLayouts/slideLayout2267.xml"/><Relationship Id="rId9" Type="http://schemas.openxmlformats.org/officeDocument/2006/relationships/slideLayout" Target="../slideLayouts/slideLayout2272.xml"/></Relationships>
</file>

<file path=ppt/slideMasters/_rels/slideMaster9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82.xml"/><Relationship Id="rId13" Type="http://schemas.openxmlformats.org/officeDocument/2006/relationships/slideLayout" Target="../slideLayouts/slideLayout2287.xml"/><Relationship Id="rId18" Type="http://schemas.openxmlformats.org/officeDocument/2006/relationships/slideLayout" Target="../slideLayouts/slideLayout2292.xml"/><Relationship Id="rId26" Type="http://schemas.openxmlformats.org/officeDocument/2006/relationships/slideLayout" Target="../slideLayouts/slideLayout2300.xml"/><Relationship Id="rId39" Type="http://schemas.openxmlformats.org/officeDocument/2006/relationships/slideLayout" Target="../slideLayouts/slideLayout2313.xml"/><Relationship Id="rId3" Type="http://schemas.openxmlformats.org/officeDocument/2006/relationships/slideLayout" Target="../slideLayouts/slideLayout2277.xml"/><Relationship Id="rId21" Type="http://schemas.openxmlformats.org/officeDocument/2006/relationships/slideLayout" Target="../slideLayouts/slideLayout2295.xml"/><Relationship Id="rId34" Type="http://schemas.openxmlformats.org/officeDocument/2006/relationships/slideLayout" Target="../slideLayouts/slideLayout2308.xml"/><Relationship Id="rId42" Type="http://schemas.openxmlformats.org/officeDocument/2006/relationships/slideLayout" Target="../slideLayouts/slideLayout2316.xml"/><Relationship Id="rId7" Type="http://schemas.openxmlformats.org/officeDocument/2006/relationships/slideLayout" Target="../slideLayouts/slideLayout2281.xml"/><Relationship Id="rId12" Type="http://schemas.openxmlformats.org/officeDocument/2006/relationships/slideLayout" Target="../slideLayouts/slideLayout2286.xml"/><Relationship Id="rId17" Type="http://schemas.openxmlformats.org/officeDocument/2006/relationships/slideLayout" Target="../slideLayouts/slideLayout2291.xml"/><Relationship Id="rId25" Type="http://schemas.openxmlformats.org/officeDocument/2006/relationships/slideLayout" Target="../slideLayouts/slideLayout2299.xml"/><Relationship Id="rId33" Type="http://schemas.openxmlformats.org/officeDocument/2006/relationships/slideLayout" Target="../slideLayouts/slideLayout2307.xml"/><Relationship Id="rId38" Type="http://schemas.openxmlformats.org/officeDocument/2006/relationships/slideLayout" Target="../slideLayouts/slideLayout2312.xml"/><Relationship Id="rId2" Type="http://schemas.openxmlformats.org/officeDocument/2006/relationships/slideLayout" Target="../slideLayouts/slideLayout2276.xml"/><Relationship Id="rId16" Type="http://schemas.openxmlformats.org/officeDocument/2006/relationships/slideLayout" Target="../slideLayouts/slideLayout2290.xml"/><Relationship Id="rId20" Type="http://schemas.openxmlformats.org/officeDocument/2006/relationships/slideLayout" Target="../slideLayouts/slideLayout2294.xml"/><Relationship Id="rId29" Type="http://schemas.openxmlformats.org/officeDocument/2006/relationships/slideLayout" Target="../slideLayouts/slideLayout2303.xml"/><Relationship Id="rId41" Type="http://schemas.openxmlformats.org/officeDocument/2006/relationships/slideLayout" Target="../slideLayouts/slideLayout2315.xml"/><Relationship Id="rId1" Type="http://schemas.openxmlformats.org/officeDocument/2006/relationships/slideLayout" Target="../slideLayouts/slideLayout2275.xml"/><Relationship Id="rId6" Type="http://schemas.openxmlformats.org/officeDocument/2006/relationships/slideLayout" Target="../slideLayouts/slideLayout2280.xml"/><Relationship Id="rId11" Type="http://schemas.openxmlformats.org/officeDocument/2006/relationships/slideLayout" Target="../slideLayouts/slideLayout2285.xml"/><Relationship Id="rId24" Type="http://schemas.openxmlformats.org/officeDocument/2006/relationships/slideLayout" Target="../slideLayouts/slideLayout2298.xml"/><Relationship Id="rId32" Type="http://schemas.openxmlformats.org/officeDocument/2006/relationships/slideLayout" Target="../slideLayouts/slideLayout2306.xml"/><Relationship Id="rId37" Type="http://schemas.openxmlformats.org/officeDocument/2006/relationships/slideLayout" Target="../slideLayouts/slideLayout2311.xml"/><Relationship Id="rId40" Type="http://schemas.openxmlformats.org/officeDocument/2006/relationships/slideLayout" Target="../slideLayouts/slideLayout2314.xml"/><Relationship Id="rId5" Type="http://schemas.openxmlformats.org/officeDocument/2006/relationships/slideLayout" Target="../slideLayouts/slideLayout2279.xml"/><Relationship Id="rId15" Type="http://schemas.openxmlformats.org/officeDocument/2006/relationships/slideLayout" Target="../slideLayouts/slideLayout2289.xml"/><Relationship Id="rId23" Type="http://schemas.openxmlformats.org/officeDocument/2006/relationships/slideLayout" Target="../slideLayouts/slideLayout2297.xml"/><Relationship Id="rId28" Type="http://schemas.openxmlformats.org/officeDocument/2006/relationships/slideLayout" Target="../slideLayouts/slideLayout2302.xml"/><Relationship Id="rId36" Type="http://schemas.openxmlformats.org/officeDocument/2006/relationships/slideLayout" Target="../slideLayouts/slideLayout2310.xml"/><Relationship Id="rId10" Type="http://schemas.openxmlformats.org/officeDocument/2006/relationships/slideLayout" Target="../slideLayouts/slideLayout2284.xml"/><Relationship Id="rId19" Type="http://schemas.openxmlformats.org/officeDocument/2006/relationships/slideLayout" Target="../slideLayouts/slideLayout2293.xml"/><Relationship Id="rId31" Type="http://schemas.openxmlformats.org/officeDocument/2006/relationships/slideLayout" Target="../slideLayouts/slideLayout2305.xml"/><Relationship Id="rId44" Type="http://schemas.openxmlformats.org/officeDocument/2006/relationships/theme" Target="../theme/theme95.xml"/><Relationship Id="rId4" Type="http://schemas.openxmlformats.org/officeDocument/2006/relationships/slideLayout" Target="../slideLayouts/slideLayout2278.xml"/><Relationship Id="rId9" Type="http://schemas.openxmlformats.org/officeDocument/2006/relationships/slideLayout" Target="../slideLayouts/slideLayout2283.xml"/><Relationship Id="rId14" Type="http://schemas.openxmlformats.org/officeDocument/2006/relationships/slideLayout" Target="../slideLayouts/slideLayout2288.xml"/><Relationship Id="rId22" Type="http://schemas.openxmlformats.org/officeDocument/2006/relationships/slideLayout" Target="../slideLayouts/slideLayout2296.xml"/><Relationship Id="rId27" Type="http://schemas.openxmlformats.org/officeDocument/2006/relationships/slideLayout" Target="../slideLayouts/slideLayout2301.xml"/><Relationship Id="rId30" Type="http://schemas.openxmlformats.org/officeDocument/2006/relationships/slideLayout" Target="../slideLayouts/slideLayout2304.xml"/><Relationship Id="rId35" Type="http://schemas.openxmlformats.org/officeDocument/2006/relationships/slideLayout" Target="../slideLayouts/slideLayout2309.xml"/><Relationship Id="rId43" Type="http://schemas.openxmlformats.org/officeDocument/2006/relationships/slideLayout" Target="../slideLayouts/slideLayout2317.xml"/></Relationships>
</file>

<file path=ppt/slideMasters/_rels/slideMaster9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25.xml"/><Relationship Id="rId13" Type="http://schemas.openxmlformats.org/officeDocument/2006/relationships/slideLayout" Target="../slideLayouts/slideLayout2330.xml"/><Relationship Id="rId3" Type="http://schemas.openxmlformats.org/officeDocument/2006/relationships/slideLayout" Target="../slideLayouts/slideLayout2320.xml"/><Relationship Id="rId7" Type="http://schemas.openxmlformats.org/officeDocument/2006/relationships/slideLayout" Target="../slideLayouts/slideLayout2324.xml"/><Relationship Id="rId12" Type="http://schemas.openxmlformats.org/officeDocument/2006/relationships/slideLayout" Target="../slideLayouts/slideLayout2329.xml"/><Relationship Id="rId2" Type="http://schemas.openxmlformats.org/officeDocument/2006/relationships/slideLayout" Target="../slideLayouts/slideLayout2319.xml"/><Relationship Id="rId1" Type="http://schemas.openxmlformats.org/officeDocument/2006/relationships/slideLayout" Target="../slideLayouts/slideLayout2318.xml"/><Relationship Id="rId6" Type="http://schemas.openxmlformats.org/officeDocument/2006/relationships/slideLayout" Target="../slideLayouts/slideLayout2323.xml"/><Relationship Id="rId11" Type="http://schemas.openxmlformats.org/officeDocument/2006/relationships/slideLayout" Target="../slideLayouts/slideLayout2328.xml"/><Relationship Id="rId5" Type="http://schemas.openxmlformats.org/officeDocument/2006/relationships/slideLayout" Target="../slideLayouts/slideLayout2322.xml"/><Relationship Id="rId15" Type="http://schemas.openxmlformats.org/officeDocument/2006/relationships/theme" Target="../theme/theme96.xml"/><Relationship Id="rId10" Type="http://schemas.openxmlformats.org/officeDocument/2006/relationships/slideLayout" Target="../slideLayouts/slideLayout2327.xml"/><Relationship Id="rId4" Type="http://schemas.openxmlformats.org/officeDocument/2006/relationships/slideLayout" Target="../slideLayouts/slideLayout2321.xml"/><Relationship Id="rId9" Type="http://schemas.openxmlformats.org/officeDocument/2006/relationships/slideLayout" Target="../slideLayouts/slideLayout2326.xml"/><Relationship Id="rId14" Type="http://schemas.openxmlformats.org/officeDocument/2006/relationships/slideLayout" Target="../slideLayouts/slideLayout2331.xml"/></Relationships>
</file>

<file path=ppt/slideMasters/_rels/slideMaster9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39.xml"/><Relationship Id="rId13" Type="http://schemas.openxmlformats.org/officeDocument/2006/relationships/slideLayout" Target="../slideLayouts/slideLayout2344.xml"/><Relationship Id="rId18" Type="http://schemas.openxmlformats.org/officeDocument/2006/relationships/slideLayout" Target="../slideLayouts/slideLayout2349.xml"/><Relationship Id="rId3" Type="http://schemas.openxmlformats.org/officeDocument/2006/relationships/slideLayout" Target="../slideLayouts/slideLayout2334.xml"/><Relationship Id="rId21" Type="http://schemas.openxmlformats.org/officeDocument/2006/relationships/theme" Target="../theme/theme97.xml"/><Relationship Id="rId7" Type="http://schemas.openxmlformats.org/officeDocument/2006/relationships/slideLayout" Target="../slideLayouts/slideLayout2338.xml"/><Relationship Id="rId12" Type="http://schemas.openxmlformats.org/officeDocument/2006/relationships/slideLayout" Target="../slideLayouts/slideLayout2343.xml"/><Relationship Id="rId17" Type="http://schemas.openxmlformats.org/officeDocument/2006/relationships/slideLayout" Target="../slideLayouts/slideLayout2348.xml"/><Relationship Id="rId2" Type="http://schemas.openxmlformats.org/officeDocument/2006/relationships/slideLayout" Target="../slideLayouts/slideLayout2333.xml"/><Relationship Id="rId16" Type="http://schemas.openxmlformats.org/officeDocument/2006/relationships/slideLayout" Target="../slideLayouts/slideLayout2347.xml"/><Relationship Id="rId20" Type="http://schemas.openxmlformats.org/officeDocument/2006/relationships/slideLayout" Target="../slideLayouts/slideLayout2351.xml"/><Relationship Id="rId1" Type="http://schemas.openxmlformats.org/officeDocument/2006/relationships/slideLayout" Target="../slideLayouts/slideLayout2332.xml"/><Relationship Id="rId6" Type="http://schemas.openxmlformats.org/officeDocument/2006/relationships/slideLayout" Target="../slideLayouts/slideLayout2337.xml"/><Relationship Id="rId11" Type="http://schemas.openxmlformats.org/officeDocument/2006/relationships/slideLayout" Target="../slideLayouts/slideLayout2342.xml"/><Relationship Id="rId5" Type="http://schemas.openxmlformats.org/officeDocument/2006/relationships/slideLayout" Target="../slideLayouts/slideLayout2336.xml"/><Relationship Id="rId15" Type="http://schemas.openxmlformats.org/officeDocument/2006/relationships/slideLayout" Target="../slideLayouts/slideLayout2346.xml"/><Relationship Id="rId10" Type="http://schemas.openxmlformats.org/officeDocument/2006/relationships/slideLayout" Target="../slideLayouts/slideLayout2341.xml"/><Relationship Id="rId19" Type="http://schemas.openxmlformats.org/officeDocument/2006/relationships/slideLayout" Target="../slideLayouts/slideLayout2350.xml"/><Relationship Id="rId4" Type="http://schemas.openxmlformats.org/officeDocument/2006/relationships/slideLayout" Target="../slideLayouts/slideLayout2335.xml"/><Relationship Id="rId9" Type="http://schemas.openxmlformats.org/officeDocument/2006/relationships/slideLayout" Target="../slideLayouts/slideLayout2340.xml"/><Relationship Id="rId14" Type="http://schemas.openxmlformats.org/officeDocument/2006/relationships/slideLayout" Target="../slideLayouts/slideLayout2345.xml"/></Relationships>
</file>

<file path=ppt/slideMasters/_rels/slideMaster9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59.xml"/><Relationship Id="rId13" Type="http://schemas.openxmlformats.org/officeDocument/2006/relationships/slideLayout" Target="../slideLayouts/slideLayout2364.xml"/><Relationship Id="rId18" Type="http://schemas.openxmlformats.org/officeDocument/2006/relationships/theme" Target="../theme/theme98.xml"/><Relationship Id="rId3" Type="http://schemas.openxmlformats.org/officeDocument/2006/relationships/slideLayout" Target="../slideLayouts/slideLayout2354.xml"/><Relationship Id="rId7" Type="http://schemas.openxmlformats.org/officeDocument/2006/relationships/slideLayout" Target="../slideLayouts/slideLayout2358.xml"/><Relationship Id="rId12" Type="http://schemas.openxmlformats.org/officeDocument/2006/relationships/slideLayout" Target="../slideLayouts/slideLayout2363.xml"/><Relationship Id="rId17" Type="http://schemas.openxmlformats.org/officeDocument/2006/relationships/slideLayout" Target="../slideLayouts/slideLayout2368.xml"/><Relationship Id="rId2" Type="http://schemas.openxmlformats.org/officeDocument/2006/relationships/slideLayout" Target="../slideLayouts/slideLayout2353.xml"/><Relationship Id="rId16" Type="http://schemas.openxmlformats.org/officeDocument/2006/relationships/slideLayout" Target="../slideLayouts/slideLayout2367.xml"/><Relationship Id="rId1" Type="http://schemas.openxmlformats.org/officeDocument/2006/relationships/slideLayout" Target="../slideLayouts/slideLayout2352.xml"/><Relationship Id="rId6" Type="http://schemas.openxmlformats.org/officeDocument/2006/relationships/slideLayout" Target="../slideLayouts/slideLayout2357.xml"/><Relationship Id="rId11" Type="http://schemas.openxmlformats.org/officeDocument/2006/relationships/slideLayout" Target="../slideLayouts/slideLayout2362.xml"/><Relationship Id="rId5" Type="http://schemas.openxmlformats.org/officeDocument/2006/relationships/slideLayout" Target="../slideLayouts/slideLayout2356.xml"/><Relationship Id="rId15" Type="http://schemas.openxmlformats.org/officeDocument/2006/relationships/slideLayout" Target="../slideLayouts/slideLayout2366.xml"/><Relationship Id="rId10" Type="http://schemas.openxmlformats.org/officeDocument/2006/relationships/slideLayout" Target="../slideLayouts/slideLayout2361.xml"/><Relationship Id="rId4" Type="http://schemas.openxmlformats.org/officeDocument/2006/relationships/slideLayout" Target="../slideLayouts/slideLayout2355.xml"/><Relationship Id="rId9" Type="http://schemas.openxmlformats.org/officeDocument/2006/relationships/slideLayout" Target="../slideLayouts/slideLayout2360.xml"/><Relationship Id="rId14" Type="http://schemas.openxmlformats.org/officeDocument/2006/relationships/slideLayout" Target="../slideLayouts/slideLayout2365.xml"/></Relationships>
</file>

<file path=ppt/slideMasters/_rels/slideMaster9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76.xml"/><Relationship Id="rId13" Type="http://schemas.openxmlformats.org/officeDocument/2006/relationships/slideLayout" Target="../slideLayouts/slideLayout2381.xml"/><Relationship Id="rId3" Type="http://schemas.openxmlformats.org/officeDocument/2006/relationships/slideLayout" Target="../slideLayouts/slideLayout2371.xml"/><Relationship Id="rId7" Type="http://schemas.openxmlformats.org/officeDocument/2006/relationships/slideLayout" Target="../slideLayouts/slideLayout2375.xml"/><Relationship Id="rId12" Type="http://schemas.openxmlformats.org/officeDocument/2006/relationships/slideLayout" Target="../slideLayouts/slideLayout2380.xml"/><Relationship Id="rId2" Type="http://schemas.openxmlformats.org/officeDocument/2006/relationships/slideLayout" Target="../slideLayouts/slideLayout2370.xml"/><Relationship Id="rId1" Type="http://schemas.openxmlformats.org/officeDocument/2006/relationships/slideLayout" Target="../slideLayouts/slideLayout2369.xml"/><Relationship Id="rId6" Type="http://schemas.openxmlformats.org/officeDocument/2006/relationships/slideLayout" Target="../slideLayouts/slideLayout2374.xml"/><Relationship Id="rId11" Type="http://schemas.openxmlformats.org/officeDocument/2006/relationships/slideLayout" Target="../slideLayouts/slideLayout2379.xml"/><Relationship Id="rId5" Type="http://schemas.openxmlformats.org/officeDocument/2006/relationships/slideLayout" Target="../slideLayouts/slideLayout2373.xml"/><Relationship Id="rId15" Type="http://schemas.openxmlformats.org/officeDocument/2006/relationships/theme" Target="../theme/theme99.xml"/><Relationship Id="rId10" Type="http://schemas.openxmlformats.org/officeDocument/2006/relationships/slideLayout" Target="../slideLayouts/slideLayout2378.xml"/><Relationship Id="rId4" Type="http://schemas.openxmlformats.org/officeDocument/2006/relationships/slideLayout" Target="../slideLayouts/slideLayout2372.xml"/><Relationship Id="rId9" Type="http://schemas.openxmlformats.org/officeDocument/2006/relationships/slideLayout" Target="../slideLayouts/slideLayout2377.xml"/><Relationship Id="rId14" Type="http://schemas.openxmlformats.org/officeDocument/2006/relationships/slideLayout" Target="../slideLayouts/slideLayout238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0">
          <a:blip r:embed="rId14" cstate="print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752600" y="1219200"/>
            <a:ext cx="6019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Title Size &amp; Color</a:t>
            </a:r>
          </a:p>
        </p:txBody>
      </p:sp>
      <p:sp>
        <p:nvSpPr>
          <p:cNvPr id="2764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905000"/>
            <a:ext cx="8077200" cy="472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144131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rgbClr val="FF0099"/>
          </a:solidFill>
          <a:latin typeface="Arial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Wingdings" pitchFamily="2" charset="2"/>
        <a:buChar char="§"/>
        <a:defRPr sz="3200"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FF0099"/>
        </a:buClr>
        <a:buSzPct val="75000"/>
        <a:buFont typeface="Verdana Ref" pitchFamily="34" charset="0"/>
        <a:buChar char="-"/>
        <a:defRPr sz="2800"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SzPct val="75000"/>
        <a:buFont typeface="Verdana Ref" pitchFamily="34" charset="0"/>
        <a:buChar char="-"/>
        <a:defRPr sz="2000"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SzPct val="75000"/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rgbClr val="FF0099"/>
        </a:buClr>
        <a:buFont typeface="Verdana Ref" pitchFamily="34" charset="0"/>
        <a:buChar char="-"/>
        <a:defRPr>
          <a:solidFill>
            <a:schemeClr val="bg1"/>
          </a:solidFill>
          <a:effectLst>
            <a:outerShdw blurRad="38100" dist="38100" dir="2700000" algn="tl">
              <a:srgbClr val="C0C0C0"/>
            </a:outerShdw>
          </a:effectLst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45796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73" r:id="rId1"/>
    <p:sldLayoutId id="2147484274" r:id="rId2"/>
    <p:sldLayoutId id="2147484275" r:id="rId3"/>
    <p:sldLayoutId id="2147484276" r:id="rId4"/>
    <p:sldLayoutId id="2147484277" r:id="rId5"/>
    <p:sldLayoutId id="2147484278" r:id="rId6"/>
    <p:sldLayoutId id="2147484279" r:id="rId7"/>
    <p:sldLayoutId id="2147484280" r:id="rId8"/>
    <p:sldLayoutId id="2147484281" r:id="rId9"/>
    <p:sldLayoutId id="2147484282" r:id="rId10"/>
    <p:sldLayoutId id="2147484283" r:id="rId11"/>
    <p:sldLayoutId id="2147484284" r:id="rId12"/>
    <p:sldLayoutId id="2147484285" r:id="rId13"/>
    <p:sldLayoutId id="2147484287" r:id="rId14"/>
    <p:sldLayoutId id="2147484288" r:id="rId15"/>
    <p:sldLayoutId id="2147484289" r:id="rId16"/>
    <p:sldLayoutId id="2147484290" r:id="rId17"/>
    <p:sldLayoutId id="2147484291" r:id="rId18"/>
    <p:sldLayoutId id="2147484292" r:id="rId19"/>
    <p:sldLayoutId id="2147484293" r:id="rId20"/>
    <p:sldLayoutId id="2147484294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2992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14" r:id="rId1"/>
    <p:sldLayoutId id="2147487015" r:id="rId2"/>
    <p:sldLayoutId id="2147487016" r:id="rId3"/>
    <p:sldLayoutId id="2147487017" r:id="rId4"/>
    <p:sldLayoutId id="2147487018" r:id="rId5"/>
    <p:sldLayoutId id="2147487019" r:id="rId6"/>
    <p:sldLayoutId id="2147487020" r:id="rId7"/>
    <p:sldLayoutId id="2147487021" r:id="rId8"/>
    <p:sldLayoutId id="2147487022" r:id="rId9"/>
    <p:sldLayoutId id="2147487023" r:id="rId10"/>
    <p:sldLayoutId id="2147487024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5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4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43314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26" r:id="rId1"/>
    <p:sldLayoutId id="2147487027" r:id="rId2"/>
    <p:sldLayoutId id="2147487028" r:id="rId3"/>
    <p:sldLayoutId id="2147487029" r:id="rId4"/>
    <p:sldLayoutId id="2147487030" r:id="rId5"/>
    <p:sldLayoutId id="2147487031" r:id="rId6"/>
    <p:sldLayoutId id="2147487032" r:id="rId7"/>
    <p:sldLayoutId id="2147487033" r:id="rId8"/>
    <p:sldLayoutId id="2147487034" r:id="rId9"/>
    <p:sldLayoutId id="2147487035" r:id="rId10"/>
    <p:sldLayoutId id="2147487036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5pPr>
      <a:lvl6pPr marL="342900" algn="ctr" rtl="0" fontAlgn="base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6pPr>
      <a:lvl7pPr marL="685800" algn="ctr" rtl="0" fontAlgn="base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7pPr>
      <a:lvl8pPr marL="1028700" algn="ctr" rtl="0" fontAlgn="base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8pPr>
      <a:lvl9pPr marL="1371600" algn="ctr" rtl="0" fontAlgn="base">
        <a:spcBef>
          <a:spcPct val="0"/>
        </a:spcBef>
        <a:spcAft>
          <a:spcPct val="0"/>
        </a:spcAft>
        <a:defRPr sz="2400" b="1">
          <a:solidFill>
            <a:schemeClr val="bg1"/>
          </a:solidFill>
          <a:latin typeface="Times New Roman" pitchFamily="18" charset="0"/>
        </a:defRPr>
      </a:lvl9pPr>
    </p:titleStyle>
    <p:bodyStyle>
      <a:lvl1pPr marL="257175" indent="-257175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4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rtl="0" eaLnBrk="0" fontAlgn="base" hangingPunct="0">
        <a:spcBef>
          <a:spcPct val="20000"/>
        </a:spcBef>
        <a:spcAft>
          <a:spcPct val="0"/>
        </a:spcAft>
        <a:buChar char="–"/>
        <a:defRPr sz="2100">
          <a:solidFill>
            <a:schemeClr val="tx1"/>
          </a:solidFill>
          <a:latin typeface="Arial" charset="0"/>
        </a:defRPr>
      </a:lvl2pPr>
      <a:lvl3pPr marL="857250" indent="-171450" algn="l" rtl="0" eaLnBrk="0" fontAlgn="base" hangingPunct="0">
        <a:spcBef>
          <a:spcPct val="20000"/>
        </a:spcBef>
        <a:spcAft>
          <a:spcPct val="0"/>
        </a:spcAft>
        <a:buChar char="•"/>
        <a:defRPr sz="1800">
          <a:solidFill>
            <a:schemeClr val="tx1"/>
          </a:solidFill>
          <a:latin typeface="Arial" charset="0"/>
        </a:defRPr>
      </a:lvl3pPr>
      <a:lvl4pPr marL="1200150" indent="-171450" algn="l" rtl="0" eaLnBrk="0" fontAlgn="base" hangingPunct="0">
        <a:spcBef>
          <a:spcPct val="20000"/>
        </a:spcBef>
        <a:spcAft>
          <a:spcPct val="0"/>
        </a:spcAft>
        <a:buChar char="–"/>
        <a:defRPr sz="1500">
          <a:solidFill>
            <a:schemeClr val="tx1"/>
          </a:solidFill>
          <a:latin typeface="Arial" charset="0"/>
        </a:defRPr>
      </a:lvl4pPr>
      <a:lvl5pPr marL="1543050" indent="-171450" algn="l" rtl="0" eaLnBrk="0" fontAlgn="base" hangingPunct="0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Arial" charset="0"/>
        </a:defRPr>
      </a:lvl5pPr>
      <a:lvl6pPr marL="18859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Arial" charset="0"/>
        </a:defRPr>
      </a:lvl6pPr>
      <a:lvl7pPr marL="22288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Arial" charset="0"/>
        </a:defRPr>
      </a:lvl7pPr>
      <a:lvl8pPr marL="25717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Arial" charset="0"/>
        </a:defRPr>
      </a:lvl8pPr>
      <a:lvl9pPr marL="2914650" indent="-171450" algn="l" rtl="0" fontAlgn="base">
        <a:spcBef>
          <a:spcPct val="20000"/>
        </a:spcBef>
        <a:spcAft>
          <a:spcPct val="0"/>
        </a:spcAft>
        <a:buChar char="»"/>
        <a:defRPr sz="15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89717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38" r:id="rId1"/>
    <p:sldLayoutId id="2147487039" r:id="rId2"/>
    <p:sldLayoutId id="2147487040" r:id="rId3"/>
    <p:sldLayoutId id="2147487041" r:id="rId4"/>
    <p:sldLayoutId id="2147487042" r:id="rId5"/>
    <p:sldLayoutId id="2147487043" r:id="rId6"/>
    <p:sldLayoutId id="2147487044" r:id="rId7"/>
    <p:sldLayoutId id="2147487045" r:id="rId8"/>
    <p:sldLayoutId id="2147487046" r:id="rId9"/>
    <p:sldLayoutId id="2147487047" r:id="rId10"/>
    <p:sldLayoutId id="2147487048" r:id="rId11"/>
    <p:sldLayoutId id="2147487049" r:id="rId12"/>
    <p:sldLayoutId id="2147487050" r:id="rId13"/>
    <p:sldLayoutId id="2147487051" r:id="rId14"/>
    <p:sldLayoutId id="2147487052" r:id="rId15"/>
    <p:sldLayoutId id="2147487053" r:id="rId16"/>
    <p:sldLayoutId id="214748705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9050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056" r:id="rId1"/>
    <p:sldLayoutId id="2147487057" r:id="rId2"/>
    <p:sldLayoutId id="2147487058" r:id="rId3"/>
    <p:sldLayoutId id="2147487059" r:id="rId4"/>
    <p:sldLayoutId id="2147487060" r:id="rId5"/>
    <p:sldLayoutId id="2147487061" r:id="rId6"/>
    <p:sldLayoutId id="2147487062" r:id="rId7"/>
    <p:sldLayoutId id="2147487063" r:id="rId8"/>
    <p:sldLayoutId id="2147487064" r:id="rId9"/>
    <p:sldLayoutId id="2147487065" r:id="rId10"/>
    <p:sldLayoutId id="2147487066" r:id="rId11"/>
    <p:sldLayoutId id="2147487067" r:id="rId12"/>
    <p:sldLayoutId id="2147487068" r:id="rId13"/>
    <p:sldLayoutId id="2147487069" r:id="rId14"/>
    <p:sldLayoutId id="2147487070" r:id="rId15"/>
    <p:sldLayoutId id="2147487071" r:id="rId16"/>
    <p:sldLayoutId id="2147487072" r:id="rId17"/>
    <p:sldLayoutId id="2147487073" r:id="rId18"/>
    <p:sldLayoutId id="2147487074" r:id="rId19"/>
    <p:sldLayoutId id="2147487075" r:id="rId20"/>
    <p:sldLayoutId id="2147487076" r:id="rId21"/>
    <p:sldLayoutId id="2147487077" r:id="rId22"/>
    <p:sldLayoutId id="2147487078" r:id="rId23"/>
    <p:sldLayoutId id="2147487079" r:id="rId24"/>
    <p:sldLayoutId id="2147487080" r:id="rId25"/>
    <p:sldLayoutId id="2147487081" r:id="rId26"/>
    <p:sldLayoutId id="2147487082" r:id="rId27"/>
    <p:sldLayoutId id="2147487083" r:id="rId28"/>
    <p:sldLayoutId id="2147487084" r:id="rId29"/>
    <p:sldLayoutId id="2147487085" r:id="rId30"/>
    <p:sldLayoutId id="2147487086" r:id="rId31"/>
    <p:sldLayoutId id="2147487087" r:id="rId32"/>
    <p:sldLayoutId id="2147487088" r:id="rId33"/>
    <p:sldLayoutId id="2147487089" r:id="rId34"/>
    <p:sldLayoutId id="2147487090" r:id="rId35"/>
    <p:sldLayoutId id="2147487091" r:id="rId36"/>
    <p:sldLayoutId id="2147487092" r:id="rId37"/>
    <p:sldLayoutId id="2147487093" r:id="rId38"/>
    <p:sldLayoutId id="2147487094" r:id="rId39"/>
    <p:sldLayoutId id="2147487095" r:id="rId40"/>
    <p:sldLayoutId id="2147487096" r:id="rId41"/>
    <p:sldLayoutId id="2147487097" r:id="rId42"/>
    <p:sldLayoutId id="2147487098" r:id="rId43"/>
    <p:sldLayoutId id="2147487099" r:id="rId44"/>
    <p:sldLayoutId id="2147487100" r:id="rId45"/>
    <p:sldLayoutId id="2147487101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15154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03" r:id="rId1"/>
    <p:sldLayoutId id="2147487104" r:id="rId2"/>
    <p:sldLayoutId id="2147487105" r:id="rId3"/>
    <p:sldLayoutId id="2147487106" r:id="rId4"/>
    <p:sldLayoutId id="2147487107" r:id="rId5"/>
    <p:sldLayoutId id="2147487108" r:id="rId6"/>
    <p:sldLayoutId id="2147487109" r:id="rId7"/>
    <p:sldLayoutId id="2147487110" r:id="rId8"/>
    <p:sldLayoutId id="2147487111" r:id="rId9"/>
    <p:sldLayoutId id="2147487112" r:id="rId10"/>
    <p:sldLayoutId id="2147487113" r:id="rId11"/>
    <p:sldLayoutId id="2147487114" r:id="rId12"/>
    <p:sldLayoutId id="2147487115" r:id="rId13"/>
    <p:sldLayoutId id="2147487116" r:id="rId14"/>
    <p:sldLayoutId id="2147487117" r:id="rId15"/>
    <p:sldLayoutId id="2147487118" r:id="rId16"/>
    <p:sldLayoutId id="2147487119" r:id="rId17"/>
    <p:sldLayoutId id="2147487120" r:id="rId18"/>
    <p:sldLayoutId id="2147487121" r:id="rId19"/>
    <p:sldLayoutId id="2147487122" r:id="rId20"/>
    <p:sldLayoutId id="2147487123" r:id="rId21"/>
    <p:sldLayoutId id="2147487124" r:id="rId22"/>
    <p:sldLayoutId id="2147487125" r:id="rId23"/>
    <p:sldLayoutId id="2147487126" r:id="rId24"/>
    <p:sldLayoutId id="2147487127" r:id="rId25"/>
    <p:sldLayoutId id="2147487128" r:id="rId26"/>
    <p:sldLayoutId id="2147487129" r:id="rId27"/>
    <p:sldLayoutId id="2147487130" r:id="rId28"/>
    <p:sldLayoutId id="2147487131" r:id="rId29"/>
    <p:sldLayoutId id="2147487132" r:id="rId30"/>
    <p:sldLayoutId id="2147487133" r:id="rId31"/>
    <p:sldLayoutId id="2147487134" r:id="rId32"/>
    <p:sldLayoutId id="2147487135" r:id="rId33"/>
    <p:sldLayoutId id="2147487136" r:id="rId34"/>
    <p:sldLayoutId id="2147487137" r:id="rId35"/>
    <p:sldLayoutId id="2147487138" r:id="rId36"/>
    <p:sldLayoutId id="2147487139" r:id="rId37"/>
    <p:sldLayoutId id="2147487140" r:id="rId38"/>
    <p:sldLayoutId id="2147487141" r:id="rId39"/>
    <p:sldLayoutId id="2147487142" r:id="rId40"/>
    <p:sldLayoutId id="2147487143" r:id="rId41"/>
    <p:sldLayoutId id="2147487144" r:id="rId42"/>
    <p:sldLayoutId id="2147487145" r:id="rId43"/>
    <p:sldLayoutId id="2147487146" r:id="rId44"/>
    <p:sldLayoutId id="2147487147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72659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49" r:id="rId1"/>
    <p:sldLayoutId id="2147487150" r:id="rId2"/>
    <p:sldLayoutId id="2147487151" r:id="rId3"/>
    <p:sldLayoutId id="2147487152" r:id="rId4"/>
    <p:sldLayoutId id="2147487153" r:id="rId5"/>
    <p:sldLayoutId id="2147487154" r:id="rId6"/>
    <p:sldLayoutId id="2147487155" r:id="rId7"/>
    <p:sldLayoutId id="2147487156" r:id="rId8"/>
    <p:sldLayoutId id="2147487157" r:id="rId9"/>
    <p:sldLayoutId id="2147487158" r:id="rId10"/>
    <p:sldLayoutId id="2147487159" r:id="rId11"/>
    <p:sldLayoutId id="2147487160" r:id="rId12"/>
    <p:sldLayoutId id="2147487161" r:id="rId13"/>
    <p:sldLayoutId id="2147487162" r:id="rId14"/>
    <p:sldLayoutId id="2147487163" r:id="rId15"/>
    <p:sldLayoutId id="2147487164" r:id="rId16"/>
    <p:sldLayoutId id="2147487165" r:id="rId17"/>
    <p:sldLayoutId id="2147487166" r:id="rId18"/>
    <p:sldLayoutId id="2147487167" r:id="rId19"/>
    <p:sldLayoutId id="2147487168" r:id="rId20"/>
    <p:sldLayoutId id="2147487169" r:id="rId21"/>
    <p:sldLayoutId id="2147487170" r:id="rId22"/>
    <p:sldLayoutId id="2147487171" r:id="rId23"/>
    <p:sldLayoutId id="2147487172" r:id="rId24"/>
    <p:sldLayoutId id="2147487173" r:id="rId25"/>
    <p:sldLayoutId id="2147487174" r:id="rId26"/>
    <p:sldLayoutId id="2147487175" r:id="rId27"/>
    <p:sldLayoutId id="2147487176" r:id="rId28"/>
    <p:sldLayoutId id="2147487177" r:id="rId29"/>
    <p:sldLayoutId id="2147487178" r:id="rId30"/>
    <p:sldLayoutId id="2147487179" r:id="rId31"/>
    <p:sldLayoutId id="2147487180" r:id="rId32"/>
    <p:sldLayoutId id="2147487181" r:id="rId33"/>
    <p:sldLayoutId id="2147487182" r:id="rId34"/>
    <p:sldLayoutId id="2147487183" r:id="rId35"/>
    <p:sldLayoutId id="2147487184" r:id="rId36"/>
    <p:sldLayoutId id="2147487185" r:id="rId37"/>
    <p:sldLayoutId id="2147487186" r:id="rId38"/>
    <p:sldLayoutId id="2147487187" r:id="rId39"/>
    <p:sldLayoutId id="2147487188" r:id="rId40"/>
    <p:sldLayoutId id="2147487189" r:id="rId41"/>
    <p:sldLayoutId id="2147487190" r:id="rId42"/>
    <p:sldLayoutId id="2147487191" r:id="rId43"/>
    <p:sldLayoutId id="2147487192" r:id="rId44"/>
    <p:sldLayoutId id="2147487193" r:id="rId45"/>
    <p:sldLayoutId id="2147487194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67714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96" r:id="rId1"/>
    <p:sldLayoutId id="2147487197" r:id="rId2"/>
    <p:sldLayoutId id="2147487198" r:id="rId3"/>
    <p:sldLayoutId id="2147487199" r:id="rId4"/>
    <p:sldLayoutId id="2147487200" r:id="rId5"/>
    <p:sldLayoutId id="2147487201" r:id="rId6"/>
    <p:sldLayoutId id="2147487202" r:id="rId7"/>
    <p:sldLayoutId id="2147487203" r:id="rId8"/>
    <p:sldLayoutId id="2147487204" r:id="rId9"/>
    <p:sldLayoutId id="2147487205" r:id="rId10"/>
    <p:sldLayoutId id="2147487206" r:id="rId11"/>
    <p:sldLayoutId id="2147487207" r:id="rId12"/>
    <p:sldLayoutId id="2147487208" r:id="rId13"/>
    <p:sldLayoutId id="2147487209" r:id="rId14"/>
    <p:sldLayoutId id="2147487210" r:id="rId15"/>
    <p:sldLayoutId id="2147487211" r:id="rId16"/>
    <p:sldLayoutId id="2147487212" r:id="rId17"/>
    <p:sldLayoutId id="2147487213" r:id="rId18"/>
    <p:sldLayoutId id="2147487214" r:id="rId19"/>
    <p:sldLayoutId id="2147487215" r:id="rId20"/>
    <p:sldLayoutId id="2147487216" r:id="rId21"/>
    <p:sldLayoutId id="2147487217" r:id="rId22"/>
    <p:sldLayoutId id="2147487218" r:id="rId23"/>
    <p:sldLayoutId id="2147487219" r:id="rId24"/>
    <p:sldLayoutId id="2147487220" r:id="rId25"/>
    <p:sldLayoutId id="2147487221" r:id="rId26"/>
    <p:sldLayoutId id="2147487222" r:id="rId27"/>
    <p:sldLayoutId id="2147487223" r:id="rId28"/>
    <p:sldLayoutId id="2147487224" r:id="rId29"/>
    <p:sldLayoutId id="2147487225" r:id="rId30"/>
    <p:sldLayoutId id="2147487226" r:id="rId31"/>
    <p:sldLayoutId id="2147487227" r:id="rId32"/>
    <p:sldLayoutId id="2147487228" r:id="rId33"/>
    <p:sldLayoutId id="2147487229" r:id="rId34"/>
    <p:sldLayoutId id="2147487230" r:id="rId35"/>
    <p:sldLayoutId id="2147487231" r:id="rId36"/>
    <p:sldLayoutId id="2147487232" r:id="rId3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96276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34" r:id="rId1"/>
    <p:sldLayoutId id="2147487235" r:id="rId2"/>
    <p:sldLayoutId id="2147487236" r:id="rId3"/>
    <p:sldLayoutId id="2147487237" r:id="rId4"/>
    <p:sldLayoutId id="2147487238" r:id="rId5"/>
    <p:sldLayoutId id="2147487239" r:id="rId6"/>
    <p:sldLayoutId id="2147487240" r:id="rId7"/>
    <p:sldLayoutId id="2147487241" r:id="rId8"/>
    <p:sldLayoutId id="2147487242" r:id="rId9"/>
    <p:sldLayoutId id="2147487243" r:id="rId10"/>
    <p:sldLayoutId id="2147487244" r:id="rId11"/>
    <p:sldLayoutId id="2147487245" r:id="rId12"/>
    <p:sldLayoutId id="2147487246" r:id="rId13"/>
    <p:sldLayoutId id="2147487247" r:id="rId14"/>
    <p:sldLayoutId id="2147487248" r:id="rId15"/>
    <p:sldLayoutId id="2147487249" r:id="rId16"/>
    <p:sldLayoutId id="2147487250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9468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52" r:id="rId1"/>
    <p:sldLayoutId id="2147487253" r:id="rId2"/>
    <p:sldLayoutId id="2147487254" r:id="rId3"/>
    <p:sldLayoutId id="2147487255" r:id="rId4"/>
    <p:sldLayoutId id="2147487256" r:id="rId5"/>
    <p:sldLayoutId id="2147487257" r:id="rId6"/>
    <p:sldLayoutId id="2147487258" r:id="rId7"/>
    <p:sldLayoutId id="2147487259" r:id="rId8"/>
    <p:sldLayoutId id="2147487260" r:id="rId9"/>
    <p:sldLayoutId id="2147487261" r:id="rId10"/>
    <p:sldLayoutId id="2147487262" r:id="rId11"/>
    <p:sldLayoutId id="2147487263" r:id="rId12"/>
    <p:sldLayoutId id="2147487264" r:id="rId13"/>
    <p:sldLayoutId id="2147487265" r:id="rId14"/>
    <p:sldLayoutId id="2147487266" r:id="rId15"/>
    <p:sldLayoutId id="2147487267" r:id="rId16"/>
    <p:sldLayoutId id="2147487268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26415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270" r:id="rId1"/>
    <p:sldLayoutId id="2147487271" r:id="rId2"/>
    <p:sldLayoutId id="2147487272" r:id="rId3"/>
    <p:sldLayoutId id="2147487273" r:id="rId4"/>
    <p:sldLayoutId id="2147487274" r:id="rId5"/>
    <p:sldLayoutId id="2147487275" r:id="rId6"/>
    <p:sldLayoutId id="2147487276" r:id="rId7"/>
    <p:sldLayoutId id="2147487277" r:id="rId8"/>
    <p:sldLayoutId id="2147487278" r:id="rId9"/>
    <p:sldLayoutId id="2147487279" r:id="rId10"/>
    <p:sldLayoutId id="2147487280" r:id="rId11"/>
    <p:sldLayoutId id="2147487281" r:id="rId12"/>
    <p:sldLayoutId id="2147487282" r:id="rId13"/>
    <p:sldLayoutId id="2147487283" r:id="rId14"/>
    <p:sldLayoutId id="2147487284" r:id="rId15"/>
    <p:sldLayoutId id="2147487285" r:id="rId16"/>
    <p:sldLayoutId id="2147487286" r:id="rId17"/>
    <p:sldLayoutId id="2147487287" r:id="rId18"/>
    <p:sldLayoutId id="2147487288" r:id="rId19"/>
    <p:sldLayoutId id="2147487289" r:id="rId20"/>
    <p:sldLayoutId id="2147487290" r:id="rId21"/>
    <p:sldLayoutId id="2147487291" r:id="rId22"/>
    <p:sldLayoutId id="2147487292" r:id="rId23"/>
    <p:sldLayoutId id="2147487293" r:id="rId24"/>
    <p:sldLayoutId id="2147487294" r:id="rId25"/>
    <p:sldLayoutId id="2147487295" r:id="rId26"/>
    <p:sldLayoutId id="2147487296" r:id="rId27"/>
    <p:sldLayoutId id="2147487297" r:id="rId28"/>
    <p:sldLayoutId id="2147487298" r:id="rId29"/>
    <p:sldLayoutId id="2147487299" r:id="rId30"/>
    <p:sldLayoutId id="2147487300" r:id="rId31"/>
    <p:sldLayoutId id="2147487301" r:id="rId32"/>
    <p:sldLayoutId id="2147487302" r:id="rId33"/>
    <p:sldLayoutId id="2147487303" r:id="rId34"/>
    <p:sldLayoutId id="2147487304" r:id="rId35"/>
    <p:sldLayoutId id="2147487305" r:id="rId36"/>
    <p:sldLayoutId id="2147487306" r:id="rId37"/>
    <p:sldLayoutId id="2147487307" r:id="rId38"/>
    <p:sldLayoutId id="2147487308" r:id="rId39"/>
    <p:sldLayoutId id="2147487309" r:id="rId40"/>
    <p:sldLayoutId id="2147487310" r:id="rId41"/>
    <p:sldLayoutId id="2147487311" r:id="rId42"/>
    <p:sldLayoutId id="2147487312" r:id="rId4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68413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6" r:id="rId1"/>
    <p:sldLayoutId id="2147484297" r:id="rId2"/>
    <p:sldLayoutId id="2147484298" r:id="rId3"/>
    <p:sldLayoutId id="2147484299" r:id="rId4"/>
    <p:sldLayoutId id="2147484300" r:id="rId5"/>
    <p:sldLayoutId id="2147484301" r:id="rId6"/>
    <p:sldLayoutId id="2147484302" r:id="rId7"/>
    <p:sldLayoutId id="2147484303" r:id="rId8"/>
    <p:sldLayoutId id="2147484304" r:id="rId9"/>
    <p:sldLayoutId id="2147484305" r:id="rId10"/>
    <p:sldLayoutId id="2147484306" r:id="rId11"/>
    <p:sldLayoutId id="2147484307" r:id="rId12"/>
    <p:sldLayoutId id="2147484308" r:id="rId13"/>
    <p:sldLayoutId id="2147484309" r:id="rId14"/>
    <p:sldLayoutId id="2147484310" r:id="rId15"/>
    <p:sldLayoutId id="2147484311" r:id="rId16"/>
    <p:sldLayoutId id="2147484312" r:id="rId17"/>
    <p:sldLayoutId id="2147484313" r:id="rId18"/>
    <p:sldLayoutId id="2147484314" r:id="rId19"/>
    <p:sldLayoutId id="2147484315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5056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14" r:id="rId1"/>
    <p:sldLayoutId id="2147487315" r:id="rId2"/>
    <p:sldLayoutId id="2147487316" r:id="rId3"/>
    <p:sldLayoutId id="2147487317" r:id="rId4"/>
    <p:sldLayoutId id="2147487318" r:id="rId5"/>
    <p:sldLayoutId id="2147487319" r:id="rId6"/>
    <p:sldLayoutId id="2147487320" r:id="rId7"/>
    <p:sldLayoutId id="2147487321" r:id="rId8"/>
    <p:sldLayoutId id="2147487322" r:id="rId9"/>
    <p:sldLayoutId id="2147487323" r:id="rId10"/>
    <p:sldLayoutId id="2147487324" r:id="rId11"/>
    <p:sldLayoutId id="2147487325" r:id="rId12"/>
    <p:sldLayoutId id="2147487326" r:id="rId13"/>
    <p:sldLayoutId id="2147487328" r:id="rId14"/>
    <p:sldLayoutId id="2147487329" r:id="rId15"/>
    <p:sldLayoutId id="2147487330" r:id="rId16"/>
    <p:sldLayoutId id="2147487331" r:id="rId17"/>
    <p:sldLayoutId id="2147487332" r:id="rId18"/>
    <p:sldLayoutId id="2147487333" r:id="rId19"/>
    <p:sldLayoutId id="2147487334" r:id="rId20"/>
    <p:sldLayoutId id="2147487335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66591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37" r:id="rId1"/>
    <p:sldLayoutId id="2147487338" r:id="rId2"/>
    <p:sldLayoutId id="2147487339" r:id="rId3"/>
    <p:sldLayoutId id="2147487340" r:id="rId4"/>
    <p:sldLayoutId id="2147487341" r:id="rId5"/>
    <p:sldLayoutId id="2147487342" r:id="rId6"/>
    <p:sldLayoutId id="2147487343" r:id="rId7"/>
    <p:sldLayoutId id="2147487344" r:id="rId8"/>
    <p:sldLayoutId id="2147487345" r:id="rId9"/>
    <p:sldLayoutId id="2147487346" r:id="rId10"/>
    <p:sldLayoutId id="2147487347" r:id="rId11"/>
    <p:sldLayoutId id="2147487348" r:id="rId12"/>
    <p:sldLayoutId id="2147487349" r:id="rId13"/>
    <p:sldLayoutId id="2147487350" r:id="rId14"/>
    <p:sldLayoutId id="2147487351" r:id="rId15"/>
    <p:sldLayoutId id="2147487352" r:id="rId16"/>
    <p:sldLayoutId id="2147487353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6481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55" r:id="rId1"/>
    <p:sldLayoutId id="2147487356" r:id="rId2"/>
    <p:sldLayoutId id="2147487357" r:id="rId3"/>
    <p:sldLayoutId id="2147487358" r:id="rId4"/>
    <p:sldLayoutId id="2147487359" r:id="rId5"/>
    <p:sldLayoutId id="2147487360" r:id="rId6"/>
    <p:sldLayoutId id="2147487361" r:id="rId7"/>
    <p:sldLayoutId id="2147487362" r:id="rId8"/>
    <p:sldLayoutId id="2147487363" r:id="rId9"/>
    <p:sldLayoutId id="2147487364" r:id="rId10"/>
    <p:sldLayoutId id="2147487365" r:id="rId11"/>
    <p:sldLayoutId id="2147487366" r:id="rId12"/>
    <p:sldLayoutId id="2147487367" r:id="rId13"/>
    <p:sldLayoutId id="2147487368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5084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70" r:id="rId1"/>
    <p:sldLayoutId id="2147487371" r:id="rId2"/>
    <p:sldLayoutId id="2147487372" r:id="rId3"/>
    <p:sldLayoutId id="2147487373" r:id="rId4"/>
    <p:sldLayoutId id="2147487374" r:id="rId5"/>
    <p:sldLayoutId id="2147487375" r:id="rId6"/>
    <p:sldLayoutId id="2147487376" r:id="rId7"/>
    <p:sldLayoutId id="2147487377" r:id="rId8"/>
    <p:sldLayoutId id="2147487378" r:id="rId9"/>
    <p:sldLayoutId id="2147487379" r:id="rId10"/>
    <p:sldLayoutId id="2147487380" r:id="rId11"/>
    <p:sldLayoutId id="2147487381" r:id="rId12"/>
    <p:sldLayoutId id="2147487382" r:id="rId13"/>
    <p:sldLayoutId id="2147487383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90878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85" r:id="rId1"/>
    <p:sldLayoutId id="2147487386" r:id="rId2"/>
    <p:sldLayoutId id="2147487387" r:id="rId3"/>
    <p:sldLayoutId id="2147487388" r:id="rId4"/>
    <p:sldLayoutId id="2147487389" r:id="rId5"/>
    <p:sldLayoutId id="2147487390" r:id="rId6"/>
    <p:sldLayoutId id="2147487391" r:id="rId7"/>
    <p:sldLayoutId id="2147487392" r:id="rId8"/>
    <p:sldLayoutId id="2147487393" r:id="rId9"/>
    <p:sldLayoutId id="2147487394" r:id="rId10"/>
    <p:sldLayoutId id="2147487395" r:id="rId11"/>
    <p:sldLayoutId id="2147487396" r:id="rId12"/>
    <p:sldLayoutId id="2147487397" r:id="rId13"/>
    <p:sldLayoutId id="2147487398" r:id="rId14"/>
    <p:sldLayoutId id="2147487399" r:id="rId15"/>
    <p:sldLayoutId id="2147487400" r:id="rId16"/>
    <p:sldLayoutId id="2147487401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724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03" r:id="rId1"/>
    <p:sldLayoutId id="2147487404" r:id="rId2"/>
    <p:sldLayoutId id="2147487405" r:id="rId3"/>
    <p:sldLayoutId id="2147487406" r:id="rId4"/>
    <p:sldLayoutId id="2147487407" r:id="rId5"/>
    <p:sldLayoutId id="2147487408" r:id="rId6"/>
    <p:sldLayoutId id="2147487409" r:id="rId7"/>
    <p:sldLayoutId id="2147487410" r:id="rId8"/>
    <p:sldLayoutId id="2147487411" r:id="rId9"/>
    <p:sldLayoutId id="2147487412" r:id="rId10"/>
    <p:sldLayoutId id="2147487413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1294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15" r:id="rId1"/>
    <p:sldLayoutId id="2147487416" r:id="rId2"/>
    <p:sldLayoutId id="2147487417" r:id="rId3"/>
    <p:sldLayoutId id="2147487418" r:id="rId4"/>
    <p:sldLayoutId id="2147487419" r:id="rId5"/>
    <p:sldLayoutId id="2147487420" r:id="rId6"/>
    <p:sldLayoutId id="2147487421" r:id="rId7"/>
    <p:sldLayoutId id="2147487422" r:id="rId8"/>
    <p:sldLayoutId id="2147487423" r:id="rId9"/>
    <p:sldLayoutId id="2147487424" r:id="rId10"/>
    <p:sldLayoutId id="2147487425" r:id="rId11"/>
    <p:sldLayoutId id="2147487426" r:id="rId12"/>
    <p:sldLayoutId id="2147487427" r:id="rId13"/>
    <p:sldLayoutId id="2147487428" r:id="rId14"/>
    <p:sldLayoutId id="2147487429" r:id="rId15"/>
    <p:sldLayoutId id="2147487430" r:id="rId16"/>
    <p:sldLayoutId id="2147487431" r:id="rId17"/>
    <p:sldLayoutId id="2147487432" r:id="rId18"/>
    <p:sldLayoutId id="2147487433" r:id="rId19"/>
    <p:sldLayoutId id="2147487434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23161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36" r:id="rId1"/>
    <p:sldLayoutId id="2147487437" r:id="rId2"/>
    <p:sldLayoutId id="2147487438" r:id="rId3"/>
    <p:sldLayoutId id="2147487439" r:id="rId4"/>
    <p:sldLayoutId id="2147487440" r:id="rId5"/>
    <p:sldLayoutId id="2147487441" r:id="rId6"/>
    <p:sldLayoutId id="2147487442" r:id="rId7"/>
    <p:sldLayoutId id="2147487443" r:id="rId8"/>
    <p:sldLayoutId id="2147487444" r:id="rId9"/>
    <p:sldLayoutId id="2147487445" r:id="rId10"/>
    <p:sldLayoutId id="2147487446" r:id="rId11"/>
    <p:sldLayoutId id="2147487447" r:id="rId12"/>
    <p:sldLayoutId id="2147487448" r:id="rId13"/>
    <p:sldLayoutId id="2147487449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92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88958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51" r:id="rId1"/>
    <p:sldLayoutId id="2147487452" r:id="rId2"/>
    <p:sldLayoutId id="2147487453" r:id="rId3"/>
    <p:sldLayoutId id="2147487454" r:id="rId4"/>
    <p:sldLayoutId id="2147487455" r:id="rId5"/>
    <p:sldLayoutId id="2147487456" r:id="rId6"/>
    <p:sldLayoutId id="2147487457" r:id="rId7"/>
    <p:sldLayoutId id="2147487458" r:id="rId8"/>
    <p:sldLayoutId id="2147487459" r:id="rId9"/>
    <p:sldLayoutId id="2147487460" r:id="rId10"/>
    <p:sldLayoutId id="2147487461" r:id="rId11"/>
    <p:sldLayoutId id="2147487462" r:id="rId12"/>
    <p:sldLayoutId id="2147487463" r:id="rId13"/>
    <p:sldLayoutId id="2147487464" r:id="rId14"/>
    <p:sldLayoutId id="2147487465" r:id="rId15"/>
    <p:sldLayoutId id="2147487466" r:id="rId16"/>
    <p:sldLayoutId id="2147487467" r:id="rId17"/>
    <p:sldLayoutId id="2147487468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5pPr>
      <a:lvl6pPr marL="422041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6pPr>
      <a:lvl7pPr marL="844083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7pPr>
      <a:lvl8pPr marL="1266124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8pPr>
      <a:lvl9pPr marL="1688165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9pPr>
    </p:titleStyle>
    <p:bodyStyle>
      <a:lvl1pPr marL="316531" indent="-31653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954">
          <a:solidFill>
            <a:schemeClr val="tx1"/>
          </a:solidFill>
          <a:latin typeface="+mn-lt"/>
          <a:ea typeface="+mn-ea"/>
          <a:cs typeface="+mn-cs"/>
        </a:defRPr>
      </a:lvl1pPr>
      <a:lvl2pPr marL="685817" indent="-263776" algn="l" rtl="0" eaLnBrk="0" fontAlgn="base" hangingPunct="0">
        <a:spcBef>
          <a:spcPct val="20000"/>
        </a:spcBef>
        <a:spcAft>
          <a:spcPct val="0"/>
        </a:spcAft>
        <a:buChar char="–"/>
        <a:defRPr sz="2585">
          <a:solidFill>
            <a:schemeClr val="tx1"/>
          </a:solidFill>
          <a:latin typeface="Arial" charset="0"/>
        </a:defRPr>
      </a:lvl2pPr>
      <a:lvl3pPr marL="1055103" indent="-211021" algn="l" rtl="0" eaLnBrk="0" fontAlgn="base" hangingPunct="0">
        <a:spcBef>
          <a:spcPct val="20000"/>
        </a:spcBef>
        <a:spcAft>
          <a:spcPct val="0"/>
        </a:spcAft>
        <a:buChar char="•"/>
        <a:defRPr sz="2215">
          <a:solidFill>
            <a:schemeClr val="tx1"/>
          </a:solidFill>
          <a:latin typeface="Arial" charset="0"/>
        </a:defRPr>
      </a:lvl3pPr>
      <a:lvl4pPr marL="1477145" indent="-211021" algn="l" rtl="0" eaLnBrk="0" fontAlgn="base" hangingPunct="0">
        <a:spcBef>
          <a:spcPct val="20000"/>
        </a:spcBef>
        <a:spcAft>
          <a:spcPct val="0"/>
        </a:spcAft>
        <a:buChar char="–"/>
        <a:defRPr sz="1846">
          <a:solidFill>
            <a:schemeClr val="tx1"/>
          </a:solidFill>
          <a:latin typeface="Arial" charset="0"/>
        </a:defRPr>
      </a:lvl4pPr>
      <a:lvl5pPr marL="1899186" indent="-211021" algn="l" rtl="0" eaLnBrk="0" fontAlgn="base" hangingPunct="0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5pPr>
      <a:lvl6pPr marL="2321227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6pPr>
      <a:lvl7pPr marL="2743269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7pPr>
      <a:lvl8pPr marL="3165310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8pPr>
      <a:lvl9pPr marL="3587351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1pPr>
      <a:lvl2pPr marL="42204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2pPr>
      <a:lvl3pPr marL="844083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3pPr>
      <a:lvl4pPr marL="1266124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4pPr>
      <a:lvl5pPr marL="1688165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5pPr>
      <a:lvl6pPr marL="2110207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6pPr>
      <a:lvl7pPr marL="2532248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7pPr>
      <a:lvl8pPr marL="2954289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8pPr>
      <a:lvl9pPr marL="337633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193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0304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492" r:id="rId1"/>
    <p:sldLayoutId id="2147487493" r:id="rId2"/>
    <p:sldLayoutId id="2147487494" r:id="rId3"/>
    <p:sldLayoutId id="2147487495" r:id="rId4"/>
    <p:sldLayoutId id="2147487496" r:id="rId5"/>
    <p:sldLayoutId id="2147487497" r:id="rId6"/>
    <p:sldLayoutId id="2147487498" r:id="rId7"/>
    <p:sldLayoutId id="2147487499" r:id="rId8"/>
    <p:sldLayoutId id="2147487500" r:id="rId9"/>
    <p:sldLayoutId id="2147487501" r:id="rId10"/>
    <p:sldLayoutId id="2147487502" r:id="rId11"/>
    <p:sldLayoutId id="2147487503" r:id="rId12"/>
    <p:sldLayoutId id="2147487504" r:id="rId13"/>
    <p:sldLayoutId id="2147487505" r:id="rId14"/>
    <p:sldLayoutId id="2147487506" r:id="rId15"/>
    <p:sldLayoutId id="2147487507" r:id="rId16"/>
    <p:sldLayoutId id="2147487508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5pPr>
      <a:lvl6pPr marL="389586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6pPr>
      <a:lvl7pPr marL="779173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7pPr>
      <a:lvl8pPr marL="1168759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8pPr>
      <a:lvl9pPr marL="1558345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9pPr>
    </p:titleStyle>
    <p:bodyStyle>
      <a:lvl1pPr marL="292190" indent="-29219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727">
          <a:solidFill>
            <a:schemeClr val="tx1"/>
          </a:solidFill>
          <a:latin typeface="+mn-lt"/>
          <a:ea typeface="+mn-ea"/>
          <a:cs typeface="+mn-cs"/>
        </a:defRPr>
      </a:lvl1pPr>
      <a:lvl2pPr marL="633078" indent="-243492" algn="l" rtl="0" eaLnBrk="0" fontAlgn="base" hangingPunct="0">
        <a:spcBef>
          <a:spcPct val="20000"/>
        </a:spcBef>
        <a:spcAft>
          <a:spcPct val="0"/>
        </a:spcAft>
        <a:buChar char="–"/>
        <a:defRPr sz="2386">
          <a:solidFill>
            <a:schemeClr val="tx1"/>
          </a:solidFill>
          <a:latin typeface="Arial" charset="0"/>
        </a:defRPr>
      </a:lvl2pPr>
      <a:lvl3pPr marL="973966" indent="-194793" algn="l" rtl="0" eaLnBrk="0" fontAlgn="base" hangingPunct="0">
        <a:spcBef>
          <a:spcPct val="20000"/>
        </a:spcBef>
        <a:spcAft>
          <a:spcPct val="0"/>
        </a:spcAft>
        <a:buChar char="•"/>
        <a:defRPr sz="2045">
          <a:solidFill>
            <a:schemeClr val="tx1"/>
          </a:solidFill>
          <a:latin typeface="Arial" charset="0"/>
        </a:defRPr>
      </a:lvl3pPr>
      <a:lvl4pPr marL="1363553" indent="-194793" algn="l" rtl="0" eaLnBrk="0" fontAlgn="base" hangingPunct="0">
        <a:spcBef>
          <a:spcPct val="20000"/>
        </a:spcBef>
        <a:spcAft>
          <a:spcPct val="0"/>
        </a:spcAft>
        <a:buChar char="–"/>
        <a:defRPr sz="1704">
          <a:solidFill>
            <a:schemeClr val="tx1"/>
          </a:solidFill>
          <a:latin typeface="Arial" charset="0"/>
        </a:defRPr>
      </a:lvl4pPr>
      <a:lvl5pPr marL="1753139" indent="-194793" algn="l" rtl="0" eaLnBrk="0" fontAlgn="base" hangingPunct="0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5pPr>
      <a:lvl6pPr marL="2142725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6pPr>
      <a:lvl7pPr marL="2532312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7pPr>
      <a:lvl8pPr marL="2921898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8pPr>
      <a:lvl9pPr marL="3311484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1pPr>
      <a:lvl2pPr marL="389586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2pPr>
      <a:lvl3pPr marL="779173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3pPr>
      <a:lvl4pPr marL="1168759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4pPr>
      <a:lvl5pPr marL="1558345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5pPr>
      <a:lvl6pPr marL="1947932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6pPr>
      <a:lvl7pPr marL="2337518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7pPr>
      <a:lvl8pPr marL="2727104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8pPr>
      <a:lvl9pPr marL="3116691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3061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17" r:id="rId1"/>
    <p:sldLayoutId id="2147484318" r:id="rId2"/>
    <p:sldLayoutId id="2147484319" r:id="rId3"/>
    <p:sldLayoutId id="2147484320" r:id="rId4"/>
    <p:sldLayoutId id="2147484321" r:id="rId5"/>
    <p:sldLayoutId id="2147484322" r:id="rId6"/>
    <p:sldLayoutId id="2147484323" r:id="rId7"/>
    <p:sldLayoutId id="2147484324" r:id="rId8"/>
    <p:sldLayoutId id="2147484325" r:id="rId9"/>
    <p:sldLayoutId id="2147484326" r:id="rId10"/>
    <p:sldLayoutId id="2147484327" r:id="rId11"/>
    <p:sldLayoutId id="2147484328" r:id="rId12"/>
    <p:sldLayoutId id="2147484329" r:id="rId13"/>
    <p:sldLayoutId id="2147484330" r:id="rId14"/>
    <p:sldLayoutId id="2147484331" r:id="rId15"/>
    <p:sldLayoutId id="2147484332" r:id="rId16"/>
    <p:sldLayoutId id="2147484333" r:id="rId17"/>
    <p:sldLayoutId id="2147484334" r:id="rId18"/>
    <p:sldLayoutId id="2147484335" r:id="rId19"/>
    <p:sldLayoutId id="2147484336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90083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10" r:id="rId1"/>
    <p:sldLayoutId id="2147487511" r:id="rId2"/>
    <p:sldLayoutId id="2147487512" r:id="rId3"/>
    <p:sldLayoutId id="2147487513" r:id="rId4"/>
    <p:sldLayoutId id="2147487514" r:id="rId5"/>
    <p:sldLayoutId id="2147487515" r:id="rId6"/>
    <p:sldLayoutId id="2147487516" r:id="rId7"/>
    <p:sldLayoutId id="2147487517" r:id="rId8"/>
    <p:sldLayoutId id="2147487518" r:id="rId9"/>
    <p:sldLayoutId id="2147487519" r:id="rId10"/>
    <p:sldLayoutId id="2147487520" r:id="rId11"/>
    <p:sldLayoutId id="2147487521" r:id="rId12"/>
    <p:sldLayoutId id="2147487522" r:id="rId13"/>
    <p:sldLayoutId id="2147487523" r:id="rId14"/>
    <p:sldLayoutId id="2147487524" r:id="rId15"/>
    <p:sldLayoutId id="2147487525" r:id="rId16"/>
    <p:sldLayoutId id="2147487526" r:id="rId17"/>
    <p:sldLayoutId id="2147487527" r:id="rId18"/>
    <p:sldLayoutId id="2147487529" r:id="rId19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80593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31" r:id="rId1"/>
    <p:sldLayoutId id="2147487532" r:id="rId2"/>
    <p:sldLayoutId id="2147487533" r:id="rId3"/>
    <p:sldLayoutId id="2147487534" r:id="rId4"/>
    <p:sldLayoutId id="2147487535" r:id="rId5"/>
    <p:sldLayoutId id="2147487536" r:id="rId6"/>
    <p:sldLayoutId id="2147487537" r:id="rId7"/>
    <p:sldLayoutId id="2147487538" r:id="rId8"/>
    <p:sldLayoutId id="2147487539" r:id="rId9"/>
    <p:sldLayoutId id="2147487540" r:id="rId10"/>
    <p:sldLayoutId id="2147487541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48667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74" r:id="rId1"/>
    <p:sldLayoutId id="2147487575" r:id="rId2"/>
    <p:sldLayoutId id="2147487576" r:id="rId3"/>
    <p:sldLayoutId id="2147487577" r:id="rId4"/>
    <p:sldLayoutId id="2147487578" r:id="rId5"/>
    <p:sldLayoutId id="2147487579" r:id="rId6"/>
    <p:sldLayoutId id="2147487580" r:id="rId7"/>
    <p:sldLayoutId id="2147487581" r:id="rId8"/>
    <p:sldLayoutId id="2147487582" r:id="rId9"/>
    <p:sldLayoutId id="2147487583" r:id="rId10"/>
    <p:sldLayoutId id="2147487584" r:id="rId11"/>
    <p:sldLayoutId id="2147487585" r:id="rId12"/>
    <p:sldLayoutId id="2147487586" r:id="rId13"/>
    <p:sldLayoutId id="2147487587" r:id="rId14"/>
    <p:sldLayoutId id="2147487588" r:id="rId15"/>
    <p:sldLayoutId id="2147487589" r:id="rId16"/>
    <p:sldLayoutId id="2147487590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3850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92" r:id="rId1"/>
    <p:sldLayoutId id="2147487593" r:id="rId2"/>
    <p:sldLayoutId id="2147487594" r:id="rId3"/>
    <p:sldLayoutId id="2147487595" r:id="rId4"/>
    <p:sldLayoutId id="2147487596" r:id="rId5"/>
    <p:sldLayoutId id="2147487597" r:id="rId6"/>
    <p:sldLayoutId id="2147487598" r:id="rId7"/>
    <p:sldLayoutId id="2147487599" r:id="rId8"/>
    <p:sldLayoutId id="2147487600" r:id="rId9"/>
    <p:sldLayoutId id="2147487601" r:id="rId10"/>
    <p:sldLayoutId id="2147487602" r:id="rId11"/>
    <p:sldLayoutId id="2147487603" r:id="rId12"/>
    <p:sldLayoutId id="2147487604" r:id="rId13"/>
    <p:sldLayoutId id="2147487605" r:id="rId14"/>
    <p:sldLayoutId id="2147487606" r:id="rId15"/>
    <p:sldLayoutId id="2147487607" r:id="rId16"/>
    <p:sldLayoutId id="2147487608" r:id="rId17"/>
    <p:sldLayoutId id="2147487609" r:id="rId18"/>
    <p:sldLayoutId id="2147487610" r:id="rId19"/>
    <p:sldLayoutId id="2147487611" r:id="rId20"/>
    <p:sldLayoutId id="2147487612" r:id="rId21"/>
    <p:sldLayoutId id="2147487613" r:id="rId22"/>
    <p:sldLayoutId id="2147487614" r:id="rId23"/>
    <p:sldLayoutId id="2147487615" r:id="rId24"/>
    <p:sldLayoutId id="2147487616" r:id="rId25"/>
    <p:sldLayoutId id="2147487617" r:id="rId26"/>
    <p:sldLayoutId id="2147487618" r:id="rId27"/>
    <p:sldLayoutId id="2147487619" r:id="rId28"/>
    <p:sldLayoutId id="2147487620" r:id="rId29"/>
    <p:sldLayoutId id="2147487621" r:id="rId30"/>
    <p:sldLayoutId id="2147487622" r:id="rId31"/>
    <p:sldLayoutId id="2147487623" r:id="rId32"/>
    <p:sldLayoutId id="2147487624" r:id="rId33"/>
    <p:sldLayoutId id="2147487625" r:id="rId34"/>
    <p:sldLayoutId id="2147487626" r:id="rId35"/>
    <p:sldLayoutId id="2147487627" r:id="rId36"/>
    <p:sldLayoutId id="2147487628" r:id="rId37"/>
    <p:sldLayoutId id="2147487629" r:id="rId38"/>
    <p:sldLayoutId id="2147487630" r:id="rId39"/>
    <p:sldLayoutId id="2147487631" r:id="rId40"/>
    <p:sldLayoutId id="2147487632" r:id="rId41"/>
    <p:sldLayoutId id="2147487633" r:id="rId42"/>
    <p:sldLayoutId id="2147487634" r:id="rId43"/>
    <p:sldLayoutId id="2147487635" r:id="rId44"/>
    <p:sldLayoutId id="2147487636" r:id="rId45"/>
    <p:sldLayoutId id="2147487637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06973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682" r:id="rId1"/>
    <p:sldLayoutId id="2147487683" r:id="rId2"/>
    <p:sldLayoutId id="2147487684" r:id="rId3"/>
    <p:sldLayoutId id="2147487685" r:id="rId4"/>
    <p:sldLayoutId id="2147487686" r:id="rId5"/>
    <p:sldLayoutId id="2147487687" r:id="rId6"/>
    <p:sldLayoutId id="2147487688" r:id="rId7"/>
    <p:sldLayoutId id="2147487689" r:id="rId8"/>
    <p:sldLayoutId id="2147487690" r:id="rId9"/>
    <p:sldLayoutId id="2147487691" r:id="rId10"/>
    <p:sldLayoutId id="2147487692" r:id="rId11"/>
    <p:sldLayoutId id="2147487693" r:id="rId12"/>
    <p:sldLayoutId id="2147487694" r:id="rId13"/>
    <p:sldLayoutId id="2147487695" r:id="rId14"/>
    <p:sldLayoutId id="2147487696" r:id="rId15"/>
    <p:sldLayoutId id="2147487697" r:id="rId16"/>
    <p:sldLayoutId id="2147487698" r:id="rId17"/>
    <p:sldLayoutId id="2147487699" r:id="rId18"/>
    <p:sldLayoutId id="2147487700" r:id="rId19"/>
    <p:sldLayoutId id="2147487701" r:id="rId20"/>
    <p:sldLayoutId id="2147487702" r:id="rId21"/>
    <p:sldLayoutId id="2147487703" r:id="rId22"/>
    <p:sldLayoutId id="2147487704" r:id="rId23"/>
    <p:sldLayoutId id="2147487705" r:id="rId24"/>
    <p:sldLayoutId id="2147487706" r:id="rId25"/>
    <p:sldLayoutId id="2147487707" r:id="rId26"/>
    <p:sldLayoutId id="2147487708" r:id="rId27"/>
    <p:sldLayoutId id="2147487709" r:id="rId28"/>
    <p:sldLayoutId id="2147487710" r:id="rId29"/>
    <p:sldLayoutId id="2147487711" r:id="rId30"/>
    <p:sldLayoutId id="2147487712" r:id="rId31"/>
    <p:sldLayoutId id="2147487713" r:id="rId32"/>
    <p:sldLayoutId id="2147487714" r:id="rId33"/>
    <p:sldLayoutId id="2147487715" r:id="rId34"/>
    <p:sldLayoutId id="2147487716" r:id="rId35"/>
    <p:sldLayoutId id="2147487717" r:id="rId36"/>
    <p:sldLayoutId id="2147487718" r:id="rId37"/>
    <p:sldLayoutId id="2147487719" r:id="rId38"/>
    <p:sldLayoutId id="2147487720" r:id="rId39"/>
    <p:sldLayoutId id="2147487721" r:id="rId40"/>
    <p:sldLayoutId id="2147487722" r:id="rId41"/>
    <p:sldLayoutId id="2147487723" r:id="rId42"/>
    <p:sldLayoutId id="2147487724" r:id="rId43"/>
    <p:sldLayoutId id="2147487725" r:id="rId44"/>
    <p:sldLayoutId id="2147487726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6278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52" r:id="rId1"/>
    <p:sldLayoutId id="2147487753" r:id="rId2"/>
    <p:sldLayoutId id="2147487754" r:id="rId3"/>
    <p:sldLayoutId id="2147487755" r:id="rId4"/>
    <p:sldLayoutId id="2147487756" r:id="rId5"/>
    <p:sldLayoutId id="2147487757" r:id="rId6"/>
    <p:sldLayoutId id="2147487758" r:id="rId7"/>
    <p:sldLayoutId id="2147487759" r:id="rId8"/>
    <p:sldLayoutId id="2147487760" r:id="rId9"/>
    <p:sldLayoutId id="2147487761" r:id="rId10"/>
    <p:sldLayoutId id="2147487762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69608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64" r:id="rId1"/>
    <p:sldLayoutId id="2147487765" r:id="rId2"/>
    <p:sldLayoutId id="2147487766" r:id="rId3"/>
    <p:sldLayoutId id="2147487767" r:id="rId4"/>
    <p:sldLayoutId id="2147487768" r:id="rId5"/>
    <p:sldLayoutId id="2147487769" r:id="rId6"/>
    <p:sldLayoutId id="2147487770" r:id="rId7"/>
    <p:sldLayoutId id="2147487771" r:id="rId8"/>
    <p:sldLayoutId id="2147487772" r:id="rId9"/>
    <p:sldLayoutId id="2147487773" r:id="rId10"/>
    <p:sldLayoutId id="2147487774" r:id="rId11"/>
    <p:sldLayoutId id="2147487775" r:id="rId12"/>
    <p:sldLayoutId id="2147487776" r:id="rId13"/>
    <p:sldLayoutId id="2147487777" r:id="rId14"/>
    <p:sldLayoutId id="2147487778" r:id="rId15"/>
    <p:sldLayoutId id="2147487779" r:id="rId16"/>
    <p:sldLayoutId id="2147487780" r:id="rId17"/>
    <p:sldLayoutId id="2147487781" r:id="rId18"/>
    <p:sldLayoutId id="2147487782" r:id="rId19"/>
    <p:sldLayoutId id="2147487783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782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85" r:id="rId1"/>
    <p:sldLayoutId id="2147487786" r:id="rId2"/>
    <p:sldLayoutId id="2147487787" r:id="rId3"/>
    <p:sldLayoutId id="2147487788" r:id="rId4"/>
    <p:sldLayoutId id="2147487789" r:id="rId5"/>
    <p:sldLayoutId id="2147487790" r:id="rId6"/>
    <p:sldLayoutId id="2147487791" r:id="rId7"/>
    <p:sldLayoutId id="2147487792" r:id="rId8"/>
    <p:sldLayoutId id="2147487793" r:id="rId9"/>
    <p:sldLayoutId id="2147487794" r:id="rId10"/>
    <p:sldLayoutId id="2147487795" r:id="rId11"/>
    <p:sldLayoutId id="2147487796" r:id="rId12"/>
    <p:sldLayoutId id="2147487797" r:id="rId13"/>
    <p:sldLayoutId id="2147487799" r:id="rId14"/>
    <p:sldLayoutId id="2147487800" r:id="rId15"/>
    <p:sldLayoutId id="2147487801" r:id="rId16"/>
    <p:sldLayoutId id="2147487802" r:id="rId17"/>
    <p:sldLayoutId id="2147487803" r:id="rId18"/>
    <p:sldLayoutId id="2147487804" r:id="rId19"/>
    <p:sldLayoutId id="2147487805" r:id="rId20"/>
    <p:sldLayoutId id="2147487806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26768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08" r:id="rId1"/>
    <p:sldLayoutId id="2147487809" r:id="rId2"/>
    <p:sldLayoutId id="2147487810" r:id="rId3"/>
    <p:sldLayoutId id="2147487811" r:id="rId4"/>
    <p:sldLayoutId id="2147487812" r:id="rId5"/>
    <p:sldLayoutId id="2147487813" r:id="rId6"/>
    <p:sldLayoutId id="2147487814" r:id="rId7"/>
    <p:sldLayoutId id="2147487815" r:id="rId8"/>
    <p:sldLayoutId id="2147487816" r:id="rId9"/>
    <p:sldLayoutId id="2147487817" r:id="rId10"/>
    <p:sldLayoutId id="2147487818" r:id="rId11"/>
    <p:sldLayoutId id="2147487819" r:id="rId12"/>
    <p:sldLayoutId id="2147487820" r:id="rId13"/>
    <p:sldLayoutId id="2147487821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20109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23" r:id="rId1"/>
    <p:sldLayoutId id="2147487824" r:id="rId2"/>
    <p:sldLayoutId id="2147487825" r:id="rId3"/>
    <p:sldLayoutId id="2147487826" r:id="rId4"/>
    <p:sldLayoutId id="2147487827" r:id="rId5"/>
    <p:sldLayoutId id="2147487828" r:id="rId6"/>
    <p:sldLayoutId id="2147487829" r:id="rId7"/>
    <p:sldLayoutId id="2147487830" r:id="rId8"/>
    <p:sldLayoutId id="2147487831" r:id="rId9"/>
    <p:sldLayoutId id="2147487832" r:id="rId10"/>
    <p:sldLayoutId id="2147487833" r:id="rId11"/>
    <p:sldLayoutId id="2147487834" r:id="rId12"/>
    <p:sldLayoutId id="2147487835" r:id="rId13"/>
    <p:sldLayoutId id="2147487836" r:id="rId14"/>
    <p:sldLayoutId id="2147487837" r:id="rId15"/>
    <p:sldLayoutId id="2147487838" r:id="rId16"/>
    <p:sldLayoutId id="214748783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11763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38" r:id="rId1"/>
    <p:sldLayoutId id="2147484339" r:id="rId2"/>
    <p:sldLayoutId id="2147484340" r:id="rId3"/>
    <p:sldLayoutId id="2147484341" r:id="rId4"/>
    <p:sldLayoutId id="2147484342" r:id="rId5"/>
    <p:sldLayoutId id="2147484343" r:id="rId6"/>
    <p:sldLayoutId id="2147484344" r:id="rId7"/>
    <p:sldLayoutId id="2147484345" r:id="rId8"/>
    <p:sldLayoutId id="2147484346" r:id="rId9"/>
    <p:sldLayoutId id="2147484347" r:id="rId10"/>
    <p:sldLayoutId id="2147484348" r:id="rId11"/>
    <p:sldLayoutId id="2147484349" r:id="rId12"/>
    <p:sldLayoutId id="2147484350" r:id="rId13"/>
    <p:sldLayoutId id="2147484351" r:id="rId14"/>
    <p:sldLayoutId id="2147484352" r:id="rId15"/>
    <p:sldLayoutId id="2147484353" r:id="rId16"/>
    <p:sldLayoutId id="2147484354" r:id="rId17"/>
    <p:sldLayoutId id="2147484355" r:id="rId18"/>
    <p:sldLayoutId id="2147484356" r:id="rId19"/>
    <p:sldLayoutId id="2147484357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3799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41" r:id="rId1"/>
    <p:sldLayoutId id="2147487842" r:id="rId2"/>
    <p:sldLayoutId id="2147487843" r:id="rId3"/>
    <p:sldLayoutId id="2147487844" r:id="rId4"/>
    <p:sldLayoutId id="2147487845" r:id="rId5"/>
    <p:sldLayoutId id="2147487846" r:id="rId6"/>
    <p:sldLayoutId id="2147487847" r:id="rId7"/>
    <p:sldLayoutId id="2147487848" r:id="rId8"/>
    <p:sldLayoutId id="2147487849" r:id="rId9"/>
    <p:sldLayoutId id="2147487850" r:id="rId10"/>
    <p:sldLayoutId id="2147487851" r:id="rId11"/>
    <p:sldLayoutId id="2147487852" r:id="rId12"/>
    <p:sldLayoutId id="2147487853" r:id="rId13"/>
    <p:sldLayoutId id="2147487854" r:id="rId14"/>
    <p:sldLayoutId id="2147487855" r:id="rId15"/>
    <p:sldLayoutId id="2147487856" r:id="rId16"/>
    <p:sldLayoutId id="2147487857" r:id="rId17"/>
    <p:sldLayoutId id="2147487858" r:id="rId18"/>
    <p:sldLayoutId id="2147487859" r:id="rId19"/>
    <p:sldLayoutId id="2147487860" r:id="rId20"/>
    <p:sldLayoutId id="2147487861" r:id="rId21"/>
    <p:sldLayoutId id="2147487862" r:id="rId22"/>
    <p:sldLayoutId id="2147487863" r:id="rId23"/>
    <p:sldLayoutId id="2147487864" r:id="rId24"/>
    <p:sldLayoutId id="2147487865" r:id="rId25"/>
    <p:sldLayoutId id="2147487866" r:id="rId26"/>
    <p:sldLayoutId id="2147487867" r:id="rId27"/>
    <p:sldLayoutId id="2147487868" r:id="rId28"/>
    <p:sldLayoutId id="2147487869" r:id="rId29"/>
    <p:sldLayoutId id="2147487870" r:id="rId30"/>
    <p:sldLayoutId id="2147487871" r:id="rId31"/>
    <p:sldLayoutId id="2147487872" r:id="rId32"/>
    <p:sldLayoutId id="2147487873" r:id="rId33"/>
    <p:sldLayoutId id="2147487874" r:id="rId34"/>
    <p:sldLayoutId id="2147487875" r:id="rId35"/>
    <p:sldLayoutId id="2147487876" r:id="rId36"/>
    <p:sldLayoutId id="2147487877" r:id="rId3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403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879" r:id="rId1"/>
    <p:sldLayoutId id="2147487880" r:id="rId2"/>
    <p:sldLayoutId id="2147487881" r:id="rId3"/>
    <p:sldLayoutId id="2147487882" r:id="rId4"/>
    <p:sldLayoutId id="2147487883" r:id="rId5"/>
    <p:sldLayoutId id="2147487884" r:id="rId6"/>
    <p:sldLayoutId id="2147487885" r:id="rId7"/>
    <p:sldLayoutId id="2147487886" r:id="rId8"/>
    <p:sldLayoutId id="2147487887" r:id="rId9"/>
    <p:sldLayoutId id="2147487888" r:id="rId10"/>
    <p:sldLayoutId id="2147487889" r:id="rId11"/>
    <p:sldLayoutId id="2147487890" r:id="rId12"/>
    <p:sldLayoutId id="2147487891" r:id="rId13"/>
    <p:sldLayoutId id="2147487892" r:id="rId14"/>
    <p:sldLayoutId id="2147487893" r:id="rId15"/>
    <p:sldLayoutId id="2147487894" r:id="rId16"/>
    <p:sldLayoutId id="2147487895" r:id="rId17"/>
    <p:sldLayoutId id="2147487896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41836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20" r:id="rId1"/>
    <p:sldLayoutId id="2147487921" r:id="rId2"/>
    <p:sldLayoutId id="2147487922" r:id="rId3"/>
    <p:sldLayoutId id="2147487923" r:id="rId4"/>
    <p:sldLayoutId id="2147487924" r:id="rId5"/>
    <p:sldLayoutId id="2147487925" r:id="rId6"/>
    <p:sldLayoutId id="2147487926" r:id="rId7"/>
    <p:sldLayoutId id="2147487927" r:id="rId8"/>
    <p:sldLayoutId id="2147487928" r:id="rId9"/>
    <p:sldLayoutId id="2147487929" r:id="rId10"/>
    <p:sldLayoutId id="2147487930" r:id="rId11"/>
    <p:sldLayoutId id="2147487931" r:id="rId12"/>
    <p:sldLayoutId id="2147487932" r:id="rId13"/>
    <p:sldLayoutId id="2147487933" r:id="rId14"/>
    <p:sldLayoutId id="2147487934" r:id="rId15"/>
    <p:sldLayoutId id="2147487935" r:id="rId16"/>
    <p:sldLayoutId id="2147487936" r:id="rId17"/>
    <p:sldLayoutId id="2147487937" r:id="rId18"/>
    <p:sldLayoutId id="2147487938" r:id="rId19"/>
    <p:sldLayoutId id="2147487939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1153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41" r:id="rId1"/>
    <p:sldLayoutId id="2147487942" r:id="rId2"/>
    <p:sldLayoutId id="2147487943" r:id="rId3"/>
    <p:sldLayoutId id="2147487944" r:id="rId4"/>
    <p:sldLayoutId id="2147487945" r:id="rId5"/>
    <p:sldLayoutId id="2147487946" r:id="rId6"/>
    <p:sldLayoutId id="2147487947" r:id="rId7"/>
    <p:sldLayoutId id="2147487948" r:id="rId8"/>
    <p:sldLayoutId id="2147487949" r:id="rId9"/>
    <p:sldLayoutId id="2147487950" r:id="rId10"/>
    <p:sldLayoutId id="2147487951" r:id="rId11"/>
    <p:sldLayoutId id="2147487952" r:id="rId12"/>
    <p:sldLayoutId id="2147487953" r:id="rId13"/>
    <p:sldLayoutId id="2147487954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2034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56" r:id="rId1"/>
    <p:sldLayoutId id="2147487957" r:id="rId2"/>
    <p:sldLayoutId id="2147487958" r:id="rId3"/>
    <p:sldLayoutId id="2147487959" r:id="rId4"/>
    <p:sldLayoutId id="2147487960" r:id="rId5"/>
    <p:sldLayoutId id="2147487961" r:id="rId6"/>
    <p:sldLayoutId id="2147487962" r:id="rId7"/>
    <p:sldLayoutId id="2147487963" r:id="rId8"/>
    <p:sldLayoutId id="2147487964" r:id="rId9"/>
    <p:sldLayoutId id="2147487965" r:id="rId10"/>
    <p:sldLayoutId id="2147487966" r:id="rId11"/>
    <p:sldLayoutId id="2147487967" r:id="rId12"/>
    <p:sldLayoutId id="2147487968" r:id="rId13"/>
    <p:sldLayoutId id="2147487969" r:id="rId14"/>
    <p:sldLayoutId id="2147487970" r:id="rId15"/>
    <p:sldLayoutId id="2147487971" r:id="rId16"/>
    <p:sldLayoutId id="2147487972" r:id="rId17"/>
    <p:sldLayoutId id="2147487973" r:id="rId18"/>
    <p:sldLayoutId id="2147487974" r:id="rId19"/>
    <p:sldLayoutId id="2147487975" r:id="rId20"/>
    <p:sldLayoutId id="2147487976" r:id="rId21"/>
    <p:sldLayoutId id="2147487977" r:id="rId22"/>
    <p:sldLayoutId id="2147487978" r:id="rId23"/>
    <p:sldLayoutId id="2147487979" r:id="rId24"/>
    <p:sldLayoutId id="2147487980" r:id="rId25"/>
    <p:sldLayoutId id="2147487981" r:id="rId26"/>
    <p:sldLayoutId id="2147487982" r:id="rId27"/>
    <p:sldLayoutId id="2147487983" r:id="rId28"/>
    <p:sldLayoutId id="2147487984" r:id="rId29"/>
    <p:sldLayoutId id="2147487985" r:id="rId30"/>
    <p:sldLayoutId id="2147487986" r:id="rId31"/>
    <p:sldLayoutId id="2147487987" r:id="rId32"/>
    <p:sldLayoutId id="2147487988" r:id="rId33"/>
    <p:sldLayoutId id="2147487989" r:id="rId34"/>
    <p:sldLayoutId id="2147487990" r:id="rId35"/>
    <p:sldLayoutId id="2147487991" r:id="rId36"/>
    <p:sldLayoutId id="2147487992" r:id="rId37"/>
    <p:sldLayoutId id="2147487993" r:id="rId38"/>
    <p:sldLayoutId id="2147487994" r:id="rId39"/>
    <p:sldLayoutId id="2147487995" r:id="rId40"/>
    <p:sldLayoutId id="2147487996" r:id="rId41"/>
    <p:sldLayoutId id="2147487997" r:id="rId42"/>
    <p:sldLayoutId id="2147487998" r:id="rId43"/>
    <p:sldLayoutId id="2147487999" r:id="rId44"/>
    <p:sldLayoutId id="2147488000" r:id="rId45"/>
    <p:sldLayoutId id="2147488001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9820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15" r:id="rId1"/>
    <p:sldLayoutId id="2147488016" r:id="rId2"/>
    <p:sldLayoutId id="2147488017" r:id="rId3"/>
    <p:sldLayoutId id="2147488018" r:id="rId4"/>
    <p:sldLayoutId id="2147488019" r:id="rId5"/>
    <p:sldLayoutId id="2147488020" r:id="rId6"/>
    <p:sldLayoutId id="2147488021" r:id="rId7"/>
    <p:sldLayoutId id="2147488022" r:id="rId8"/>
    <p:sldLayoutId id="2147488023" r:id="rId9"/>
    <p:sldLayoutId id="2147488024" r:id="rId10"/>
    <p:sldLayoutId id="2147488025" r:id="rId11"/>
    <p:sldLayoutId id="2147488026" r:id="rId12"/>
    <p:sldLayoutId id="2147488027" r:id="rId13"/>
    <p:sldLayoutId id="2147488028" r:id="rId14"/>
    <p:sldLayoutId id="2147488029" r:id="rId15"/>
    <p:sldLayoutId id="2147488030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5344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457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/>
            </a:lvl1pPr>
          </a:lstStyle>
          <a:p>
            <a:pPr>
              <a:defRPr/>
            </a:pPr>
            <a:fld id="{0A90D857-B1D0-4E95-9D51-38C0B8CF60CD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2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3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5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21267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44" r:id="rId1"/>
    <p:sldLayoutId id="2147488045" r:id="rId2"/>
    <p:sldLayoutId id="2147488046" r:id="rId3"/>
    <p:sldLayoutId id="2147488047" r:id="rId4"/>
    <p:sldLayoutId id="2147488048" r:id="rId5"/>
    <p:sldLayoutId id="2147488049" r:id="rId6"/>
    <p:sldLayoutId id="2147488050" r:id="rId7"/>
    <p:sldLayoutId id="2147488051" r:id="rId8"/>
    <p:sldLayoutId id="2147488052" r:id="rId9"/>
    <p:sldLayoutId id="2147488053" r:id="rId10"/>
    <p:sldLayoutId id="2147488054" r:id="rId11"/>
    <p:sldLayoutId id="2147488055" r:id="rId12"/>
    <p:sldLayoutId id="2147488056" r:id="rId13"/>
    <p:sldLayoutId id="2147488057" r:id="rId14"/>
    <p:sldLayoutId id="2147488058" r:id="rId15"/>
    <p:sldLayoutId id="2147488059" r:id="rId16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2713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61" r:id="rId1"/>
    <p:sldLayoutId id="2147488062" r:id="rId2"/>
    <p:sldLayoutId id="2147488063" r:id="rId3"/>
    <p:sldLayoutId id="2147488064" r:id="rId4"/>
    <p:sldLayoutId id="2147488065" r:id="rId5"/>
    <p:sldLayoutId id="2147488066" r:id="rId6"/>
    <p:sldLayoutId id="2147488067" r:id="rId7"/>
    <p:sldLayoutId id="2147488068" r:id="rId8"/>
    <p:sldLayoutId id="2147488069" r:id="rId9"/>
    <p:sldLayoutId id="2147488070" r:id="rId10"/>
    <p:sldLayoutId id="2147488071" r:id="rId11"/>
    <p:sldLayoutId id="2147488072" r:id="rId12"/>
    <p:sldLayoutId id="2147488073" r:id="rId13"/>
    <p:sldLayoutId id="2147488074" r:id="rId14"/>
    <p:sldLayoutId id="2147488075" r:id="rId15"/>
    <p:sldLayoutId id="2147488076" r:id="rId16"/>
    <p:sldLayoutId id="214748807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87732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79" r:id="rId1"/>
    <p:sldLayoutId id="2147488080" r:id="rId2"/>
    <p:sldLayoutId id="2147488081" r:id="rId3"/>
    <p:sldLayoutId id="2147488082" r:id="rId4"/>
    <p:sldLayoutId id="2147488083" r:id="rId5"/>
    <p:sldLayoutId id="2147488084" r:id="rId6"/>
    <p:sldLayoutId id="2147488085" r:id="rId7"/>
    <p:sldLayoutId id="2147488086" r:id="rId8"/>
    <p:sldLayoutId id="2147488087" r:id="rId9"/>
    <p:sldLayoutId id="2147488088" r:id="rId10"/>
    <p:sldLayoutId id="2147488089" r:id="rId11"/>
    <p:sldLayoutId id="2147488090" r:id="rId12"/>
    <p:sldLayoutId id="2147488091" r:id="rId13"/>
    <p:sldLayoutId id="2147488092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6274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094" r:id="rId1"/>
    <p:sldLayoutId id="2147488095" r:id="rId2"/>
    <p:sldLayoutId id="2147488096" r:id="rId3"/>
    <p:sldLayoutId id="2147488097" r:id="rId4"/>
    <p:sldLayoutId id="2147488098" r:id="rId5"/>
    <p:sldLayoutId id="2147488099" r:id="rId6"/>
    <p:sldLayoutId id="2147488100" r:id="rId7"/>
    <p:sldLayoutId id="2147488101" r:id="rId8"/>
    <p:sldLayoutId id="2147488102" r:id="rId9"/>
    <p:sldLayoutId id="2147488103" r:id="rId10"/>
    <p:sldLayoutId id="2147488104" r:id="rId11"/>
    <p:sldLayoutId id="2147488105" r:id="rId12"/>
    <p:sldLayoutId id="2147488106" r:id="rId13"/>
    <p:sldLayoutId id="2147488107" r:id="rId14"/>
    <p:sldLayoutId id="2147488108" r:id="rId15"/>
    <p:sldLayoutId id="2147488109" r:id="rId16"/>
    <p:sldLayoutId id="2147488110" r:id="rId17"/>
    <p:sldLayoutId id="2147488111" r:id="rId18"/>
    <p:sldLayoutId id="2147488112" r:id="rId19"/>
    <p:sldLayoutId id="2147488113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96392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81" r:id="rId1"/>
    <p:sldLayoutId id="2147484382" r:id="rId2"/>
    <p:sldLayoutId id="2147484383" r:id="rId3"/>
    <p:sldLayoutId id="2147484384" r:id="rId4"/>
    <p:sldLayoutId id="2147484385" r:id="rId5"/>
    <p:sldLayoutId id="2147484386" r:id="rId6"/>
    <p:sldLayoutId id="2147484387" r:id="rId7"/>
    <p:sldLayoutId id="2147484388" r:id="rId8"/>
    <p:sldLayoutId id="2147484389" r:id="rId9"/>
    <p:sldLayoutId id="2147484390" r:id="rId10"/>
    <p:sldLayoutId id="2147484391" r:id="rId11"/>
    <p:sldLayoutId id="2147484392" r:id="rId12"/>
    <p:sldLayoutId id="2147484393" r:id="rId13"/>
    <p:sldLayoutId id="2147484394" r:id="rId14"/>
    <p:sldLayoutId id="2147484395" r:id="rId15"/>
    <p:sldLayoutId id="2147484396" r:id="rId16"/>
    <p:sldLayoutId id="2147484397" r:id="rId17"/>
    <p:sldLayoutId id="2147484398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1234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137" r:id="rId1"/>
    <p:sldLayoutId id="2147488138" r:id="rId2"/>
    <p:sldLayoutId id="2147488139" r:id="rId3"/>
    <p:sldLayoutId id="2147488140" r:id="rId4"/>
    <p:sldLayoutId id="2147488141" r:id="rId5"/>
    <p:sldLayoutId id="2147488142" r:id="rId6"/>
    <p:sldLayoutId id="2147488143" r:id="rId7"/>
    <p:sldLayoutId id="2147488144" r:id="rId8"/>
    <p:sldLayoutId id="2147488145" r:id="rId9"/>
    <p:sldLayoutId id="2147488146" r:id="rId10"/>
    <p:sldLayoutId id="2147488147" r:id="rId11"/>
    <p:sldLayoutId id="2147488148" r:id="rId12"/>
    <p:sldLayoutId id="2147488149" r:id="rId13"/>
    <p:sldLayoutId id="2147488150" r:id="rId14"/>
    <p:sldLayoutId id="2147488151" r:id="rId15"/>
    <p:sldLayoutId id="2147488152" r:id="rId16"/>
    <p:sldLayoutId id="2147488153" r:id="rId17"/>
    <p:sldLayoutId id="2147488154" r:id="rId18"/>
    <p:sldLayoutId id="2147488155" r:id="rId19"/>
    <p:sldLayoutId id="2147488156" r:id="rId20"/>
    <p:sldLayoutId id="2147488157" r:id="rId21"/>
    <p:sldLayoutId id="2147488158" r:id="rId22"/>
    <p:sldLayoutId id="2147488159" r:id="rId23"/>
    <p:sldLayoutId id="2147488160" r:id="rId24"/>
    <p:sldLayoutId id="2147488161" r:id="rId25"/>
    <p:sldLayoutId id="2147488162" r:id="rId26"/>
    <p:sldLayoutId id="2147488163" r:id="rId27"/>
    <p:sldLayoutId id="2147488164" r:id="rId28"/>
    <p:sldLayoutId id="2147488165" r:id="rId29"/>
    <p:sldLayoutId id="2147488166" r:id="rId30"/>
    <p:sldLayoutId id="2147488167" r:id="rId31"/>
    <p:sldLayoutId id="2147488168" r:id="rId32"/>
    <p:sldLayoutId id="2147488169" r:id="rId33"/>
    <p:sldLayoutId id="2147488170" r:id="rId34"/>
    <p:sldLayoutId id="2147488171" r:id="rId35"/>
    <p:sldLayoutId id="2147488172" r:id="rId36"/>
    <p:sldLayoutId id="2147488173" r:id="rId37"/>
    <p:sldLayoutId id="2147488174" r:id="rId38"/>
    <p:sldLayoutId id="2147488175" r:id="rId39"/>
    <p:sldLayoutId id="2147488176" r:id="rId40"/>
    <p:sldLayoutId id="2147488177" r:id="rId41"/>
    <p:sldLayoutId id="2147488178" r:id="rId42"/>
    <p:sldLayoutId id="2147488179" r:id="rId43"/>
    <p:sldLayoutId id="2147488180" r:id="rId44"/>
    <p:sldLayoutId id="2147488181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E398983A-4F4E-4A85-A31B-87FDFFD286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7712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197" r:id="rId1"/>
    <p:sldLayoutId id="2147488198" r:id="rId2"/>
    <p:sldLayoutId id="2147488199" r:id="rId3"/>
    <p:sldLayoutId id="2147488200" r:id="rId4"/>
    <p:sldLayoutId id="2147488201" r:id="rId5"/>
    <p:sldLayoutId id="2147488202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7374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04" r:id="rId1"/>
    <p:sldLayoutId id="2147488205" r:id="rId2"/>
    <p:sldLayoutId id="2147488206" r:id="rId3"/>
    <p:sldLayoutId id="2147488207" r:id="rId4"/>
    <p:sldLayoutId id="2147488208" r:id="rId5"/>
    <p:sldLayoutId id="2147488209" r:id="rId6"/>
    <p:sldLayoutId id="2147488210" r:id="rId7"/>
    <p:sldLayoutId id="2147488211" r:id="rId8"/>
    <p:sldLayoutId id="2147488212" r:id="rId9"/>
    <p:sldLayoutId id="2147488213" r:id="rId10"/>
    <p:sldLayoutId id="2147488214" r:id="rId11"/>
    <p:sldLayoutId id="2147488215" r:id="rId12"/>
    <p:sldLayoutId id="2147488216" r:id="rId13"/>
    <p:sldLayoutId id="2147488217" r:id="rId14"/>
    <p:sldLayoutId id="2147488218" r:id="rId15"/>
    <p:sldLayoutId id="2147488219" r:id="rId16"/>
    <p:sldLayoutId id="2147488220" r:id="rId17"/>
    <p:sldLayoutId id="2147488221" r:id="rId18"/>
    <p:sldLayoutId id="2147488222" r:id="rId19"/>
    <p:sldLayoutId id="2147488223" r:id="rId20"/>
    <p:sldLayoutId id="2147488224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1511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26" r:id="rId1"/>
    <p:sldLayoutId id="2147488227" r:id="rId2"/>
    <p:sldLayoutId id="2147488228" r:id="rId3"/>
    <p:sldLayoutId id="2147488229" r:id="rId4"/>
    <p:sldLayoutId id="2147488230" r:id="rId5"/>
    <p:sldLayoutId id="2147488231" r:id="rId6"/>
    <p:sldLayoutId id="2147488232" r:id="rId7"/>
    <p:sldLayoutId id="2147488233" r:id="rId8"/>
    <p:sldLayoutId id="2147488234" r:id="rId9"/>
    <p:sldLayoutId id="2147488235" r:id="rId10"/>
    <p:sldLayoutId id="2147488236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97763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38" r:id="rId1"/>
    <p:sldLayoutId id="2147488239" r:id="rId2"/>
    <p:sldLayoutId id="2147488240" r:id="rId3"/>
    <p:sldLayoutId id="2147488241" r:id="rId4"/>
    <p:sldLayoutId id="2147488242" r:id="rId5"/>
    <p:sldLayoutId id="2147488243" r:id="rId6"/>
    <p:sldLayoutId id="2147488244" r:id="rId7"/>
    <p:sldLayoutId id="2147488245" r:id="rId8"/>
    <p:sldLayoutId id="2147488246" r:id="rId9"/>
    <p:sldLayoutId id="2147488247" r:id="rId10"/>
    <p:sldLayoutId id="2147488248" r:id="rId11"/>
    <p:sldLayoutId id="2147488249" r:id="rId12"/>
    <p:sldLayoutId id="2147488250" r:id="rId13"/>
    <p:sldLayoutId id="2147488251" r:id="rId14"/>
    <p:sldLayoutId id="2147488252" r:id="rId15"/>
    <p:sldLayoutId id="2147488253" r:id="rId16"/>
    <p:sldLayoutId id="2147488254" r:id="rId17"/>
    <p:sldLayoutId id="2147488255" r:id="rId18"/>
    <p:sldLayoutId id="2147488256" r:id="rId19"/>
    <p:sldLayoutId id="2147488257" r:id="rId20"/>
    <p:sldLayoutId id="2147488258" r:id="rId21"/>
    <p:sldLayoutId id="2147488259" r:id="rId22"/>
    <p:sldLayoutId id="2147488260" r:id="rId23"/>
    <p:sldLayoutId id="2147488261" r:id="rId24"/>
    <p:sldLayoutId id="2147488262" r:id="rId25"/>
    <p:sldLayoutId id="2147488263" r:id="rId26"/>
    <p:sldLayoutId id="2147488264" r:id="rId27"/>
    <p:sldLayoutId id="2147488265" r:id="rId28"/>
    <p:sldLayoutId id="2147488266" r:id="rId29"/>
    <p:sldLayoutId id="2147488267" r:id="rId30"/>
    <p:sldLayoutId id="2147488268" r:id="rId31"/>
    <p:sldLayoutId id="2147488269" r:id="rId32"/>
    <p:sldLayoutId id="2147488270" r:id="rId33"/>
    <p:sldLayoutId id="2147488271" r:id="rId34"/>
    <p:sldLayoutId id="2147488272" r:id="rId35"/>
    <p:sldLayoutId id="2147488273" r:id="rId36"/>
    <p:sldLayoutId id="2147488274" r:id="rId37"/>
    <p:sldLayoutId id="2147488275" r:id="rId38"/>
    <p:sldLayoutId id="2147488276" r:id="rId39"/>
    <p:sldLayoutId id="2147488277" r:id="rId40"/>
    <p:sldLayoutId id="2147488278" r:id="rId41"/>
    <p:sldLayoutId id="2147488279" r:id="rId42"/>
    <p:sldLayoutId id="2147488280" r:id="rId43"/>
    <p:sldLayoutId id="2147488281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09172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297" r:id="rId1"/>
    <p:sldLayoutId id="2147488298" r:id="rId2"/>
    <p:sldLayoutId id="2147488299" r:id="rId3"/>
    <p:sldLayoutId id="2147488300" r:id="rId4"/>
    <p:sldLayoutId id="2147488301" r:id="rId5"/>
    <p:sldLayoutId id="2147488302" r:id="rId6"/>
    <p:sldLayoutId id="2147488303" r:id="rId7"/>
    <p:sldLayoutId id="2147488304" r:id="rId8"/>
    <p:sldLayoutId id="2147488305" r:id="rId9"/>
    <p:sldLayoutId id="2147488306" r:id="rId10"/>
    <p:sldLayoutId id="2147488307" r:id="rId11"/>
    <p:sldLayoutId id="2147488308" r:id="rId12"/>
    <p:sldLayoutId id="2147488309" r:id="rId13"/>
    <p:sldLayoutId id="2147488310" r:id="rId14"/>
    <p:sldLayoutId id="2147488311" r:id="rId15"/>
    <p:sldLayoutId id="2147488312" r:id="rId16"/>
    <p:sldLayoutId id="2147488313" r:id="rId17"/>
    <p:sldLayoutId id="2147488314" r:id="rId18"/>
    <p:sldLayoutId id="2147488315" r:id="rId19"/>
    <p:sldLayoutId id="2147488316" r:id="rId20"/>
    <p:sldLayoutId id="2147488317" r:id="rId21"/>
    <p:sldLayoutId id="2147488318" r:id="rId22"/>
    <p:sldLayoutId id="2147488319" r:id="rId23"/>
    <p:sldLayoutId id="2147488320" r:id="rId24"/>
    <p:sldLayoutId id="2147488321" r:id="rId25"/>
    <p:sldLayoutId id="2147488322" r:id="rId26"/>
    <p:sldLayoutId id="2147488323" r:id="rId27"/>
    <p:sldLayoutId id="2147488324" r:id="rId28"/>
    <p:sldLayoutId id="2147488325" r:id="rId29"/>
    <p:sldLayoutId id="2147488326" r:id="rId30"/>
    <p:sldLayoutId id="2147488327" r:id="rId31"/>
    <p:sldLayoutId id="2147488328" r:id="rId32"/>
    <p:sldLayoutId id="2147488329" r:id="rId33"/>
    <p:sldLayoutId id="2147488330" r:id="rId34"/>
    <p:sldLayoutId id="2147488331" r:id="rId35"/>
    <p:sldLayoutId id="2147488332" r:id="rId36"/>
    <p:sldLayoutId id="2147488333" r:id="rId3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0853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335" r:id="rId1"/>
    <p:sldLayoutId id="2147488336" r:id="rId2"/>
    <p:sldLayoutId id="2147488337" r:id="rId3"/>
    <p:sldLayoutId id="2147488338" r:id="rId4"/>
    <p:sldLayoutId id="2147488339" r:id="rId5"/>
    <p:sldLayoutId id="2147488340" r:id="rId6"/>
    <p:sldLayoutId id="2147488341" r:id="rId7"/>
    <p:sldLayoutId id="2147488342" r:id="rId8"/>
    <p:sldLayoutId id="2147488343" r:id="rId9"/>
    <p:sldLayoutId id="2147488344" r:id="rId10"/>
    <p:sldLayoutId id="2147488345" r:id="rId11"/>
    <p:sldLayoutId id="2147488346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4526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348" r:id="rId1"/>
    <p:sldLayoutId id="2147488349" r:id="rId2"/>
    <p:sldLayoutId id="2147488350" r:id="rId3"/>
    <p:sldLayoutId id="2147488351" r:id="rId4"/>
    <p:sldLayoutId id="2147488352" r:id="rId5"/>
    <p:sldLayoutId id="2147488353" r:id="rId6"/>
    <p:sldLayoutId id="2147488354" r:id="rId7"/>
    <p:sldLayoutId id="2147488355" r:id="rId8"/>
    <p:sldLayoutId id="2147488356" r:id="rId9"/>
    <p:sldLayoutId id="2147488357" r:id="rId10"/>
    <p:sldLayoutId id="2147488358" r:id="rId11"/>
    <p:sldLayoutId id="2147488359" r:id="rId12"/>
    <p:sldLayoutId id="2147488360" r:id="rId13"/>
    <p:sldLayoutId id="2147488361" r:id="rId14"/>
    <p:sldLayoutId id="2147488362" r:id="rId15"/>
    <p:sldLayoutId id="2147488363" r:id="rId16"/>
    <p:sldLayoutId id="2147488364" r:id="rId17"/>
    <p:sldLayoutId id="2147488365" r:id="rId18"/>
    <p:sldLayoutId id="2147488366" r:id="rId19"/>
    <p:sldLayoutId id="2147488367" r:id="rId20"/>
    <p:sldLayoutId id="2147488368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969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latin typeface="Times New Roman"/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58382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370" r:id="rId1"/>
    <p:sldLayoutId id="2147488371" r:id="rId2"/>
    <p:sldLayoutId id="2147488372" r:id="rId3"/>
    <p:sldLayoutId id="2147488373" r:id="rId4"/>
    <p:sldLayoutId id="2147488374" r:id="rId5"/>
    <p:sldLayoutId id="2147488375" r:id="rId6"/>
    <p:sldLayoutId id="2147488376" r:id="rId7"/>
    <p:sldLayoutId id="2147488377" r:id="rId8"/>
    <p:sldLayoutId id="2147488378" r:id="rId9"/>
    <p:sldLayoutId id="2147488379" r:id="rId10"/>
    <p:sldLayoutId id="2147488380" r:id="rId11"/>
    <p:sldLayoutId id="2147488381" r:id="rId12"/>
    <p:sldLayoutId id="2147488382" r:id="rId13"/>
    <p:sldLayoutId id="2147488383" r:id="rId14"/>
    <p:sldLayoutId id="2147488384" r:id="rId15"/>
    <p:sldLayoutId id="2147488385" r:id="rId16"/>
    <p:sldLayoutId id="2147488386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5pPr>
      <a:lvl6pPr marL="316531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6pPr>
      <a:lvl7pPr marL="633062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7pPr>
      <a:lvl8pPr marL="949593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8pPr>
      <a:lvl9pPr marL="1266124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9pPr>
    </p:titleStyle>
    <p:bodyStyle>
      <a:lvl1pPr marL="237398" indent="-237398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216">
          <a:solidFill>
            <a:schemeClr val="tx1"/>
          </a:solidFill>
          <a:latin typeface="+mn-lt"/>
          <a:ea typeface="+mn-ea"/>
          <a:cs typeface="+mn-cs"/>
        </a:defRPr>
      </a:lvl1pPr>
      <a:lvl2pPr marL="514363" indent="-197832" algn="l" rtl="0" eaLnBrk="0" fontAlgn="base" hangingPunct="0">
        <a:spcBef>
          <a:spcPct val="20000"/>
        </a:spcBef>
        <a:spcAft>
          <a:spcPct val="0"/>
        </a:spcAft>
        <a:buChar char="–"/>
        <a:defRPr sz="1939">
          <a:solidFill>
            <a:schemeClr val="tx1"/>
          </a:solidFill>
          <a:latin typeface="Arial" charset="0"/>
        </a:defRPr>
      </a:lvl2pPr>
      <a:lvl3pPr marL="791327" indent="-158266" algn="l" rtl="0" eaLnBrk="0" fontAlgn="base" hangingPunct="0">
        <a:spcBef>
          <a:spcPct val="20000"/>
        </a:spcBef>
        <a:spcAft>
          <a:spcPct val="0"/>
        </a:spcAft>
        <a:buChar char="•"/>
        <a:defRPr sz="1661">
          <a:solidFill>
            <a:schemeClr val="tx1"/>
          </a:solidFill>
          <a:latin typeface="Arial" charset="0"/>
        </a:defRPr>
      </a:lvl3pPr>
      <a:lvl4pPr marL="1107859" indent="-158266" algn="l" rtl="0" eaLnBrk="0" fontAlgn="base" hangingPunct="0">
        <a:spcBef>
          <a:spcPct val="20000"/>
        </a:spcBef>
        <a:spcAft>
          <a:spcPct val="0"/>
        </a:spcAft>
        <a:buChar char="–"/>
        <a:defRPr sz="1385">
          <a:solidFill>
            <a:schemeClr val="tx1"/>
          </a:solidFill>
          <a:latin typeface="Arial" charset="0"/>
        </a:defRPr>
      </a:lvl4pPr>
      <a:lvl5pPr marL="1424390" indent="-158266" algn="l" rtl="0" eaLnBrk="0" fontAlgn="base" hangingPunct="0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5pPr>
      <a:lvl6pPr marL="1740920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6pPr>
      <a:lvl7pPr marL="2057452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7pPr>
      <a:lvl8pPr marL="2373983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8pPr>
      <a:lvl9pPr marL="2690513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1pPr>
      <a:lvl2pPr marL="316531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2pPr>
      <a:lvl3pPr marL="633062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3pPr>
      <a:lvl4pPr marL="949593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4pPr>
      <a:lvl5pPr marL="1266124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5pPr>
      <a:lvl6pPr marL="1582655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6pPr>
      <a:lvl7pPr marL="1899186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7pPr>
      <a:lvl8pPr marL="2215717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8pPr>
      <a:lvl9pPr marL="2532248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79307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400" r:id="rId1"/>
    <p:sldLayoutId id="2147488401" r:id="rId2"/>
    <p:sldLayoutId id="2147488402" r:id="rId3"/>
    <p:sldLayoutId id="2147488403" r:id="rId4"/>
    <p:sldLayoutId id="2147488404" r:id="rId5"/>
    <p:sldLayoutId id="2147488405" r:id="rId6"/>
    <p:sldLayoutId id="2147488406" r:id="rId7"/>
    <p:sldLayoutId id="2147488407" r:id="rId8"/>
    <p:sldLayoutId id="2147488408" r:id="rId9"/>
    <p:sldLayoutId id="2147488409" r:id="rId10"/>
    <p:sldLayoutId id="2147488410" r:id="rId11"/>
    <p:sldLayoutId id="2147488411" r:id="rId12"/>
    <p:sldLayoutId id="2147488412" r:id="rId13"/>
    <p:sldLayoutId id="2147488413" r:id="rId14"/>
    <p:sldLayoutId id="2147488414" r:id="rId15"/>
    <p:sldLayoutId id="2147488415" r:id="rId16"/>
    <p:sldLayoutId id="2147488416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77493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00" r:id="rId1"/>
    <p:sldLayoutId id="2147484401" r:id="rId2"/>
    <p:sldLayoutId id="2147484402" r:id="rId3"/>
    <p:sldLayoutId id="2147484403" r:id="rId4"/>
    <p:sldLayoutId id="2147484404" r:id="rId5"/>
    <p:sldLayoutId id="2147484405" r:id="rId6"/>
    <p:sldLayoutId id="2147484406" r:id="rId7"/>
    <p:sldLayoutId id="2147484407" r:id="rId8"/>
    <p:sldLayoutId id="2147484408" r:id="rId9"/>
    <p:sldLayoutId id="2147484409" r:id="rId10"/>
    <p:sldLayoutId id="2147484410" r:id="rId11"/>
    <p:sldLayoutId id="2147484411" r:id="rId12"/>
    <p:sldLayoutId id="2147484412" r:id="rId13"/>
    <p:sldLayoutId id="2147484413" r:id="rId14"/>
    <p:sldLayoutId id="2147484414" r:id="rId15"/>
    <p:sldLayoutId id="2147484415" r:id="rId16"/>
    <p:sldLayoutId id="2147484416" r:id="rId17"/>
    <p:sldLayoutId id="2147484417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82022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418" r:id="rId1"/>
    <p:sldLayoutId id="2147488419" r:id="rId2"/>
    <p:sldLayoutId id="2147488420" r:id="rId3"/>
    <p:sldLayoutId id="2147488421" r:id="rId4"/>
    <p:sldLayoutId id="2147488422" r:id="rId5"/>
    <p:sldLayoutId id="2147488423" r:id="rId6"/>
    <p:sldLayoutId id="2147488424" r:id="rId7"/>
    <p:sldLayoutId id="2147488425" r:id="rId8"/>
    <p:sldLayoutId id="2147488426" r:id="rId9"/>
    <p:sldLayoutId id="2147488427" r:id="rId10"/>
    <p:sldLayoutId id="2147488428" r:id="rId11"/>
    <p:sldLayoutId id="2147488429" r:id="rId12"/>
    <p:sldLayoutId id="2147488430" r:id="rId13"/>
    <p:sldLayoutId id="2147488431" r:id="rId14"/>
    <p:sldLayoutId id="2147488432" r:id="rId15"/>
    <p:sldLayoutId id="2147488433" r:id="rId16"/>
    <p:sldLayoutId id="2147488434" r:id="rId17"/>
    <p:sldLayoutId id="2147488435" r:id="rId18"/>
    <p:sldLayoutId id="2147488436" r:id="rId19"/>
    <p:sldLayoutId id="2147488437" r:id="rId20"/>
    <p:sldLayoutId id="2147488438" r:id="rId21"/>
    <p:sldLayoutId id="2147488439" r:id="rId22"/>
    <p:sldLayoutId id="2147488440" r:id="rId23"/>
    <p:sldLayoutId id="2147488441" r:id="rId24"/>
    <p:sldLayoutId id="2147488442" r:id="rId25"/>
    <p:sldLayoutId id="2147488443" r:id="rId26"/>
    <p:sldLayoutId id="2147488444" r:id="rId27"/>
    <p:sldLayoutId id="2147488445" r:id="rId28"/>
    <p:sldLayoutId id="2147488446" r:id="rId29"/>
    <p:sldLayoutId id="2147488447" r:id="rId30"/>
    <p:sldLayoutId id="2147488448" r:id="rId31"/>
    <p:sldLayoutId id="2147488449" r:id="rId32"/>
    <p:sldLayoutId id="2147488450" r:id="rId33"/>
    <p:sldLayoutId id="2147488451" r:id="rId34"/>
    <p:sldLayoutId id="2147488452" r:id="rId35"/>
    <p:sldLayoutId id="2147488453" r:id="rId36"/>
    <p:sldLayoutId id="2147488454" r:id="rId37"/>
    <p:sldLayoutId id="2147488455" r:id="rId38"/>
    <p:sldLayoutId id="2147488456" r:id="rId39"/>
    <p:sldLayoutId id="2147488457" r:id="rId4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42169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481" r:id="rId1"/>
    <p:sldLayoutId id="2147488482" r:id="rId2"/>
    <p:sldLayoutId id="2147488483" r:id="rId3"/>
    <p:sldLayoutId id="2147488484" r:id="rId4"/>
    <p:sldLayoutId id="2147488485" r:id="rId5"/>
    <p:sldLayoutId id="2147488486" r:id="rId6"/>
    <p:sldLayoutId id="2147488487" r:id="rId7"/>
    <p:sldLayoutId id="2147488488" r:id="rId8"/>
    <p:sldLayoutId id="2147488489" r:id="rId9"/>
    <p:sldLayoutId id="2147488490" r:id="rId10"/>
    <p:sldLayoutId id="2147488491" r:id="rId11"/>
    <p:sldLayoutId id="2147488492" r:id="rId12"/>
    <p:sldLayoutId id="2147488493" r:id="rId13"/>
    <p:sldLayoutId id="2147488494" r:id="rId14"/>
    <p:sldLayoutId id="2147488495" r:id="rId15"/>
    <p:sldLayoutId id="2147488496" r:id="rId16"/>
    <p:sldLayoutId id="2147488497" r:id="rId17"/>
    <p:sldLayoutId id="2147488498" r:id="rId18"/>
    <p:sldLayoutId id="2147488499" r:id="rId19"/>
    <p:sldLayoutId id="2147488500" r:id="rId20"/>
    <p:sldLayoutId id="2147488501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2786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15" r:id="rId1"/>
    <p:sldLayoutId id="2147488516" r:id="rId2"/>
    <p:sldLayoutId id="2147488517" r:id="rId3"/>
    <p:sldLayoutId id="2147488518" r:id="rId4"/>
    <p:sldLayoutId id="2147488519" r:id="rId5"/>
    <p:sldLayoutId id="2147488520" r:id="rId6"/>
    <p:sldLayoutId id="2147488521" r:id="rId7"/>
    <p:sldLayoutId id="2147488522" r:id="rId8"/>
    <p:sldLayoutId id="2147488523" r:id="rId9"/>
    <p:sldLayoutId id="2147488524" r:id="rId10"/>
    <p:sldLayoutId id="2147488525" r:id="rId11"/>
    <p:sldLayoutId id="2147488526" r:id="rId12"/>
    <p:sldLayoutId id="2147488527" r:id="rId13"/>
    <p:sldLayoutId id="2147488528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E398983A-4F4E-4A85-A31B-87FDFFD286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109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30" r:id="rId1"/>
    <p:sldLayoutId id="2147488531" r:id="rId2"/>
    <p:sldLayoutId id="2147488532" r:id="rId3"/>
    <p:sldLayoutId id="2147488533" r:id="rId4"/>
    <p:sldLayoutId id="2147488534" r:id="rId5"/>
    <p:sldLayoutId id="2147488535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9018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37" r:id="rId1"/>
    <p:sldLayoutId id="2147488538" r:id="rId2"/>
    <p:sldLayoutId id="2147488539" r:id="rId3"/>
    <p:sldLayoutId id="2147488540" r:id="rId4"/>
    <p:sldLayoutId id="2147488541" r:id="rId5"/>
    <p:sldLayoutId id="2147488542" r:id="rId6"/>
    <p:sldLayoutId id="2147488543" r:id="rId7"/>
    <p:sldLayoutId id="2147488544" r:id="rId8"/>
    <p:sldLayoutId id="2147488545" r:id="rId9"/>
    <p:sldLayoutId id="2147488546" r:id="rId10"/>
    <p:sldLayoutId id="2147488547" r:id="rId11"/>
    <p:sldLayoutId id="2147488548" r:id="rId12"/>
    <p:sldLayoutId id="2147488549" r:id="rId13"/>
    <p:sldLayoutId id="2147488550" r:id="rId14"/>
    <p:sldLayoutId id="2147488551" r:id="rId15"/>
    <p:sldLayoutId id="2147488552" r:id="rId16"/>
    <p:sldLayoutId id="2147488553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9D6D69D-4A8C-4CC4-9659-D59F1E4BDBD7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47133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55" r:id="rId1"/>
    <p:sldLayoutId id="2147488556" r:id="rId2"/>
    <p:sldLayoutId id="2147488557" r:id="rId3"/>
    <p:sldLayoutId id="2147488558" r:id="rId4"/>
    <p:sldLayoutId id="2147488559" r:id="rId5"/>
    <p:sldLayoutId id="2147488560" r:id="rId6"/>
    <p:sldLayoutId id="2147488561" r:id="rId7"/>
    <p:sldLayoutId id="2147488562" r:id="rId8"/>
    <p:sldLayoutId id="2147488563" r:id="rId9"/>
    <p:sldLayoutId id="2147488564" r:id="rId10"/>
    <p:sldLayoutId id="2147488565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5344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457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/>
            </a:lvl1pPr>
          </a:lstStyle>
          <a:p>
            <a:pPr>
              <a:defRPr/>
            </a:pPr>
            <a:fld id="{0A90D857-B1D0-4E95-9D51-38C0B8CF60CD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2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3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5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019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67" r:id="rId1"/>
    <p:sldLayoutId id="2147488568" r:id="rId2"/>
    <p:sldLayoutId id="2147488569" r:id="rId3"/>
    <p:sldLayoutId id="2147488570" r:id="rId4"/>
    <p:sldLayoutId id="2147488571" r:id="rId5"/>
    <p:sldLayoutId id="2147488572" r:id="rId6"/>
    <p:sldLayoutId id="2147488573" r:id="rId7"/>
    <p:sldLayoutId id="2147488574" r:id="rId8"/>
    <p:sldLayoutId id="2147488575" r:id="rId9"/>
    <p:sldLayoutId id="2147488576" r:id="rId10"/>
    <p:sldLayoutId id="2147488577" r:id="rId11"/>
    <p:sldLayoutId id="2147488578" r:id="rId12"/>
    <p:sldLayoutId id="2147488579" r:id="rId13"/>
    <p:sldLayoutId id="2147488580" r:id="rId14"/>
    <p:sldLayoutId id="2147488581" r:id="rId15"/>
    <p:sldLayoutId id="2147488582" r:id="rId16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36707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584" r:id="rId1"/>
    <p:sldLayoutId id="2147488585" r:id="rId2"/>
    <p:sldLayoutId id="2147488586" r:id="rId3"/>
    <p:sldLayoutId id="2147488587" r:id="rId4"/>
    <p:sldLayoutId id="2147488588" r:id="rId5"/>
    <p:sldLayoutId id="2147488589" r:id="rId6"/>
    <p:sldLayoutId id="2147488590" r:id="rId7"/>
    <p:sldLayoutId id="2147488591" r:id="rId8"/>
    <p:sldLayoutId id="2147488592" r:id="rId9"/>
    <p:sldLayoutId id="2147488593" r:id="rId10"/>
    <p:sldLayoutId id="2147488594" r:id="rId11"/>
    <p:sldLayoutId id="2147488595" r:id="rId12"/>
    <p:sldLayoutId id="2147488596" r:id="rId13"/>
    <p:sldLayoutId id="2147488597" r:id="rId14"/>
    <p:sldLayoutId id="2147488598" r:id="rId15"/>
    <p:sldLayoutId id="2147488599" r:id="rId16"/>
    <p:sldLayoutId id="2147488600" r:id="rId17"/>
    <p:sldLayoutId id="2147488601" r:id="rId18"/>
    <p:sldLayoutId id="2147488602" r:id="rId19"/>
    <p:sldLayoutId id="2147488603" r:id="rId20"/>
    <p:sldLayoutId id="2147488604" r:id="rId21"/>
    <p:sldLayoutId id="2147488605" r:id="rId22"/>
    <p:sldLayoutId id="2147488606" r:id="rId23"/>
    <p:sldLayoutId id="2147488607" r:id="rId24"/>
    <p:sldLayoutId id="2147488608" r:id="rId25"/>
    <p:sldLayoutId id="2147488609" r:id="rId26"/>
    <p:sldLayoutId id="2147488610" r:id="rId27"/>
    <p:sldLayoutId id="2147488611" r:id="rId28"/>
    <p:sldLayoutId id="2147488612" r:id="rId29"/>
    <p:sldLayoutId id="2147488613" r:id="rId30"/>
    <p:sldLayoutId id="2147488614" r:id="rId31"/>
    <p:sldLayoutId id="2147488615" r:id="rId32"/>
    <p:sldLayoutId id="2147488616" r:id="rId33"/>
    <p:sldLayoutId id="2147488617" r:id="rId34"/>
    <p:sldLayoutId id="2147488618" r:id="rId35"/>
    <p:sldLayoutId id="2147488619" r:id="rId36"/>
    <p:sldLayoutId id="2147488620" r:id="rId37"/>
    <p:sldLayoutId id="2147488621" r:id="rId38"/>
    <p:sldLayoutId id="2147488622" r:id="rId39"/>
    <p:sldLayoutId id="2147488623" r:id="rId40"/>
    <p:sldLayoutId id="2147488624" r:id="rId41"/>
    <p:sldLayoutId id="2147488625" r:id="rId42"/>
    <p:sldLayoutId id="2147488626" r:id="rId43"/>
    <p:sldLayoutId id="2147488627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41127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629" r:id="rId1"/>
    <p:sldLayoutId id="2147488630" r:id="rId2"/>
    <p:sldLayoutId id="2147488631" r:id="rId3"/>
    <p:sldLayoutId id="2147488632" r:id="rId4"/>
    <p:sldLayoutId id="2147488633" r:id="rId5"/>
    <p:sldLayoutId id="2147488634" r:id="rId6"/>
    <p:sldLayoutId id="2147488635" r:id="rId7"/>
    <p:sldLayoutId id="2147488636" r:id="rId8"/>
    <p:sldLayoutId id="2147488637" r:id="rId9"/>
    <p:sldLayoutId id="2147488638" r:id="rId10"/>
    <p:sldLayoutId id="2147488639" r:id="rId11"/>
    <p:sldLayoutId id="2147488640" r:id="rId12"/>
    <p:sldLayoutId id="2147488641" r:id="rId13"/>
    <p:sldLayoutId id="2147488642" r:id="rId14"/>
    <p:sldLayoutId id="2147488643" r:id="rId15"/>
    <p:sldLayoutId id="2147488644" r:id="rId16"/>
    <p:sldLayoutId id="2147488645" r:id="rId17"/>
    <p:sldLayoutId id="2147488646" r:id="rId18"/>
    <p:sldLayoutId id="2147488647" r:id="rId19"/>
    <p:sldLayoutId id="2147488648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3A8296A2-4640-4B28-9AE1-34E4DC6FB930}" type="slidenum">
              <a:rPr lang="en-US">
                <a:solidFill>
                  <a:srgbClr val="000000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228600"/>
            <a:ext cx="91440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65838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650" r:id="rId1"/>
    <p:sldLayoutId id="2147488651" r:id="rId2"/>
    <p:sldLayoutId id="2147488652" r:id="rId3"/>
    <p:sldLayoutId id="2147488653" r:id="rId4"/>
    <p:sldLayoutId id="2147488654" r:id="rId5"/>
    <p:sldLayoutId id="2147488655" r:id="rId6"/>
    <p:sldLayoutId id="2147488656" r:id="rId7"/>
    <p:sldLayoutId id="2147488657" r:id="rId8"/>
    <p:sldLayoutId id="2147488658" r:id="rId9"/>
    <p:sldLayoutId id="2147488659" r:id="rId10"/>
    <p:sldLayoutId id="2147488660" r:id="rId11"/>
    <p:sldLayoutId id="2147488661" r:id="rId12"/>
    <p:sldLayoutId id="2147488662" r:id="rId13"/>
    <p:sldLayoutId id="2147488663" r:id="rId14"/>
    <p:sldLayoutId id="2147488664" r:id="rId15"/>
    <p:sldLayoutId id="2147488665" r:id="rId16"/>
    <p:sldLayoutId id="2147488666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FFF00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lnSpc>
          <a:spcPts val="3800"/>
        </a:lnSpc>
        <a:spcBef>
          <a:spcPts val="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7301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41" r:id="rId1"/>
    <p:sldLayoutId id="2147484442" r:id="rId2"/>
    <p:sldLayoutId id="2147484443" r:id="rId3"/>
    <p:sldLayoutId id="2147484444" r:id="rId4"/>
    <p:sldLayoutId id="2147484445" r:id="rId5"/>
    <p:sldLayoutId id="2147484446" r:id="rId6"/>
    <p:sldLayoutId id="2147484447" r:id="rId7"/>
    <p:sldLayoutId id="2147484448" r:id="rId8"/>
    <p:sldLayoutId id="2147484449" r:id="rId9"/>
    <p:sldLayoutId id="2147484450" r:id="rId10"/>
    <p:sldLayoutId id="2147484451" r:id="rId11"/>
    <p:sldLayoutId id="2147484452" r:id="rId12"/>
    <p:sldLayoutId id="2147484453" r:id="rId13"/>
    <p:sldLayoutId id="2147484454" r:id="rId14"/>
    <p:sldLayoutId id="2147484455" r:id="rId15"/>
    <p:sldLayoutId id="2147484456" r:id="rId16"/>
    <p:sldLayoutId id="2147484457" r:id="rId17"/>
    <p:sldLayoutId id="2147484458" r:id="rId18"/>
    <p:sldLayoutId id="2147484459" r:id="rId19"/>
    <p:sldLayoutId id="2147484460" r:id="rId20"/>
    <p:sldLayoutId id="2147484461" r:id="rId21"/>
    <p:sldLayoutId id="2147484462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805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668" r:id="rId1"/>
    <p:sldLayoutId id="2147488669" r:id="rId2"/>
    <p:sldLayoutId id="2147488670" r:id="rId3"/>
    <p:sldLayoutId id="2147488671" r:id="rId4"/>
    <p:sldLayoutId id="2147488672" r:id="rId5"/>
    <p:sldLayoutId id="2147488673" r:id="rId6"/>
    <p:sldLayoutId id="2147488674" r:id="rId7"/>
    <p:sldLayoutId id="2147488675" r:id="rId8"/>
    <p:sldLayoutId id="2147488676" r:id="rId9"/>
    <p:sldLayoutId id="2147488677" r:id="rId10"/>
    <p:sldLayoutId id="2147488678" r:id="rId11"/>
    <p:sldLayoutId id="2147488679" r:id="rId12"/>
    <p:sldLayoutId id="2147488680" r:id="rId13"/>
    <p:sldLayoutId id="2147488681" r:id="rId14"/>
    <p:sldLayoutId id="2147488682" r:id="rId15"/>
    <p:sldLayoutId id="2147488683" r:id="rId16"/>
    <p:sldLayoutId id="2147488684" r:id="rId17"/>
    <p:sldLayoutId id="2147488685" r:id="rId18"/>
    <p:sldLayoutId id="2147488686" r:id="rId19"/>
    <p:sldLayoutId id="2147488687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latin typeface="Times New Roman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824064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11" r:id="rId1"/>
    <p:sldLayoutId id="2147488712" r:id="rId2"/>
    <p:sldLayoutId id="2147488713" r:id="rId3"/>
    <p:sldLayoutId id="2147488714" r:id="rId4"/>
    <p:sldLayoutId id="2147488715" r:id="rId5"/>
    <p:sldLayoutId id="2147488716" r:id="rId6"/>
    <p:sldLayoutId id="2147488717" r:id="rId7"/>
    <p:sldLayoutId id="2147488718" r:id="rId8"/>
    <p:sldLayoutId id="2147488719" r:id="rId9"/>
    <p:sldLayoutId id="2147488720" r:id="rId10"/>
    <p:sldLayoutId id="2147488721" r:id="rId11"/>
    <p:sldLayoutId id="2147488722" r:id="rId12"/>
    <p:sldLayoutId id="2147488723" r:id="rId13"/>
    <p:sldLayoutId id="2147488724" r:id="rId14"/>
    <p:sldLayoutId id="2147488725" r:id="rId15"/>
    <p:sldLayoutId id="2147488726" r:id="rId16"/>
    <p:sldLayoutId id="214748872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latin typeface="Times New Roman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4142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29" r:id="rId1"/>
    <p:sldLayoutId id="2147488730" r:id="rId2"/>
    <p:sldLayoutId id="2147488731" r:id="rId3"/>
    <p:sldLayoutId id="2147488732" r:id="rId4"/>
    <p:sldLayoutId id="2147488733" r:id="rId5"/>
    <p:sldLayoutId id="2147488734" r:id="rId6"/>
    <p:sldLayoutId id="2147488735" r:id="rId7"/>
    <p:sldLayoutId id="2147488736" r:id="rId8"/>
    <p:sldLayoutId id="2147488737" r:id="rId9"/>
    <p:sldLayoutId id="2147488738" r:id="rId10"/>
    <p:sldLayoutId id="2147488739" r:id="rId11"/>
    <p:sldLayoutId id="2147488740" r:id="rId12"/>
    <p:sldLayoutId id="2147488741" r:id="rId13"/>
    <p:sldLayoutId id="2147488742" r:id="rId14"/>
    <p:sldLayoutId id="2147488743" r:id="rId15"/>
    <p:sldLayoutId id="2147488744" r:id="rId16"/>
    <p:sldLayoutId id="2147488745" r:id="rId17"/>
    <p:sldLayoutId id="2147488746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latin typeface="Times New Roman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1384866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48" r:id="rId1"/>
    <p:sldLayoutId id="2147488749" r:id="rId2"/>
    <p:sldLayoutId id="2147488750" r:id="rId3"/>
    <p:sldLayoutId id="2147488751" r:id="rId4"/>
    <p:sldLayoutId id="2147488752" r:id="rId5"/>
    <p:sldLayoutId id="2147488753" r:id="rId6"/>
    <p:sldLayoutId id="2147488754" r:id="rId7"/>
    <p:sldLayoutId id="2147488755" r:id="rId8"/>
    <p:sldLayoutId id="2147488756" r:id="rId9"/>
    <p:sldLayoutId id="2147488757" r:id="rId10"/>
    <p:sldLayoutId id="2147488758" r:id="rId11"/>
    <p:sldLayoutId id="2147488759" r:id="rId12"/>
    <p:sldLayoutId id="2147488761" r:id="rId13"/>
    <p:sldLayoutId id="2147488762" r:id="rId14"/>
    <p:sldLayoutId id="2147488763" r:id="rId15"/>
    <p:sldLayoutId id="2147488764" r:id="rId16"/>
    <p:sldLayoutId id="2147488765" r:id="rId17"/>
    <p:sldLayoutId id="2147488766" r:id="rId18"/>
    <p:sldLayoutId id="2147488767" r:id="rId19"/>
    <p:sldLayoutId id="2147488768" r:id="rId20"/>
    <p:sldLayoutId id="2147488769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cs typeface="+mn-cs"/>
              </a:defRPr>
            </a:lvl1pPr>
          </a:lstStyle>
          <a:p>
            <a:pPr>
              <a:defRPr/>
            </a:pPr>
            <a:fld id="{DCD2DBDB-5A7E-4E3A-B38F-210F509B19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8493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83" r:id="rId1"/>
    <p:sldLayoutId id="2147488784" r:id="rId2"/>
    <p:sldLayoutId id="2147488785" r:id="rId3"/>
    <p:sldLayoutId id="2147488786" r:id="rId4"/>
    <p:sldLayoutId id="2147488787" r:id="rId5"/>
    <p:sldLayoutId id="2147488788" r:id="rId6"/>
    <p:sldLayoutId id="2147488789" r:id="rId7"/>
    <p:sldLayoutId id="2147488790" r:id="rId8"/>
    <p:sldLayoutId id="2147488791" r:id="rId9"/>
    <p:sldLayoutId id="2147488792" r:id="rId10"/>
    <p:sldLayoutId id="2147488793" r:id="rId11"/>
    <p:sldLayoutId id="2147488794" r:id="rId12"/>
    <p:sldLayoutId id="2147488795" r:id="rId13"/>
    <p:sldLayoutId id="2147488796" r:id="rId14"/>
    <p:sldLayoutId id="2147488797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4938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799" r:id="rId1"/>
    <p:sldLayoutId id="2147488800" r:id="rId2"/>
    <p:sldLayoutId id="2147488801" r:id="rId3"/>
    <p:sldLayoutId id="2147488802" r:id="rId4"/>
    <p:sldLayoutId id="2147488803" r:id="rId5"/>
    <p:sldLayoutId id="2147488804" r:id="rId6"/>
    <p:sldLayoutId id="2147488805" r:id="rId7"/>
    <p:sldLayoutId id="2147488806" r:id="rId8"/>
    <p:sldLayoutId id="2147488807" r:id="rId9"/>
    <p:sldLayoutId id="2147488808" r:id="rId10"/>
    <p:sldLayoutId id="2147488809" r:id="rId11"/>
    <p:sldLayoutId id="2147488810" r:id="rId12"/>
    <p:sldLayoutId id="2147488811" r:id="rId13"/>
    <p:sldLayoutId id="2147488812" r:id="rId14"/>
    <p:sldLayoutId id="2147488813" r:id="rId15"/>
    <p:sldLayoutId id="2147488814" r:id="rId16"/>
    <p:sldLayoutId id="2147488815" r:id="rId17"/>
    <p:sldLayoutId id="2147488816" r:id="rId18"/>
    <p:sldLayoutId id="2147488817" r:id="rId19"/>
    <p:sldLayoutId id="2147488818" r:id="rId20"/>
    <p:sldLayoutId id="2147488819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9195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821" r:id="rId1"/>
    <p:sldLayoutId id="2147488822" r:id="rId2"/>
    <p:sldLayoutId id="2147488823" r:id="rId3"/>
    <p:sldLayoutId id="2147488824" r:id="rId4"/>
    <p:sldLayoutId id="2147488825" r:id="rId5"/>
    <p:sldLayoutId id="2147488826" r:id="rId6"/>
    <p:sldLayoutId id="2147488827" r:id="rId7"/>
    <p:sldLayoutId id="2147488828" r:id="rId8"/>
    <p:sldLayoutId id="2147488829" r:id="rId9"/>
    <p:sldLayoutId id="2147488830" r:id="rId10"/>
    <p:sldLayoutId id="2147488831" r:id="rId11"/>
    <p:sldLayoutId id="2147488832" r:id="rId12"/>
    <p:sldLayoutId id="2147488833" r:id="rId13"/>
    <p:sldLayoutId id="2147488834" r:id="rId14"/>
    <p:sldLayoutId id="2147488835" r:id="rId15"/>
    <p:sldLayoutId id="2147488836" r:id="rId16"/>
    <p:sldLayoutId id="2147488837" r:id="rId17"/>
    <p:sldLayoutId id="2147488838" r:id="rId18"/>
    <p:sldLayoutId id="2147488839" r:id="rId19"/>
    <p:sldLayoutId id="2147488840" r:id="rId20"/>
    <p:sldLayoutId id="2147488841" r:id="rId21"/>
    <p:sldLayoutId id="2147488842" r:id="rId22"/>
    <p:sldLayoutId id="2147488843" r:id="rId23"/>
    <p:sldLayoutId id="2147488844" r:id="rId24"/>
    <p:sldLayoutId id="2147488845" r:id="rId25"/>
    <p:sldLayoutId id="2147488846" r:id="rId26"/>
    <p:sldLayoutId id="2147488847" r:id="rId27"/>
    <p:sldLayoutId id="2147488848" r:id="rId28"/>
    <p:sldLayoutId id="2147488849" r:id="rId29"/>
    <p:sldLayoutId id="2147488850" r:id="rId30"/>
    <p:sldLayoutId id="2147488851" r:id="rId31"/>
    <p:sldLayoutId id="2147488852" r:id="rId32"/>
    <p:sldLayoutId id="2147488853" r:id="rId33"/>
    <p:sldLayoutId id="2147488854" r:id="rId34"/>
    <p:sldLayoutId id="2147488855" r:id="rId35"/>
    <p:sldLayoutId id="2147488856" r:id="rId36"/>
    <p:sldLayoutId id="2147488857" r:id="rId37"/>
    <p:sldLayoutId id="2147488858" r:id="rId38"/>
    <p:sldLayoutId id="2147488859" r:id="rId39"/>
    <p:sldLayoutId id="2147488860" r:id="rId40"/>
    <p:sldLayoutId id="2147488861" r:id="rId41"/>
    <p:sldLayoutId id="2147488862" r:id="rId42"/>
    <p:sldLayoutId id="2147488863" r:id="rId43"/>
    <p:sldLayoutId id="2147488864" r:id="rId44"/>
    <p:sldLayoutId id="2147488865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23892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913" r:id="rId1"/>
    <p:sldLayoutId id="2147488914" r:id="rId2"/>
    <p:sldLayoutId id="2147488915" r:id="rId3"/>
    <p:sldLayoutId id="2147488916" r:id="rId4"/>
    <p:sldLayoutId id="2147488917" r:id="rId5"/>
    <p:sldLayoutId id="2147488918" r:id="rId6"/>
    <p:sldLayoutId id="2147488919" r:id="rId7"/>
    <p:sldLayoutId id="2147488920" r:id="rId8"/>
    <p:sldLayoutId id="2147488921" r:id="rId9"/>
    <p:sldLayoutId id="2147488922" r:id="rId10"/>
    <p:sldLayoutId id="2147488923" r:id="rId11"/>
    <p:sldLayoutId id="2147488924" r:id="rId12"/>
    <p:sldLayoutId id="2147488925" r:id="rId13"/>
    <p:sldLayoutId id="2147488926" r:id="rId14"/>
    <p:sldLayoutId id="2147488927" r:id="rId15"/>
    <p:sldLayoutId id="2147488928" r:id="rId16"/>
    <p:sldLayoutId id="214748892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92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09325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931" r:id="rId1"/>
    <p:sldLayoutId id="2147488932" r:id="rId2"/>
    <p:sldLayoutId id="2147488933" r:id="rId3"/>
    <p:sldLayoutId id="2147488934" r:id="rId4"/>
    <p:sldLayoutId id="2147488935" r:id="rId5"/>
    <p:sldLayoutId id="2147488936" r:id="rId6"/>
    <p:sldLayoutId id="2147488937" r:id="rId7"/>
    <p:sldLayoutId id="2147488938" r:id="rId8"/>
    <p:sldLayoutId id="2147488939" r:id="rId9"/>
    <p:sldLayoutId id="2147488940" r:id="rId10"/>
    <p:sldLayoutId id="2147488941" r:id="rId11"/>
    <p:sldLayoutId id="2147488942" r:id="rId12"/>
    <p:sldLayoutId id="2147488943" r:id="rId13"/>
    <p:sldLayoutId id="2147488944" r:id="rId14"/>
    <p:sldLayoutId id="2147488945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5pPr>
      <a:lvl6pPr marL="422041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6pPr>
      <a:lvl7pPr marL="844083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7pPr>
      <a:lvl8pPr marL="1266124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8pPr>
      <a:lvl9pPr marL="1688165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9pPr>
    </p:titleStyle>
    <p:bodyStyle>
      <a:lvl1pPr marL="316531" indent="-31653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954">
          <a:solidFill>
            <a:schemeClr val="tx1"/>
          </a:solidFill>
          <a:latin typeface="+mn-lt"/>
          <a:ea typeface="+mn-ea"/>
          <a:cs typeface="+mn-cs"/>
        </a:defRPr>
      </a:lvl1pPr>
      <a:lvl2pPr marL="685817" indent="-263776" algn="l" rtl="0" eaLnBrk="0" fontAlgn="base" hangingPunct="0">
        <a:spcBef>
          <a:spcPct val="20000"/>
        </a:spcBef>
        <a:spcAft>
          <a:spcPct val="0"/>
        </a:spcAft>
        <a:buChar char="–"/>
        <a:defRPr sz="2585">
          <a:solidFill>
            <a:schemeClr val="tx1"/>
          </a:solidFill>
          <a:latin typeface="Arial" charset="0"/>
        </a:defRPr>
      </a:lvl2pPr>
      <a:lvl3pPr marL="1055103" indent="-211021" algn="l" rtl="0" eaLnBrk="0" fontAlgn="base" hangingPunct="0">
        <a:spcBef>
          <a:spcPct val="20000"/>
        </a:spcBef>
        <a:spcAft>
          <a:spcPct val="0"/>
        </a:spcAft>
        <a:buChar char="•"/>
        <a:defRPr sz="2215">
          <a:solidFill>
            <a:schemeClr val="tx1"/>
          </a:solidFill>
          <a:latin typeface="Arial" charset="0"/>
        </a:defRPr>
      </a:lvl3pPr>
      <a:lvl4pPr marL="1477145" indent="-211021" algn="l" rtl="0" eaLnBrk="0" fontAlgn="base" hangingPunct="0">
        <a:spcBef>
          <a:spcPct val="20000"/>
        </a:spcBef>
        <a:spcAft>
          <a:spcPct val="0"/>
        </a:spcAft>
        <a:buChar char="–"/>
        <a:defRPr sz="1846">
          <a:solidFill>
            <a:schemeClr val="tx1"/>
          </a:solidFill>
          <a:latin typeface="Arial" charset="0"/>
        </a:defRPr>
      </a:lvl4pPr>
      <a:lvl5pPr marL="1899186" indent="-211021" algn="l" rtl="0" eaLnBrk="0" fontAlgn="base" hangingPunct="0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5pPr>
      <a:lvl6pPr marL="2321227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6pPr>
      <a:lvl7pPr marL="2743269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7pPr>
      <a:lvl8pPr marL="3165310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8pPr>
      <a:lvl9pPr marL="3587351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1pPr>
      <a:lvl2pPr marL="42204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2pPr>
      <a:lvl3pPr marL="844083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3pPr>
      <a:lvl4pPr marL="1266124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4pPr>
      <a:lvl5pPr marL="1688165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5pPr>
      <a:lvl6pPr marL="2110207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6pPr>
      <a:lvl7pPr marL="2532248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7pPr>
      <a:lvl8pPr marL="2954289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8pPr>
      <a:lvl9pPr marL="337633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18200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947" r:id="rId1"/>
    <p:sldLayoutId id="2147488948" r:id="rId2"/>
    <p:sldLayoutId id="2147488949" r:id="rId3"/>
    <p:sldLayoutId id="2147488950" r:id="rId4"/>
    <p:sldLayoutId id="2147488951" r:id="rId5"/>
    <p:sldLayoutId id="2147488952" r:id="rId6"/>
    <p:sldLayoutId id="2147488953" r:id="rId7"/>
    <p:sldLayoutId id="2147488954" r:id="rId8"/>
    <p:sldLayoutId id="2147488955" r:id="rId9"/>
    <p:sldLayoutId id="2147488956" r:id="rId10"/>
    <p:sldLayoutId id="2147488957" r:id="rId11"/>
    <p:sldLayoutId id="2147488958" r:id="rId12"/>
    <p:sldLayoutId id="2147488959" r:id="rId13"/>
    <p:sldLayoutId id="2147488960" r:id="rId14"/>
    <p:sldLayoutId id="2147488961" r:id="rId15"/>
    <p:sldLayoutId id="2147488962" r:id="rId16"/>
    <p:sldLayoutId id="2147488963" r:id="rId17"/>
    <p:sldLayoutId id="2147488964" r:id="rId18"/>
    <p:sldLayoutId id="2147488965" r:id="rId19"/>
    <p:sldLayoutId id="2147488966" r:id="rId20"/>
    <p:sldLayoutId id="2147488967" r:id="rId21"/>
    <p:sldLayoutId id="2147488968" r:id="rId22"/>
    <p:sldLayoutId id="2147488969" r:id="rId23"/>
    <p:sldLayoutId id="2147488970" r:id="rId24"/>
    <p:sldLayoutId id="2147488971" r:id="rId25"/>
    <p:sldLayoutId id="2147488972" r:id="rId26"/>
    <p:sldLayoutId id="2147488973" r:id="rId27"/>
    <p:sldLayoutId id="2147488974" r:id="rId28"/>
    <p:sldLayoutId id="2147488975" r:id="rId29"/>
    <p:sldLayoutId id="2147488976" r:id="rId30"/>
    <p:sldLayoutId id="2147488977" r:id="rId31"/>
    <p:sldLayoutId id="2147488978" r:id="rId32"/>
    <p:sldLayoutId id="2147488979" r:id="rId33"/>
    <p:sldLayoutId id="2147488980" r:id="rId34"/>
    <p:sldLayoutId id="2147488981" r:id="rId35"/>
    <p:sldLayoutId id="2147488982" r:id="rId36"/>
    <p:sldLayoutId id="2147488983" r:id="rId37"/>
    <p:sldLayoutId id="2147488984" r:id="rId38"/>
    <p:sldLayoutId id="2147488985" r:id="rId39"/>
    <p:sldLayoutId id="2147488986" r:id="rId40"/>
    <p:sldLayoutId id="2147488987" r:id="rId41"/>
    <p:sldLayoutId id="2147488988" r:id="rId42"/>
    <p:sldLayoutId id="2147488989" r:id="rId43"/>
    <p:sldLayoutId id="2147488990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61119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64" r:id="rId1"/>
    <p:sldLayoutId id="2147484465" r:id="rId2"/>
    <p:sldLayoutId id="2147484466" r:id="rId3"/>
    <p:sldLayoutId id="2147484467" r:id="rId4"/>
    <p:sldLayoutId id="2147484468" r:id="rId5"/>
    <p:sldLayoutId id="2147484469" r:id="rId6"/>
    <p:sldLayoutId id="2147484470" r:id="rId7"/>
    <p:sldLayoutId id="2147484471" r:id="rId8"/>
    <p:sldLayoutId id="2147484472" r:id="rId9"/>
    <p:sldLayoutId id="2147484473" r:id="rId10"/>
    <p:sldLayoutId id="2147484474" r:id="rId11"/>
    <p:sldLayoutId id="2147484475" r:id="rId12"/>
    <p:sldLayoutId id="2147484476" r:id="rId13"/>
    <p:sldLayoutId id="2147484477" r:id="rId14"/>
    <p:sldLayoutId id="2147484478" r:id="rId15"/>
    <p:sldLayoutId id="2147484479" r:id="rId16"/>
    <p:sldLayoutId id="2147484480" r:id="rId17"/>
    <p:sldLayoutId id="2147484481" r:id="rId18"/>
    <p:sldLayoutId id="2147484482" r:id="rId19"/>
    <p:sldLayoutId id="2147484483" r:id="rId20"/>
    <p:sldLayoutId id="2147484484" r:id="rId21"/>
    <p:sldLayoutId id="2147484485" r:id="rId22"/>
    <p:sldLayoutId id="2147484486" r:id="rId23"/>
    <p:sldLayoutId id="2147484487" r:id="rId2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86464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992" r:id="rId1"/>
    <p:sldLayoutId id="2147488993" r:id="rId2"/>
    <p:sldLayoutId id="2147488994" r:id="rId3"/>
    <p:sldLayoutId id="2147488995" r:id="rId4"/>
    <p:sldLayoutId id="2147488996" r:id="rId5"/>
    <p:sldLayoutId id="2147488997" r:id="rId6"/>
    <p:sldLayoutId id="2147488998" r:id="rId7"/>
    <p:sldLayoutId id="2147488999" r:id="rId8"/>
    <p:sldLayoutId id="2147489000" r:id="rId9"/>
    <p:sldLayoutId id="2147489001" r:id="rId10"/>
    <p:sldLayoutId id="2147489002" r:id="rId11"/>
    <p:sldLayoutId id="2147489003" r:id="rId12"/>
    <p:sldLayoutId id="2147489004" r:id="rId13"/>
    <p:sldLayoutId id="2147489005" r:id="rId14"/>
    <p:sldLayoutId id="2147489006" r:id="rId15"/>
    <p:sldLayoutId id="2147489007" r:id="rId16"/>
    <p:sldLayoutId id="2147489008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96583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010" r:id="rId1"/>
    <p:sldLayoutId id="2147489011" r:id="rId2"/>
    <p:sldLayoutId id="2147489012" r:id="rId3"/>
    <p:sldLayoutId id="2147489013" r:id="rId4"/>
    <p:sldLayoutId id="2147489014" r:id="rId5"/>
    <p:sldLayoutId id="2147489015" r:id="rId6"/>
    <p:sldLayoutId id="2147489016" r:id="rId7"/>
    <p:sldLayoutId id="2147489017" r:id="rId8"/>
    <p:sldLayoutId id="2147489018" r:id="rId9"/>
    <p:sldLayoutId id="2147489019" r:id="rId10"/>
    <p:sldLayoutId id="2147489020" r:id="rId11"/>
    <p:sldLayoutId id="2147489021" r:id="rId12"/>
    <p:sldLayoutId id="2147489022" r:id="rId13"/>
    <p:sldLayoutId id="2147489023" r:id="rId14"/>
    <p:sldLayoutId id="2147489024" r:id="rId15"/>
    <p:sldLayoutId id="2147489025" r:id="rId16"/>
    <p:sldLayoutId id="2147489026" r:id="rId17"/>
    <p:sldLayoutId id="2147489027" r:id="rId18"/>
    <p:sldLayoutId id="2147489028" r:id="rId19"/>
    <p:sldLayoutId id="2147489029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69487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061" r:id="rId1"/>
    <p:sldLayoutId id="2147489062" r:id="rId2"/>
    <p:sldLayoutId id="2147489063" r:id="rId3"/>
    <p:sldLayoutId id="2147489064" r:id="rId4"/>
    <p:sldLayoutId id="2147489065" r:id="rId5"/>
    <p:sldLayoutId id="2147489066" r:id="rId6"/>
    <p:sldLayoutId id="2147489067" r:id="rId7"/>
    <p:sldLayoutId id="2147489068" r:id="rId8"/>
    <p:sldLayoutId id="2147489069" r:id="rId9"/>
    <p:sldLayoutId id="2147489070" r:id="rId10"/>
    <p:sldLayoutId id="2147489071" r:id="rId11"/>
    <p:sldLayoutId id="2147489072" r:id="rId12"/>
    <p:sldLayoutId id="2147489073" r:id="rId13"/>
    <p:sldLayoutId id="2147489074" r:id="rId14"/>
    <p:sldLayoutId id="2147489075" r:id="rId15"/>
    <p:sldLayoutId id="2147489076" r:id="rId16"/>
    <p:sldLayoutId id="2147489077" r:id="rId17"/>
    <p:sldLayoutId id="2147489078" r:id="rId18"/>
    <p:sldLayoutId id="2147489079" r:id="rId19"/>
    <p:sldLayoutId id="2147489080" r:id="rId20"/>
    <p:sldLayoutId id="2147489081" r:id="rId21"/>
    <p:sldLayoutId id="2147489082" r:id="rId22"/>
    <p:sldLayoutId id="2147489083" r:id="rId23"/>
    <p:sldLayoutId id="2147489084" r:id="rId24"/>
    <p:sldLayoutId id="2147489085" r:id="rId25"/>
    <p:sldLayoutId id="2147489086" r:id="rId26"/>
    <p:sldLayoutId id="2147489087" r:id="rId27"/>
    <p:sldLayoutId id="2147489088" r:id="rId28"/>
    <p:sldLayoutId id="2147489089" r:id="rId29"/>
    <p:sldLayoutId id="2147489090" r:id="rId30"/>
    <p:sldLayoutId id="2147489091" r:id="rId31"/>
    <p:sldLayoutId id="2147489092" r:id="rId32"/>
    <p:sldLayoutId id="2147489093" r:id="rId33"/>
    <p:sldLayoutId id="2147489094" r:id="rId34"/>
    <p:sldLayoutId id="2147489095" r:id="rId35"/>
    <p:sldLayoutId id="2147489096" r:id="rId3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969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latin typeface="Times New Roman"/>
                <a:ea typeface="MS PGothic" pitchFamily="34" charset="-128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  <a:ea typeface="MS PGothic" pitchFamily="34" charset="-128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405854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098" r:id="rId1"/>
    <p:sldLayoutId id="2147489099" r:id="rId2"/>
    <p:sldLayoutId id="2147489100" r:id="rId3"/>
    <p:sldLayoutId id="2147489101" r:id="rId4"/>
    <p:sldLayoutId id="2147489102" r:id="rId5"/>
    <p:sldLayoutId id="2147489103" r:id="rId6"/>
    <p:sldLayoutId id="2147489104" r:id="rId7"/>
    <p:sldLayoutId id="2147489105" r:id="rId8"/>
    <p:sldLayoutId id="2147489106" r:id="rId9"/>
    <p:sldLayoutId id="2147489107" r:id="rId10"/>
    <p:sldLayoutId id="2147489108" r:id="rId11"/>
    <p:sldLayoutId id="2147489109" r:id="rId12"/>
    <p:sldLayoutId id="2147489110" r:id="rId13"/>
    <p:sldLayoutId id="2147489111" r:id="rId14"/>
    <p:sldLayoutId id="2147489112" r:id="rId15"/>
    <p:sldLayoutId id="2147489113" r:id="rId16"/>
    <p:sldLayoutId id="214748911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5pPr>
      <a:lvl6pPr marL="316531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6pPr>
      <a:lvl7pPr marL="633062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7pPr>
      <a:lvl8pPr marL="949593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8pPr>
      <a:lvl9pPr marL="1266124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9pPr>
    </p:titleStyle>
    <p:bodyStyle>
      <a:lvl1pPr marL="237398" indent="-237398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216">
          <a:solidFill>
            <a:schemeClr val="tx1"/>
          </a:solidFill>
          <a:latin typeface="+mn-lt"/>
          <a:ea typeface="+mn-ea"/>
          <a:cs typeface="+mn-cs"/>
        </a:defRPr>
      </a:lvl1pPr>
      <a:lvl2pPr marL="514363" indent="-197832" algn="l" rtl="0" eaLnBrk="0" fontAlgn="base" hangingPunct="0">
        <a:spcBef>
          <a:spcPct val="20000"/>
        </a:spcBef>
        <a:spcAft>
          <a:spcPct val="0"/>
        </a:spcAft>
        <a:buChar char="–"/>
        <a:defRPr sz="1939">
          <a:solidFill>
            <a:schemeClr val="tx1"/>
          </a:solidFill>
          <a:latin typeface="Arial" charset="0"/>
        </a:defRPr>
      </a:lvl2pPr>
      <a:lvl3pPr marL="791327" indent="-158266" algn="l" rtl="0" eaLnBrk="0" fontAlgn="base" hangingPunct="0">
        <a:spcBef>
          <a:spcPct val="20000"/>
        </a:spcBef>
        <a:spcAft>
          <a:spcPct val="0"/>
        </a:spcAft>
        <a:buChar char="•"/>
        <a:defRPr sz="1661">
          <a:solidFill>
            <a:schemeClr val="tx1"/>
          </a:solidFill>
          <a:latin typeface="Arial" charset="0"/>
        </a:defRPr>
      </a:lvl3pPr>
      <a:lvl4pPr marL="1107859" indent="-158266" algn="l" rtl="0" eaLnBrk="0" fontAlgn="base" hangingPunct="0">
        <a:spcBef>
          <a:spcPct val="20000"/>
        </a:spcBef>
        <a:spcAft>
          <a:spcPct val="0"/>
        </a:spcAft>
        <a:buChar char="–"/>
        <a:defRPr sz="1385">
          <a:solidFill>
            <a:schemeClr val="tx1"/>
          </a:solidFill>
          <a:latin typeface="Arial" charset="0"/>
        </a:defRPr>
      </a:lvl4pPr>
      <a:lvl5pPr marL="1424390" indent="-158266" algn="l" rtl="0" eaLnBrk="0" fontAlgn="base" hangingPunct="0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5pPr>
      <a:lvl6pPr marL="1740920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6pPr>
      <a:lvl7pPr marL="2057452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7pPr>
      <a:lvl8pPr marL="2373983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8pPr>
      <a:lvl9pPr marL="2690513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1pPr>
      <a:lvl2pPr marL="316531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2pPr>
      <a:lvl3pPr marL="633062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3pPr>
      <a:lvl4pPr marL="949593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4pPr>
      <a:lvl5pPr marL="1266124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5pPr>
      <a:lvl6pPr marL="1582655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6pPr>
      <a:lvl7pPr marL="1899186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7pPr>
      <a:lvl8pPr marL="2215717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8pPr>
      <a:lvl9pPr marL="2532248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4607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116" r:id="rId1"/>
    <p:sldLayoutId id="2147489117" r:id="rId2"/>
    <p:sldLayoutId id="2147489118" r:id="rId3"/>
    <p:sldLayoutId id="2147489119" r:id="rId4"/>
    <p:sldLayoutId id="2147489120" r:id="rId5"/>
    <p:sldLayoutId id="2147489121" r:id="rId6"/>
    <p:sldLayoutId id="2147489122" r:id="rId7"/>
    <p:sldLayoutId id="2147489123" r:id="rId8"/>
    <p:sldLayoutId id="2147489124" r:id="rId9"/>
    <p:sldLayoutId id="2147489125" r:id="rId10"/>
    <p:sldLayoutId id="2147489126" r:id="rId11"/>
    <p:sldLayoutId id="2147489127" r:id="rId12"/>
    <p:sldLayoutId id="2147489128" r:id="rId13"/>
    <p:sldLayoutId id="2147489129" r:id="rId14"/>
    <p:sldLayoutId id="2147489130" r:id="rId15"/>
    <p:sldLayoutId id="2147489131" r:id="rId16"/>
    <p:sldLayoutId id="2147489132" r:id="rId17"/>
    <p:sldLayoutId id="2147489133" r:id="rId18"/>
    <p:sldLayoutId id="2147489134" r:id="rId19"/>
    <p:sldLayoutId id="2147489135" r:id="rId20"/>
    <p:sldLayoutId id="2147489136" r:id="rId21"/>
    <p:sldLayoutId id="2147489137" r:id="rId22"/>
    <p:sldLayoutId id="2147489138" r:id="rId23"/>
    <p:sldLayoutId id="2147489139" r:id="rId24"/>
    <p:sldLayoutId id="2147489140" r:id="rId25"/>
    <p:sldLayoutId id="2147489141" r:id="rId26"/>
    <p:sldLayoutId id="2147489142" r:id="rId27"/>
    <p:sldLayoutId id="2147489143" r:id="rId28"/>
    <p:sldLayoutId id="2147489144" r:id="rId29"/>
    <p:sldLayoutId id="2147489145" r:id="rId30"/>
    <p:sldLayoutId id="2147489146" r:id="rId31"/>
    <p:sldLayoutId id="2147489147" r:id="rId32"/>
    <p:sldLayoutId id="2147489148" r:id="rId33"/>
    <p:sldLayoutId id="2147489149" r:id="rId34"/>
    <p:sldLayoutId id="2147489150" r:id="rId35"/>
    <p:sldLayoutId id="2147489151" r:id="rId3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91110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153" r:id="rId1"/>
    <p:sldLayoutId id="2147489154" r:id="rId2"/>
    <p:sldLayoutId id="2147489155" r:id="rId3"/>
    <p:sldLayoutId id="2147489156" r:id="rId4"/>
    <p:sldLayoutId id="2147489157" r:id="rId5"/>
    <p:sldLayoutId id="2147489158" r:id="rId6"/>
    <p:sldLayoutId id="2147489159" r:id="rId7"/>
    <p:sldLayoutId id="2147489160" r:id="rId8"/>
    <p:sldLayoutId id="2147489161" r:id="rId9"/>
    <p:sldLayoutId id="2147489162" r:id="rId10"/>
    <p:sldLayoutId id="2147489163" r:id="rId11"/>
    <p:sldLayoutId id="2147489164" r:id="rId12"/>
    <p:sldLayoutId id="2147489165" r:id="rId13"/>
    <p:sldLayoutId id="2147489166" r:id="rId14"/>
    <p:sldLayoutId id="2147489167" r:id="rId15"/>
    <p:sldLayoutId id="2147489168" r:id="rId16"/>
    <p:sldLayoutId id="2147489170" r:id="rId17"/>
    <p:sldLayoutId id="2147489171" r:id="rId18"/>
    <p:sldLayoutId id="2147489172" r:id="rId19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97908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174" r:id="rId1"/>
    <p:sldLayoutId id="2147489175" r:id="rId2"/>
    <p:sldLayoutId id="2147489176" r:id="rId3"/>
    <p:sldLayoutId id="2147489177" r:id="rId4"/>
    <p:sldLayoutId id="2147489178" r:id="rId5"/>
    <p:sldLayoutId id="2147489179" r:id="rId6"/>
    <p:sldLayoutId id="2147489180" r:id="rId7"/>
    <p:sldLayoutId id="2147489181" r:id="rId8"/>
    <p:sldLayoutId id="2147489182" r:id="rId9"/>
    <p:sldLayoutId id="2147489183" r:id="rId10"/>
    <p:sldLayoutId id="2147489184" r:id="rId11"/>
    <p:sldLayoutId id="2147489185" r:id="rId12"/>
    <p:sldLayoutId id="2147489186" r:id="rId13"/>
    <p:sldLayoutId id="2147489187" r:id="rId14"/>
    <p:sldLayoutId id="2147489188" r:id="rId15"/>
    <p:sldLayoutId id="2147489189" r:id="rId16"/>
    <p:sldLayoutId id="2147489190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0917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192" r:id="rId1"/>
    <p:sldLayoutId id="2147489193" r:id="rId2"/>
    <p:sldLayoutId id="2147489194" r:id="rId3"/>
    <p:sldLayoutId id="2147489195" r:id="rId4"/>
    <p:sldLayoutId id="2147489196" r:id="rId5"/>
    <p:sldLayoutId id="2147489197" r:id="rId6"/>
    <p:sldLayoutId id="2147489198" r:id="rId7"/>
    <p:sldLayoutId id="2147489199" r:id="rId8"/>
    <p:sldLayoutId id="2147489200" r:id="rId9"/>
    <p:sldLayoutId id="2147489201" r:id="rId10"/>
    <p:sldLayoutId id="2147489202" r:id="rId11"/>
    <p:sldLayoutId id="2147489203" r:id="rId12"/>
    <p:sldLayoutId id="2147489204" r:id="rId13"/>
    <p:sldLayoutId id="2147489205" r:id="rId14"/>
    <p:sldLayoutId id="2147489206" r:id="rId15"/>
    <p:sldLayoutId id="2147489207" r:id="rId16"/>
    <p:sldLayoutId id="2147489208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61818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210" r:id="rId1"/>
    <p:sldLayoutId id="2147489211" r:id="rId2"/>
    <p:sldLayoutId id="2147489212" r:id="rId3"/>
    <p:sldLayoutId id="2147489213" r:id="rId4"/>
    <p:sldLayoutId id="2147489214" r:id="rId5"/>
    <p:sldLayoutId id="2147489215" r:id="rId6"/>
    <p:sldLayoutId id="2147489216" r:id="rId7"/>
    <p:sldLayoutId id="2147489217" r:id="rId8"/>
    <p:sldLayoutId id="2147489218" r:id="rId9"/>
    <p:sldLayoutId id="2147489219" r:id="rId10"/>
    <p:sldLayoutId id="2147489220" r:id="rId11"/>
    <p:sldLayoutId id="2147489221" r:id="rId12"/>
    <p:sldLayoutId id="2147489222" r:id="rId13"/>
    <p:sldLayoutId id="2147489223" r:id="rId14"/>
    <p:sldLayoutId id="2147489224" r:id="rId15"/>
    <p:sldLayoutId id="2147489225" r:id="rId16"/>
    <p:sldLayoutId id="2147489226" r:id="rId17"/>
    <p:sldLayoutId id="2147489227" r:id="rId18"/>
    <p:sldLayoutId id="2147489228" r:id="rId19"/>
    <p:sldLayoutId id="2147489229" r:id="rId20"/>
    <p:sldLayoutId id="2147489230" r:id="rId21"/>
    <p:sldLayoutId id="2147489231" r:id="rId22"/>
    <p:sldLayoutId id="2147489232" r:id="rId23"/>
    <p:sldLayoutId id="2147489233" r:id="rId24"/>
    <p:sldLayoutId id="2147489234" r:id="rId25"/>
    <p:sldLayoutId id="2147489235" r:id="rId26"/>
    <p:sldLayoutId id="2147489236" r:id="rId27"/>
    <p:sldLayoutId id="2147489237" r:id="rId28"/>
    <p:sldLayoutId id="2147489238" r:id="rId29"/>
    <p:sldLayoutId id="2147489239" r:id="rId30"/>
    <p:sldLayoutId id="2147489240" r:id="rId31"/>
    <p:sldLayoutId id="2147489241" r:id="rId32"/>
    <p:sldLayoutId id="2147489242" r:id="rId33"/>
    <p:sldLayoutId id="2147489243" r:id="rId34"/>
    <p:sldLayoutId id="2147489244" r:id="rId35"/>
    <p:sldLayoutId id="2147489245" r:id="rId36"/>
    <p:sldLayoutId id="2147489246" r:id="rId37"/>
    <p:sldLayoutId id="2147489247" r:id="rId38"/>
    <p:sldLayoutId id="2147489248" r:id="rId39"/>
    <p:sldLayoutId id="2147489249" r:id="rId40"/>
    <p:sldLayoutId id="2147489250" r:id="rId41"/>
    <p:sldLayoutId id="2147489251" r:id="rId42"/>
    <p:sldLayoutId id="2147489252" r:id="rId43"/>
    <p:sldLayoutId id="2147489253" r:id="rId44"/>
    <p:sldLayoutId id="2147489254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78512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306" r:id="rId1"/>
    <p:sldLayoutId id="2147489307" r:id="rId2"/>
    <p:sldLayoutId id="2147489308" r:id="rId3"/>
    <p:sldLayoutId id="2147489309" r:id="rId4"/>
    <p:sldLayoutId id="2147489310" r:id="rId5"/>
    <p:sldLayoutId id="2147489311" r:id="rId6"/>
    <p:sldLayoutId id="2147489312" r:id="rId7"/>
    <p:sldLayoutId id="2147489313" r:id="rId8"/>
    <p:sldLayoutId id="2147489314" r:id="rId9"/>
    <p:sldLayoutId id="2147489315" r:id="rId10"/>
    <p:sldLayoutId id="2147489316" r:id="rId11"/>
    <p:sldLayoutId id="2147489317" r:id="rId12"/>
    <p:sldLayoutId id="2147489318" r:id="rId13"/>
    <p:sldLayoutId id="2147489319" r:id="rId14"/>
    <p:sldLayoutId id="2147489320" r:id="rId15"/>
    <p:sldLayoutId id="2147489321" r:id="rId16"/>
    <p:sldLayoutId id="2147489322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89395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89" r:id="rId1"/>
    <p:sldLayoutId id="2147484490" r:id="rId2"/>
    <p:sldLayoutId id="2147484491" r:id="rId3"/>
    <p:sldLayoutId id="2147484492" r:id="rId4"/>
    <p:sldLayoutId id="2147484493" r:id="rId5"/>
    <p:sldLayoutId id="2147484494" r:id="rId6"/>
    <p:sldLayoutId id="2147484495" r:id="rId7"/>
    <p:sldLayoutId id="2147484496" r:id="rId8"/>
    <p:sldLayoutId id="2147484497" r:id="rId9"/>
    <p:sldLayoutId id="2147484498" r:id="rId10"/>
    <p:sldLayoutId id="2147484499" r:id="rId11"/>
    <p:sldLayoutId id="2147484500" r:id="rId12"/>
    <p:sldLayoutId id="2147484501" r:id="rId13"/>
    <p:sldLayoutId id="2147484502" r:id="rId14"/>
    <p:sldLayoutId id="2147484503" r:id="rId15"/>
    <p:sldLayoutId id="2147484504" r:id="rId16"/>
    <p:sldLayoutId id="2147484505" r:id="rId17"/>
    <p:sldLayoutId id="2147484506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82130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324" r:id="rId1"/>
    <p:sldLayoutId id="2147489325" r:id="rId2"/>
    <p:sldLayoutId id="2147489326" r:id="rId3"/>
    <p:sldLayoutId id="2147489327" r:id="rId4"/>
    <p:sldLayoutId id="2147489328" r:id="rId5"/>
    <p:sldLayoutId id="2147489329" r:id="rId6"/>
    <p:sldLayoutId id="2147489330" r:id="rId7"/>
    <p:sldLayoutId id="2147489331" r:id="rId8"/>
    <p:sldLayoutId id="2147489332" r:id="rId9"/>
    <p:sldLayoutId id="2147489333" r:id="rId10"/>
    <p:sldLayoutId id="2147489334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44660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336" r:id="rId1"/>
    <p:sldLayoutId id="2147489337" r:id="rId2"/>
    <p:sldLayoutId id="2147489338" r:id="rId3"/>
    <p:sldLayoutId id="2147489339" r:id="rId4"/>
    <p:sldLayoutId id="2147489340" r:id="rId5"/>
    <p:sldLayoutId id="2147489341" r:id="rId6"/>
    <p:sldLayoutId id="2147489342" r:id="rId7"/>
    <p:sldLayoutId id="2147489343" r:id="rId8"/>
    <p:sldLayoutId id="2147489344" r:id="rId9"/>
    <p:sldLayoutId id="2147489345" r:id="rId10"/>
    <p:sldLayoutId id="2147489346" r:id="rId11"/>
    <p:sldLayoutId id="2147489348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E398983A-4F4E-4A85-A31B-87FDFFD286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99844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350" r:id="rId1"/>
    <p:sldLayoutId id="2147489351" r:id="rId2"/>
    <p:sldLayoutId id="2147489352" r:id="rId3"/>
    <p:sldLayoutId id="2147489353" r:id="rId4"/>
    <p:sldLayoutId id="2147489354" r:id="rId5"/>
    <p:sldLayoutId id="2147489355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9373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385" r:id="rId1"/>
    <p:sldLayoutId id="2147489386" r:id="rId2"/>
    <p:sldLayoutId id="2147489387" r:id="rId3"/>
    <p:sldLayoutId id="2147489388" r:id="rId4"/>
    <p:sldLayoutId id="2147489389" r:id="rId5"/>
    <p:sldLayoutId id="2147489390" r:id="rId6"/>
    <p:sldLayoutId id="2147489391" r:id="rId7"/>
    <p:sldLayoutId id="2147489392" r:id="rId8"/>
    <p:sldLayoutId id="2147489393" r:id="rId9"/>
    <p:sldLayoutId id="2147489394" r:id="rId10"/>
    <p:sldLayoutId id="2147489395" r:id="rId11"/>
    <p:sldLayoutId id="2147489396" r:id="rId12"/>
    <p:sldLayoutId id="2147489397" r:id="rId13"/>
    <p:sldLayoutId id="2147489398" r:id="rId14"/>
    <p:sldLayoutId id="2147489399" r:id="rId15"/>
    <p:sldLayoutId id="2147489400" r:id="rId16"/>
    <p:sldLayoutId id="2147489401" r:id="rId17"/>
    <p:sldLayoutId id="2147489402" r:id="rId18"/>
    <p:sldLayoutId id="2147489403" r:id="rId19"/>
    <p:sldLayoutId id="2147489404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9991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406" r:id="rId1"/>
    <p:sldLayoutId id="2147489407" r:id="rId2"/>
    <p:sldLayoutId id="2147489408" r:id="rId3"/>
    <p:sldLayoutId id="2147489409" r:id="rId4"/>
    <p:sldLayoutId id="2147489410" r:id="rId5"/>
    <p:sldLayoutId id="2147489411" r:id="rId6"/>
    <p:sldLayoutId id="2147489412" r:id="rId7"/>
    <p:sldLayoutId id="2147489413" r:id="rId8"/>
    <p:sldLayoutId id="2147489414" r:id="rId9"/>
    <p:sldLayoutId id="2147489415" r:id="rId10"/>
    <p:sldLayoutId id="2147489416" r:id="rId11"/>
    <p:sldLayoutId id="2147489417" r:id="rId12"/>
    <p:sldLayoutId id="2147489418" r:id="rId13"/>
    <p:sldLayoutId id="2147489419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7097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421" r:id="rId1"/>
    <p:sldLayoutId id="2147489422" r:id="rId2"/>
    <p:sldLayoutId id="2147489423" r:id="rId3"/>
    <p:sldLayoutId id="2147489424" r:id="rId4"/>
    <p:sldLayoutId id="2147489425" r:id="rId5"/>
    <p:sldLayoutId id="2147489426" r:id="rId6"/>
    <p:sldLayoutId id="2147489427" r:id="rId7"/>
    <p:sldLayoutId id="2147489428" r:id="rId8"/>
    <p:sldLayoutId id="2147489429" r:id="rId9"/>
    <p:sldLayoutId id="2147489430" r:id="rId10"/>
    <p:sldLayoutId id="2147489431" r:id="rId11"/>
    <p:sldLayoutId id="2147489432" r:id="rId12"/>
    <p:sldLayoutId id="2147489433" r:id="rId13"/>
    <p:sldLayoutId id="2147489434" r:id="rId14"/>
    <p:sldLayoutId id="2147489435" r:id="rId15"/>
    <p:sldLayoutId id="2147489436" r:id="rId16"/>
    <p:sldLayoutId id="214748943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92144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439" r:id="rId1"/>
    <p:sldLayoutId id="2147489440" r:id="rId2"/>
    <p:sldLayoutId id="2147489441" r:id="rId3"/>
    <p:sldLayoutId id="2147489442" r:id="rId4"/>
    <p:sldLayoutId id="2147489443" r:id="rId5"/>
    <p:sldLayoutId id="2147489444" r:id="rId6"/>
    <p:sldLayoutId id="2147489445" r:id="rId7"/>
    <p:sldLayoutId id="2147489446" r:id="rId8"/>
    <p:sldLayoutId id="2147489447" r:id="rId9"/>
    <p:sldLayoutId id="2147489448" r:id="rId10"/>
    <p:sldLayoutId id="2147489449" r:id="rId11"/>
    <p:sldLayoutId id="2147489450" r:id="rId12"/>
    <p:sldLayoutId id="2147489451" r:id="rId13"/>
    <p:sldLayoutId id="2147489452" r:id="rId14"/>
    <p:sldLayoutId id="2147489453" r:id="rId15"/>
    <p:sldLayoutId id="2147489454" r:id="rId16"/>
    <p:sldLayoutId id="2147489455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4147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457" r:id="rId1"/>
    <p:sldLayoutId id="2147489458" r:id="rId2"/>
    <p:sldLayoutId id="2147489459" r:id="rId3"/>
    <p:sldLayoutId id="2147489460" r:id="rId4"/>
    <p:sldLayoutId id="2147489461" r:id="rId5"/>
    <p:sldLayoutId id="2147489462" r:id="rId6"/>
    <p:sldLayoutId id="2147489463" r:id="rId7"/>
    <p:sldLayoutId id="2147489464" r:id="rId8"/>
    <p:sldLayoutId id="2147489465" r:id="rId9"/>
    <p:sldLayoutId id="2147489466" r:id="rId10"/>
    <p:sldLayoutId id="2147489467" r:id="rId11"/>
    <p:sldLayoutId id="2147489468" r:id="rId12"/>
    <p:sldLayoutId id="2147489469" r:id="rId13"/>
    <p:sldLayoutId id="2147489470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5290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472" r:id="rId1"/>
    <p:sldLayoutId id="2147489473" r:id="rId2"/>
    <p:sldLayoutId id="2147489474" r:id="rId3"/>
    <p:sldLayoutId id="2147489475" r:id="rId4"/>
    <p:sldLayoutId id="2147489476" r:id="rId5"/>
    <p:sldLayoutId id="2147489477" r:id="rId6"/>
    <p:sldLayoutId id="2147489478" r:id="rId7"/>
    <p:sldLayoutId id="2147489479" r:id="rId8"/>
    <p:sldLayoutId id="2147489480" r:id="rId9"/>
    <p:sldLayoutId id="2147489481" r:id="rId10"/>
    <p:sldLayoutId id="2147489482" r:id="rId11"/>
    <p:sldLayoutId id="2147489483" r:id="rId12"/>
    <p:sldLayoutId id="2147489484" r:id="rId13"/>
    <p:sldLayoutId id="2147489485" r:id="rId14"/>
    <p:sldLayoutId id="2147489486" r:id="rId15"/>
    <p:sldLayoutId id="2147489487" r:id="rId16"/>
    <p:sldLayoutId id="2147489488" r:id="rId17"/>
    <p:sldLayoutId id="2147489489" r:id="rId18"/>
    <p:sldLayoutId id="2147489490" r:id="rId19"/>
    <p:sldLayoutId id="2147489491" r:id="rId20"/>
    <p:sldLayoutId id="2147489492" r:id="rId21"/>
    <p:sldLayoutId id="2147489493" r:id="rId22"/>
    <p:sldLayoutId id="2147489494" r:id="rId23"/>
    <p:sldLayoutId id="2147489495" r:id="rId24"/>
    <p:sldLayoutId id="2147489496" r:id="rId25"/>
    <p:sldLayoutId id="2147489497" r:id="rId26"/>
    <p:sldLayoutId id="2147489498" r:id="rId27"/>
    <p:sldLayoutId id="2147489499" r:id="rId28"/>
    <p:sldLayoutId id="2147489500" r:id="rId29"/>
    <p:sldLayoutId id="2147489501" r:id="rId30"/>
    <p:sldLayoutId id="2147489502" r:id="rId31"/>
    <p:sldLayoutId id="2147489503" r:id="rId32"/>
    <p:sldLayoutId id="2147489504" r:id="rId33"/>
    <p:sldLayoutId id="2147489505" r:id="rId34"/>
    <p:sldLayoutId id="2147489506" r:id="rId35"/>
    <p:sldLayoutId id="2147489507" r:id="rId36"/>
    <p:sldLayoutId id="2147489508" r:id="rId37"/>
    <p:sldLayoutId id="2147489509" r:id="rId38"/>
    <p:sldLayoutId id="2147489510" r:id="rId39"/>
    <p:sldLayoutId id="2147489511" r:id="rId40"/>
    <p:sldLayoutId id="2147489512" r:id="rId41"/>
    <p:sldLayoutId id="2147489513" r:id="rId42"/>
    <p:sldLayoutId id="2147489514" r:id="rId43"/>
    <p:sldLayoutId id="2147489515" r:id="rId44"/>
    <p:sldLayoutId id="2147489516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78908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532" r:id="rId1"/>
    <p:sldLayoutId id="2147489533" r:id="rId2"/>
    <p:sldLayoutId id="2147489534" r:id="rId3"/>
    <p:sldLayoutId id="2147489535" r:id="rId4"/>
    <p:sldLayoutId id="2147489536" r:id="rId5"/>
    <p:sldLayoutId id="2147489537" r:id="rId6"/>
    <p:sldLayoutId id="2147489538" r:id="rId7"/>
    <p:sldLayoutId id="2147489539" r:id="rId8"/>
    <p:sldLayoutId id="2147489540" r:id="rId9"/>
    <p:sldLayoutId id="2147489541" r:id="rId10"/>
    <p:sldLayoutId id="2147489542" r:id="rId11"/>
    <p:sldLayoutId id="2147489543" r:id="rId12"/>
    <p:sldLayoutId id="2147489544" r:id="rId13"/>
    <p:sldLayoutId id="2147489545" r:id="rId14"/>
    <p:sldLayoutId id="2147489546" r:id="rId15"/>
    <p:sldLayoutId id="2147489547" r:id="rId16"/>
    <p:sldLayoutId id="2147489548" r:id="rId17"/>
    <p:sldLayoutId id="2147489549" r:id="rId18"/>
    <p:sldLayoutId id="2147489550" r:id="rId19"/>
    <p:sldLayoutId id="2147489551" r:id="rId20"/>
    <p:sldLayoutId id="2147489552" r:id="rId21"/>
    <p:sldLayoutId id="2147489553" r:id="rId22"/>
    <p:sldLayoutId id="2147489554" r:id="rId23"/>
    <p:sldLayoutId id="2147489555" r:id="rId24"/>
    <p:sldLayoutId id="2147489556" r:id="rId25"/>
    <p:sldLayoutId id="2147489557" r:id="rId26"/>
    <p:sldLayoutId id="2147489558" r:id="rId27"/>
    <p:sldLayoutId id="2147489559" r:id="rId28"/>
    <p:sldLayoutId id="2147489560" r:id="rId29"/>
    <p:sldLayoutId id="2147489561" r:id="rId30"/>
    <p:sldLayoutId id="2147489562" r:id="rId31"/>
    <p:sldLayoutId id="2147489563" r:id="rId32"/>
    <p:sldLayoutId id="2147489564" r:id="rId33"/>
    <p:sldLayoutId id="2147489565" r:id="rId34"/>
    <p:sldLayoutId id="2147489566" r:id="rId35"/>
    <p:sldLayoutId id="2147489567" r:id="rId3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00312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08" r:id="rId1"/>
    <p:sldLayoutId id="2147484509" r:id="rId2"/>
    <p:sldLayoutId id="2147484510" r:id="rId3"/>
    <p:sldLayoutId id="2147484511" r:id="rId4"/>
    <p:sldLayoutId id="2147484512" r:id="rId5"/>
    <p:sldLayoutId id="2147484513" r:id="rId6"/>
    <p:sldLayoutId id="2147484514" r:id="rId7"/>
    <p:sldLayoutId id="2147484515" r:id="rId8"/>
    <p:sldLayoutId id="2147484516" r:id="rId9"/>
    <p:sldLayoutId id="2147484517" r:id="rId10"/>
    <p:sldLayoutId id="2147484518" r:id="rId11"/>
    <p:sldLayoutId id="2147484519" r:id="rId12"/>
    <p:sldLayoutId id="2147484520" r:id="rId13"/>
    <p:sldLayoutId id="2147484521" r:id="rId14"/>
    <p:sldLayoutId id="2147484522" r:id="rId15"/>
    <p:sldLayoutId id="2147484523" r:id="rId16"/>
    <p:sldLayoutId id="2147484524" r:id="rId17"/>
    <p:sldLayoutId id="2147484525" r:id="rId18"/>
    <p:sldLayoutId id="2147484526" r:id="rId19"/>
    <p:sldLayoutId id="2147484527" r:id="rId20"/>
    <p:sldLayoutId id="2147484528" r:id="rId21"/>
    <p:sldLayoutId id="2147484529" r:id="rId22"/>
    <p:sldLayoutId id="2147484530" r:id="rId23"/>
    <p:sldLayoutId id="2147484531" r:id="rId2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15239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569" r:id="rId1"/>
    <p:sldLayoutId id="2147489570" r:id="rId2"/>
    <p:sldLayoutId id="2147489571" r:id="rId3"/>
    <p:sldLayoutId id="2147489572" r:id="rId4"/>
    <p:sldLayoutId id="2147489573" r:id="rId5"/>
    <p:sldLayoutId id="2147489574" r:id="rId6"/>
    <p:sldLayoutId id="2147489575" r:id="rId7"/>
    <p:sldLayoutId id="2147489576" r:id="rId8"/>
    <p:sldLayoutId id="2147489577" r:id="rId9"/>
    <p:sldLayoutId id="2147489578" r:id="rId10"/>
    <p:sldLayoutId id="2147489579" r:id="rId11"/>
    <p:sldLayoutId id="2147489580" r:id="rId12"/>
    <p:sldLayoutId id="2147489581" r:id="rId13"/>
    <p:sldLayoutId id="2147489582" r:id="rId14"/>
    <p:sldLayoutId id="2147489583" r:id="rId15"/>
    <p:sldLayoutId id="2147489584" r:id="rId16"/>
    <p:sldLayoutId id="2147489585" r:id="rId17"/>
    <p:sldLayoutId id="2147489586" r:id="rId18"/>
    <p:sldLayoutId id="2147489587" r:id="rId19"/>
    <p:sldLayoutId id="2147489588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51298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590" r:id="rId1"/>
    <p:sldLayoutId id="2147489591" r:id="rId2"/>
    <p:sldLayoutId id="2147489592" r:id="rId3"/>
    <p:sldLayoutId id="2147489593" r:id="rId4"/>
    <p:sldLayoutId id="2147489594" r:id="rId5"/>
    <p:sldLayoutId id="2147489595" r:id="rId6"/>
    <p:sldLayoutId id="2147489596" r:id="rId7"/>
    <p:sldLayoutId id="2147489597" r:id="rId8"/>
    <p:sldLayoutId id="2147489598" r:id="rId9"/>
    <p:sldLayoutId id="2147489599" r:id="rId10"/>
    <p:sldLayoutId id="2147489600" r:id="rId11"/>
    <p:sldLayoutId id="2147489601" r:id="rId12"/>
    <p:sldLayoutId id="2147489602" r:id="rId13"/>
    <p:sldLayoutId id="2147489603" r:id="rId14"/>
    <p:sldLayoutId id="2147489604" r:id="rId15"/>
    <p:sldLayoutId id="2147489605" r:id="rId16"/>
    <p:sldLayoutId id="2147489606" r:id="rId17"/>
    <p:sldLayoutId id="2147489607" r:id="rId18"/>
    <p:sldLayoutId id="2147489608" r:id="rId19"/>
    <p:sldLayoutId id="2147489609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2969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611" r:id="rId1"/>
    <p:sldLayoutId id="2147489612" r:id="rId2"/>
    <p:sldLayoutId id="2147489613" r:id="rId3"/>
    <p:sldLayoutId id="2147489614" r:id="rId4"/>
    <p:sldLayoutId id="2147489615" r:id="rId5"/>
    <p:sldLayoutId id="2147489616" r:id="rId6"/>
    <p:sldLayoutId id="2147489617" r:id="rId7"/>
    <p:sldLayoutId id="2147489618" r:id="rId8"/>
    <p:sldLayoutId id="2147489619" r:id="rId9"/>
    <p:sldLayoutId id="2147489620" r:id="rId10"/>
    <p:sldLayoutId id="2147489621" r:id="rId11"/>
    <p:sldLayoutId id="2147489622" r:id="rId12"/>
    <p:sldLayoutId id="2147489623" r:id="rId13"/>
    <p:sldLayoutId id="2147489624" r:id="rId14"/>
    <p:sldLayoutId id="2147489625" r:id="rId15"/>
    <p:sldLayoutId id="2147489626" r:id="rId16"/>
    <p:sldLayoutId id="2147489627" r:id="rId17"/>
    <p:sldLayoutId id="2147489628" r:id="rId18"/>
    <p:sldLayoutId id="2147489629" r:id="rId19"/>
    <p:sldLayoutId id="2147489630" r:id="rId20"/>
    <p:sldLayoutId id="2147489631" r:id="rId21"/>
    <p:sldLayoutId id="2147489632" r:id="rId22"/>
    <p:sldLayoutId id="2147489633" r:id="rId23"/>
    <p:sldLayoutId id="2147489634" r:id="rId24"/>
    <p:sldLayoutId id="2147489635" r:id="rId25"/>
    <p:sldLayoutId id="2147489636" r:id="rId26"/>
    <p:sldLayoutId id="2147489637" r:id="rId27"/>
    <p:sldLayoutId id="2147489638" r:id="rId28"/>
    <p:sldLayoutId id="2147489639" r:id="rId29"/>
    <p:sldLayoutId id="2147489640" r:id="rId30"/>
    <p:sldLayoutId id="2147489641" r:id="rId31"/>
    <p:sldLayoutId id="2147489642" r:id="rId32"/>
    <p:sldLayoutId id="2147489643" r:id="rId33"/>
    <p:sldLayoutId id="2147489644" r:id="rId34"/>
    <p:sldLayoutId id="2147489645" r:id="rId35"/>
    <p:sldLayoutId id="2147489646" r:id="rId36"/>
    <p:sldLayoutId id="2147489647" r:id="rId37"/>
    <p:sldLayoutId id="2147489648" r:id="rId38"/>
    <p:sldLayoutId id="2147489649" r:id="rId39"/>
    <p:sldLayoutId id="2147489650" r:id="rId40"/>
    <p:sldLayoutId id="2147489651" r:id="rId41"/>
    <p:sldLayoutId id="2147489652" r:id="rId42"/>
    <p:sldLayoutId id="2147489653" r:id="rId43"/>
    <p:sldLayoutId id="2147489654" r:id="rId44"/>
    <p:sldLayoutId id="2147489655" r:id="rId45"/>
    <p:sldLayoutId id="2147489656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31873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658" r:id="rId1"/>
    <p:sldLayoutId id="2147489659" r:id="rId2"/>
    <p:sldLayoutId id="2147489660" r:id="rId3"/>
    <p:sldLayoutId id="2147489661" r:id="rId4"/>
    <p:sldLayoutId id="2147489662" r:id="rId5"/>
    <p:sldLayoutId id="2147489663" r:id="rId6"/>
    <p:sldLayoutId id="2147489664" r:id="rId7"/>
    <p:sldLayoutId id="2147489665" r:id="rId8"/>
    <p:sldLayoutId id="2147489666" r:id="rId9"/>
    <p:sldLayoutId id="2147489667" r:id="rId10"/>
    <p:sldLayoutId id="2147489668" r:id="rId11"/>
    <p:sldLayoutId id="2147489669" r:id="rId12"/>
    <p:sldLayoutId id="2147489670" r:id="rId13"/>
    <p:sldLayoutId id="2147489671" r:id="rId14"/>
    <p:sldLayoutId id="2147489672" r:id="rId15"/>
    <p:sldLayoutId id="2147489673" r:id="rId16"/>
    <p:sldLayoutId id="2147489674" r:id="rId17"/>
    <p:sldLayoutId id="2147489675" r:id="rId18"/>
    <p:sldLayoutId id="2147489676" r:id="rId19"/>
    <p:sldLayoutId id="2147489677" r:id="rId20"/>
    <p:sldLayoutId id="2147489678" r:id="rId21"/>
    <p:sldLayoutId id="2147489679" r:id="rId22"/>
    <p:sldLayoutId id="2147489680" r:id="rId23"/>
    <p:sldLayoutId id="2147489681" r:id="rId24"/>
    <p:sldLayoutId id="2147489682" r:id="rId25"/>
    <p:sldLayoutId id="2147489683" r:id="rId26"/>
    <p:sldLayoutId id="2147489684" r:id="rId27"/>
    <p:sldLayoutId id="2147489685" r:id="rId28"/>
    <p:sldLayoutId id="2147489686" r:id="rId29"/>
    <p:sldLayoutId id="2147489687" r:id="rId30"/>
    <p:sldLayoutId id="2147489688" r:id="rId31"/>
    <p:sldLayoutId id="2147489689" r:id="rId32"/>
    <p:sldLayoutId id="2147489690" r:id="rId33"/>
    <p:sldLayoutId id="2147489691" r:id="rId34"/>
    <p:sldLayoutId id="2147489692" r:id="rId35"/>
    <p:sldLayoutId id="2147489693" r:id="rId36"/>
    <p:sldLayoutId id="2147489694" r:id="rId37"/>
    <p:sldLayoutId id="2147489695" r:id="rId38"/>
    <p:sldLayoutId id="2147489696" r:id="rId39"/>
    <p:sldLayoutId id="2147489697" r:id="rId40"/>
    <p:sldLayoutId id="2147489698" r:id="rId41"/>
    <p:sldLayoutId id="2147489699" r:id="rId42"/>
    <p:sldLayoutId id="2147489700" r:id="rId43"/>
    <p:sldLayoutId id="2147489701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30656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703" r:id="rId1"/>
    <p:sldLayoutId id="2147489704" r:id="rId2"/>
    <p:sldLayoutId id="2147489705" r:id="rId3"/>
    <p:sldLayoutId id="2147489706" r:id="rId4"/>
    <p:sldLayoutId id="2147489707" r:id="rId5"/>
    <p:sldLayoutId id="2147489708" r:id="rId6"/>
    <p:sldLayoutId id="2147489709" r:id="rId7"/>
    <p:sldLayoutId id="2147489710" r:id="rId8"/>
    <p:sldLayoutId id="2147489711" r:id="rId9"/>
    <p:sldLayoutId id="2147489712" r:id="rId10"/>
    <p:sldLayoutId id="2147489713" r:id="rId11"/>
    <p:sldLayoutId id="2147489714" r:id="rId12"/>
    <p:sldLayoutId id="2147489715" r:id="rId13"/>
    <p:sldLayoutId id="2147489716" r:id="rId14"/>
    <p:sldLayoutId id="2147489717" r:id="rId15"/>
    <p:sldLayoutId id="2147489718" r:id="rId16"/>
    <p:sldLayoutId id="214748971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66138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735" r:id="rId1"/>
    <p:sldLayoutId id="2147489736" r:id="rId2"/>
    <p:sldLayoutId id="2147489737" r:id="rId3"/>
    <p:sldLayoutId id="2147489738" r:id="rId4"/>
    <p:sldLayoutId id="2147489739" r:id="rId5"/>
    <p:sldLayoutId id="2147489740" r:id="rId6"/>
    <p:sldLayoutId id="2147489741" r:id="rId7"/>
    <p:sldLayoutId id="2147489742" r:id="rId8"/>
    <p:sldLayoutId id="2147489743" r:id="rId9"/>
    <p:sldLayoutId id="2147489744" r:id="rId10"/>
    <p:sldLayoutId id="2147489745" r:id="rId11"/>
    <p:sldLayoutId id="2147489746" r:id="rId12"/>
    <p:sldLayoutId id="2147489747" r:id="rId13"/>
    <p:sldLayoutId id="2147489748" r:id="rId14"/>
    <p:sldLayoutId id="2147489749" r:id="rId15"/>
    <p:sldLayoutId id="2147489750" r:id="rId16"/>
    <p:sldLayoutId id="2147489751" r:id="rId17"/>
    <p:sldLayoutId id="2147489752" r:id="rId18"/>
    <p:sldLayoutId id="2147489753" r:id="rId19"/>
    <p:sldLayoutId id="2147489754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78173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756" r:id="rId1"/>
    <p:sldLayoutId id="2147489757" r:id="rId2"/>
    <p:sldLayoutId id="2147489758" r:id="rId3"/>
    <p:sldLayoutId id="2147489759" r:id="rId4"/>
    <p:sldLayoutId id="2147489760" r:id="rId5"/>
    <p:sldLayoutId id="2147489761" r:id="rId6"/>
    <p:sldLayoutId id="2147489762" r:id="rId7"/>
    <p:sldLayoutId id="2147489763" r:id="rId8"/>
    <p:sldLayoutId id="2147489764" r:id="rId9"/>
    <p:sldLayoutId id="2147489765" r:id="rId10"/>
    <p:sldLayoutId id="2147489766" r:id="rId11"/>
    <p:sldLayoutId id="2147489767" r:id="rId12"/>
    <p:sldLayoutId id="2147489768" r:id="rId13"/>
    <p:sldLayoutId id="2147489769" r:id="rId14"/>
    <p:sldLayoutId id="2147489770" r:id="rId15"/>
    <p:sldLayoutId id="2147489771" r:id="rId16"/>
    <p:sldLayoutId id="2147489772" r:id="rId17"/>
    <p:sldLayoutId id="2147489773" r:id="rId18"/>
    <p:sldLayoutId id="2147489774" r:id="rId19"/>
    <p:sldLayoutId id="2147489775" r:id="rId20"/>
    <p:sldLayoutId id="2147489776" r:id="rId21"/>
    <p:sldLayoutId id="2147489777" r:id="rId22"/>
    <p:sldLayoutId id="2147489778" r:id="rId23"/>
    <p:sldLayoutId id="2147489779" r:id="rId24"/>
    <p:sldLayoutId id="2147489780" r:id="rId25"/>
    <p:sldLayoutId id="2147489781" r:id="rId26"/>
    <p:sldLayoutId id="2147489782" r:id="rId27"/>
    <p:sldLayoutId id="2147489783" r:id="rId28"/>
    <p:sldLayoutId id="2147489784" r:id="rId29"/>
    <p:sldLayoutId id="2147489785" r:id="rId30"/>
    <p:sldLayoutId id="2147489786" r:id="rId31"/>
    <p:sldLayoutId id="2147489787" r:id="rId32"/>
    <p:sldLayoutId id="2147489788" r:id="rId33"/>
    <p:sldLayoutId id="2147489789" r:id="rId34"/>
    <p:sldLayoutId id="2147489790" r:id="rId35"/>
    <p:sldLayoutId id="2147489791" r:id="rId36"/>
    <p:sldLayoutId id="2147489792" r:id="rId37"/>
    <p:sldLayoutId id="2147489793" r:id="rId38"/>
    <p:sldLayoutId id="2147489794" r:id="rId39"/>
    <p:sldLayoutId id="2147489795" r:id="rId40"/>
    <p:sldLayoutId id="2147489796" r:id="rId41"/>
    <p:sldLayoutId id="2147489797" r:id="rId42"/>
    <p:sldLayoutId id="2147489798" r:id="rId43"/>
    <p:sldLayoutId id="2147489799" r:id="rId44"/>
    <p:sldLayoutId id="2147489800" r:id="rId45"/>
    <p:sldLayoutId id="2147489801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29326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815" r:id="rId1"/>
    <p:sldLayoutId id="2147489816" r:id="rId2"/>
    <p:sldLayoutId id="2147489817" r:id="rId3"/>
    <p:sldLayoutId id="2147489818" r:id="rId4"/>
    <p:sldLayoutId id="2147489819" r:id="rId5"/>
    <p:sldLayoutId id="2147489820" r:id="rId6"/>
    <p:sldLayoutId id="2147489821" r:id="rId7"/>
    <p:sldLayoutId id="2147489822" r:id="rId8"/>
    <p:sldLayoutId id="2147489823" r:id="rId9"/>
    <p:sldLayoutId id="2147489824" r:id="rId10"/>
    <p:sldLayoutId id="2147489825" r:id="rId11"/>
    <p:sldLayoutId id="2147489826" r:id="rId12"/>
    <p:sldLayoutId id="2147489827" r:id="rId13"/>
    <p:sldLayoutId id="2147489828" r:id="rId14"/>
    <p:sldLayoutId id="2147489829" r:id="rId15"/>
    <p:sldLayoutId id="2147489830" r:id="rId16"/>
    <p:sldLayoutId id="2147489831" r:id="rId17"/>
    <p:sldLayoutId id="2147489832" r:id="rId18"/>
    <p:sldLayoutId id="2147489833" r:id="rId19"/>
    <p:sldLayoutId id="2147489834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68475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836" r:id="rId1"/>
    <p:sldLayoutId id="2147489837" r:id="rId2"/>
    <p:sldLayoutId id="2147489838" r:id="rId3"/>
    <p:sldLayoutId id="2147489839" r:id="rId4"/>
    <p:sldLayoutId id="2147489840" r:id="rId5"/>
    <p:sldLayoutId id="2147489841" r:id="rId6"/>
    <p:sldLayoutId id="2147489842" r:id="rId7"/>
    <p:sldLayoutId id="2147489843" r:id="rId8"/>
    <p:sldLayoutId id="2147489844" r:id="rId9"/>
    <p:sldLayoutId id="2147489845" r:id="rId10"/>
    <p:sldLayoutId id="2147489846" r:id="rId11"/>
    <p:sldLayoutId id="2147489847" r:id="rId12"/>
    <p:sldLayoutId id="2147489848" r:id="rId13"/>
    <p:sldLayoutId id="2147489849" r:id="rId14"/>
    <p:sldLayoutId id="2147489850" r:id="rId15"/>
    <p:sldLayoutId id="2147489851" r:id="rId16"/>
    <p:sldLayoutId id="2147489852" r:id="rId17"/>
    <p:sldLayoutId id="2147489853" r:id="rId18"/>
    <p:sldLayoutId id="2147489854" r:id="rId19"/>
    <p:sldLayoutId id="2147489855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87329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871" r:id="rId1"/>
    <p:sldLayoutId id="2147489872" r:id="rId2"/>
    <p:sldLayoutId id="2147489873" r:id="rId3"/>
    <p:sldLayoutId id="2147489874" r:id="rId4"/>
    <p:sldLayoutId id="2147489875" r:id="rId5"/>
    <p:sldLayoutId id="2147489876" r:id="rId6"/>
    <p:sldLayoutId id="2147489877" r:id="rId7"/>
    <p:sldLayoutId id="2147489878" r:id="rId8"/>
    <p:sldLayoutId id="2147489879" r:id="rId9"/>
    <p:sldLayoutId id="2147489880" r:id="rId10"/>
    <p:sldLayoutId id="2147489881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25894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6" r:id="rId1"/>
    <p:sldLayoutId id="2147483827" r:id="rId2"/>
    <p:sldLayoutId id="2147483828" r:id="rId3"/>
    <p:sldLayoutId id="2147483829" r:id="rId4"/>
    <p:sldLayoutId id="2147483830" r:id="rId5"/>
    <p:sldLayoutId id="2147483831" r:id="rId6"/>
    <p:sldLayoutId id="2147483832" r:id="rId7"/>
    <p:sldLayoutId id="2147483833" r:id="rId8"/>
    <p:sldLayoutId id="2147483834" r:id="rId9"/>
    <p:sldLayoutId id="2147483835" r:id="rId10"/>
    <p:sldLayoutId id="2147483836" r:id="rId11"/>
    <p:sldLayoutId id="2147483837" r:id="rId12"/>
    <p:sldLayoutId id="2147483838" r:id="rId13"/>
    <p:sldLayoutId id="2147483839" r:id="rId14"/>
    <p:sldLayoutId id="2147483840" r:id="rId15"/>
    <p:sldLayoutId id="2147483842" r:id="rId16"/>
    <p:sldLayoutId id="2147483843" r:id="rId17"/>
    <p:sldLayoutId id="2147483844" r:id="rId18"/>
    <p:sldLayoutId id="2147483845" r:id="rId19"/>
    <p:sldLayoutId id="2147483846" r:id="rId20"/>
    <p:sldLayoutId id="2147483847" r:id="rId21"/>
    <p:sldLayoutId id="2147483848" r:id="rId22"/>
    <p:sldLayoutId id="2147483849" r:id="rId23"/>
    <p:sldLayoutId id="2147483850" r:id="rId24"/>
    <p:sldLayoutId id="2147483851" r:id="rId25"/>
    <p:sldLayoutId id="2147483852" r:id="rId26"/>
    <p:sldLayoutId id="2147483853" r:id="rId27"/>
    <p:sldLayoutId id="2147483854" r:id="rId28"/>
    <p:sldLayoutId id="2147483855" r:id="rId29"/>
    <p:sldLayoutId id="2147483856" r:id="rId30"/>
    <p:sldLayoutId id="2147483857" r:id="rId31"/>
    <p:sldLayoutId id="2147483858" r:id="rId32"/>
    <p:sldLayoutId id="2147483859" r:id="rId33"/>
    <p:sldLayoutId id="2147483860" r:id="rId34"/>
    <p:sldLayoutId id="2147483861" r:id="rId35"/>
    <p:sldLayoutId id="2147483862" r:id="rId36"/>
    <p:sldLayoutId id="2147483863" r:id="rId37"/>
    <p:sldLayoutId id="2147483864" r:id="rId38"/>
    <p:sldLayoutId id="2147483865" r:id="rId39"/>
    <p:sldLayoutId id="2147483866" r:id="rId40"/>
    <p:sldLayoutId id="2147483867" r:id="rId41"/>
    <p:sldLayoutId id="2147483868" r:id="rId42"/>
    <p:sldLayoutId id="2147483869" r:id="rId43"/>
    <p:sldLayoutId id="2147483870" r:id="rId44"/>
    <p:sldLayoutId id="2147483871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73706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33" r:id="rId1"/>
    <p:sldLayoutId id="2147484534" r:id="rId2"/>
    <p:sldLayoutId id="2147484535" r:id="rId3"/>
    <p:sldLayoutId id="2147484536" r:id="rId4"/>
    <p:sldLayoutId id="2147484537" r:id="rId5"/>
    <p:sldLayoutId id="2147484538" r:id="rId6"/>
    <p:sldLayoutId id="2147484539" r:id="rId7"/>
    <p:sldLayoutId id="2147484540" r:id="rId8"/>
    <p:sldLayoutId id="2147484541" r:id="rId9"/>
    <p:sldLayoutId id="2147484542" r:id="rId10"/>
    <p:sldLayoutId id="2147484543" r:id="rId11"/>
    <p:sldLayoutId id="2147484544" r:id="rId12"/>
    <p:sldLayoutId id="2147484545" r:id="rId13"/>
    <p:sldLayoutId id="2147484546" r:id="rId14"/>
    <p:sldLayoutId id="2147484547" r:id="rId15"/>
    <p:sldLayoutId id="2147484548" r:id="rId16"/>
    <p:sldLayoutId id="2147484549" r:id="rId17"/>
    <p:sldLayoutId id="2147484550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09228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883" r:id="rId1"/>
    <p:sldLayoutId id="2147489884" r:id="rId2"/>
    <p:sldLayoutId id="2147489885" r:id="rId3"/>
    <p:sldLayoutId id="2147489886" r:id="rId4"/>
    <p:sldLayoutId id="2147489887" r:id="rId5"/>
    <p:sldLayoutId id="2147489888" r:id="rId6"/>
    <p:sldLayoutId id="2147489889" r:id="rId7"/>
    <p:sldLayoutId id="2147489890" r:id="rId8"/>
    <p:sldLayoutId id="2147489891" r:id="rId9"/>
    <p:sldLayoutId id="2147489892" r:id="rId10"/>
    <p:sldLayoutId id="2147489893" r:id="rId11"/>
    <p:sldLayoutId id="2147489894" r:id="rId12"/>
    <p:sldLayoutId id="2147489895" r:id="rId13"/>
    <p:sldLayoutId id="2147489896" r:id="rId14"/>
    <p:sldLayoutId id="2147489897" r:id="rId15"/>
    <p:sldLayoutId id="2147489898" r:id="rId16"/>
    <p:sldLayoutId id="2147489899" r:id="rId17"/>
    <p:sldLayoutId id="2147489900" r:id="rId18"/>
    <p:sldLayoutId id="2147489901" r:id="rId19"/>
    <p:sldLayoutId id="2147489902" r:id="rId20"/>
    <p:sldLayoutId id="2147489903" r:id="rId21"/>
    <p:sldLayoutId id="2147489904" r:id="rId22"/>
    <p:sldLayoutId id="2147489905" r:id="rId23"/>
    <p:sldLayoutId id="2147489906" r:id="rId24"/>
    <p:sldLayoutId id="2147489907" r:id="rId25"/>
    <p:sldLayoutId id="2147489908" r:id="rId26"/>
    <p:sldLayoutId id="2147489909" r:id="rId27"/>
    <p:sldLayoutId id="2147489910" r:id="rId28"/>
    <p:sldLayoutId id="2147489911" r:id="rId29"/>
    <p:sldLayoutId id="2147489912" r:id="rId30"/>
    <p:sldLayoutId id="2147489913" r:id="rId31"/>
    <p:sldLayoutId id="2147489914" r:id="rId32"/>
    <p:sldLayoutId id="2147489915" r:id="rId33"/>
    <p:sldLayoutId id="2147489916" r:id="rId34"/>
    <p:sldLayoutId id="2147489917" r:id="rId35"/>
    <p:sldLayoutId id="2147489918" r:id="rId3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22082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920" r:id="rId1"/>
    <p:sldLayoutId id="2147489921" r:id="rId2"/>
    <p:sldLayoutId id="2147489922" r:id="rId3"/>
    <p:sldLayoutId id="2147489923" r:id="rId4"/>
    <p:sldLayoutId id="2147489924" r:id="rId5"/>
    <p:sldLayoutId id="2147489925" r:id="rId6"/>
    <p:sldLayoutId id="2147489926" r:id="rId7"/>
    <p:sldLayoutId id="2147489927" r:id="rId8"/>
    <p:sldLayoutId id="2147489928" r:id="rId9"/>
    <p:sldLayoutId id="2147489929" r:id="rId10"/>
    <p:sldLayoutId id="2147489930" r:id="rId11"/>
    <p:sldLayoutId id="2147489931" r:id="rId12"/>
    <p:sldLayoutId id="2147489932" r:id="rId13"/>
    <p:sldLayoutId id="2147489933" r:id="rId14"/>
    <p:sldLayoutId id="2147489934" r:id="rId15"/>
    <p:sldLayoutId id="2147489935" r:id="rId16"/>
    <p:sldLayoutId id="2147489936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3437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952" r:id="rId1"/>
    <p:sldLayoutId id="2147489953" r:id="rId2"/>
    <p:sldLayoutId id="2147489954" r:id="rId3"/>
    <p:sldLayoutId id="2147489955" r:id="rId4"/>
    <p:sldLayoutId id="2147489956" r:id="rId5"/>
    <p:sldLayoutId id="2147489957" r:id="rId6"/>
    <p:sldLayoutId id="2147489958" r:id="rId7"/>
    <p:sldLayoutId id="2147489959" r:id="rId8"/>
    <p:sldLayoutId id="2147489960" r:id="rId9"/>
    <p:sldLayoutId id="2147489961" r:id="rId10"/>
    <p:sldLayoutId id="2147489962" r:id="rId11"/>
    <p:sldLayoutId id="2147489963" r:id="rId12"/>
    <p:sldLayoutId id="2147489964" r:id="rId13"/>
    <p:sldLayoutId id="2147489965" r:id="rId14"/>
    <p:sldLayoutId id="2147489966" r:id="rId15"/>
    <p:sldLayoutId id="2147489967" r:id="rId16"/>
    <p:sldLayoutId id="2147489968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73927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970" r:id="rId1"/>
    <p:sldLayoutId id="2147489971" r:id="rId2"/>
    <p:sldLayoutId id="2147489972" r:id="rId3"/>
    <p:sldLayoutId id="2147489973" r:id="rId4"/>
    <p:sldLayoutId id="2147489974" r:id="rId5"/>
    <p:sldLayoutId id="2147489975" r:id="rId6"/>
    <p:sldLayoutId id="2147489976" r:id="rId7"/>
    <p:sldLayoutId id="2147489977" r:id="rId8"/>
    <p:sldLayoutId id="2147489978" r:id="rId9"/>
    <p:sldLayoutId id="2147489979" r:id="rId10"/>
    <p:sldLayoutId id="2147489980" r:id="rId11"/>
    <p:sldLayoutId id="2147489981" r:id="rId12"/>
    <p:sldLayoutId id="2147489982" r:id="rId13"/>
    <p:sldLayoutId id="2147489983" r:id="rId14"/>
    <p:sldLayoutId id="2147489984" r:id="rId15"/>
    <p:sldLayoutId id="2147489985" r:id="rId16"/>
    <p:sldLayoutId id="2147489986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88393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988" r:id="rId1"/>
    <p:sldLayoutId id="2147489989" r:id="rId2"/>
    <p:sldLayoutId id="2147489990" r:id="rId3"/>
    <p:sldLayoutId id="2147489991" r:id="rId4"/>
    <p:sldLayoutId id="2147489992" r:id="rId5"/>
    <p:sldLayoutId id="2147489993" r:id="rId6"/>
    <p:sldLayoutId id="2147489994" r:id="rId7"/>
    <p:sldLayoutId id="2147489995" r:id="rId8"/>
    <p:sldLayoutId id="2147489996" r:id="rId9"/>
    <p:sldLayoutId id="2147489997" r:id="rId10"/>
    <p:sldLayoutId id="2147489998" r:id="rId11"/>
    <p:sldLayoutId id="2147489999" r:id="rId12"/>
    <p:sldLayoutId id="2147490000" r:id="rId13"/>
    <p:sldLayoutId id="2147490001" r:id="rId14"/>
    <p:sldLayoutId id="2147490002" r:id="rId15"/>
    <p:sldLayoutId id="2147490003" r:id="rId16"/>
    <p:sldLayoutId id="214749000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66026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006" r:id="rId1"/>
    <p:sldLayoutId id="2147490007" r:id="rId2"/>
    <p:sldLayoutId id="2147490008" r:id="rId3"/>
    <p:sldLayoutId id="2147490009" r:id="rId4"/>
    <p:sldLayoutId id="2147490010" r:id="rId5"/>
    <p:sldLayoutId id="2147490011" r:id="rId6"/>
    <p:sldLayoutId id="2147490012" r:id="rId7"/>
    <p:sldLayoutId id="2147490013" r:id="rId8"/>
    <p:sldLayoutId id="2147490014" r:id="rId9"/>
    <p:sldLayoutId id="2147490015" r:id="rId10"/>
    <p:sldLayoutId id="2147490016" r:id="rId11"/>
    <p:sldLayoutId id="2147490017" r:id="rId12"/>
    <p:sldLayoutId id="2147490018" r:id="rId13"/>
    <p:sldLayoutId id="2147490019" r:id="rId14"/>
    <p:sldLayoutId id="2147490020" r:id="rId15"/>
    <p:sldLayoutId id="2147490021" r:id="rId16"/>
    <p:sldLayoutId id="2147490022" r:id="rId17"/>
    <p:sldLayoutId id="2147490023" r:id="rId18"/>
    <p:sldLayoutId id="2147490024" r:id="rId19"/>
    <p:sldLayoutId id="2147490025" r:id="rId20"/>
    <p:sldLayoutId id="2147490026" r:id="rId21"/>
    <p:sldLayoutId id="2147490027" r:id="rId22"/>
    <p:sldLayoutId id="2147490028" r:id="rId23"/>
    <p:sldLayoutId id="2147490029" r:id="rId24"/>
    <p:sldLayoutId id="2147490030" r:id="rId25"/>
    <p:sldLayoutId id="2147490031" r:id="rId26"/>
    <p:sldLayoutId id="2147490032" r:id="rId27"/>
    <p:sldLayoutId id="2147490033" r:id="rId28"/>
    <p:sldLayoutId id="2147490034" r:id="rId29"/>
    <p:sldLayoutId id="2147490035" r:id="rId30"/>
    <p:sldLayoutId id="2147490036" r:id="rId31"/>
    <p:sldLayoutId id="2147490037" r:id="rId32"/>
    <p:sldLayoutId id="2147490038" r:id="rId33"/>
    <p:sldLayoutId id="2147490039" r:id="rId34"/>
    <p:sldLayoutId id="2147490040" r:id="rId35"/>
    <p:sldLayoutId id="2147490041" r:id="rId36"/>
    <p:sldLayoutId id="2147490042" r:id="rId37"/>
    <p:sldLayoutId id="2147490043" r:id="rId38"/>
    <p:sldLayoutId id="2147490044" r:id="rId39"/>
    <p:sldLayoutId id="2147490045" r:id="rId40"/>
    <p:sldLayoutId id="2147490046" r:id="rId41"/>
    <p:sldLayoutId id="2147490047" r:id="rId42"/>
    <p:sldLayoutId id="2147490048" r:id="rId43"/>
    <p:sldLayoutId id="2147490049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48790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051" r:id="rId1"/>
    <p:sldLayoutId id="2147490052" r:id="rId2"/>
    <p:sldLayoutId id="2147490053" r:id="rId3"/>
    <p:sldLayoutId id="2147490054" r:id="rId4"/>
    <p:sldLayoutId id="2147490055" r:id="rId5"/>
    <p:sldLayoutId id="2147490056" r:id="rId6"/>
    <p:sldLayoutId id="2147490057" r:id="rId7"/>
    <p:sldLayoutId id="2147490058" r:id="rId8"/>
    <p:sldLayoutId id="2147490059" r:id="rId9"/>
    <p:sldLayoutId id="2147490060" r:id="rId10"/>
    <p:sldLayoutId id="2147490061" r:id="rId11"/>
    <p:sldLayoutId id="2147490062" r:id="rId12"/>
    <p:sldLayoutId id="2147490063" r:id="rId13"/>
    <p:sldLayoutId id="2147490064" r:id="rId14"/>
    <p:sldLayoutId id="2147490065" r:id="rId15"/>
    <p:sldLayoutId id="2147490066" r:id="rId16"/>
    <p:sldLayoutId id="2147490067" r:id="rId17"/>
    <p:sldLayoutId id="2147490068" r:id="rId18"/>
    <p:sldLayoutId id="2147490069" r:id="rId19"/>
    <p:sldLayoutId id="2147490070" r:id="rId20"/>
    <p:sldLayoutId id="2147490071" r:id="rId21"/>
    <p:sldLayoutId id="2147490072" r:id="rId22"/>
    <p:sldLayoutId id="2147490073" r:id="rId23"/>
    <p:sldLayoutId id="2147490074" r:id="rId24"/>
    <p:sldLayoutId id="2147490075" r:id="rId25"/>
    <p:sldLayoutId id="2147490076" r:id="rId26"/>
    <p:sldLayoutId id="2147490077" r:id="rId27"/>
    <p:sldLayoutId id="2147490078" r:id="rId28"/>
    <p:sldLayoutId id="2147490079" r:id="rId29"/>
    <p:sldLayoutId id="2147490080" r:id="rId30"/>
    <p:sldLayoutId id="2147490081" r:id="rId31"/>
    <p:sldLayoutId id="2147490082" r:id="rId32"/>
    <p:sldLayoutId id="2147490083" r:id="rId33"/>
    <p:sldLayoutId id="2147490084" r:id="rId34"/>
    <p:sldLayoutId id="2147490085" r:id="rId35"/>
    <p:sldLayoutId id="2147490086" r:id="rId36"/>
    <p:sldLayoutId id="2147490087" r:id="rId37"/>
    <p:sldLayoutId id="2147490088" r:id="rId38"/>
    <p:sldLayoutId id="2147490089" r:id="rId39"/>
    <p:sldLayoutId id="2147490090" r:id="rId40"/>
    <p:sldLayoutId id="2147490091" r:id="rId41"/>
    <p:sldLayoutId id="2147490092" r:id="rId42"/>
    <p:sldLayoutId id="2147490093" r:id="rId43"/>
    <p:sldLayoutId id="2147490094" r:id="rId44"/>
    <p:sldLayoutId id="2147490095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39711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097" r:id="rId1"/>
    <p:sldLayoutId id="2147490098" r:id="rId2"/>
    <p:sldLayoutId id="2147490099" r:id="rId3"/>
    <p:sldLayoutId id="2147490100" r:id="rId4"/>
    <p:sldLayoutId id="2147490101" r:id="rId5"/>
    <p:sldLayoutId id="2147490102" r:id="rId6"/>
    <p:sldLayoutId id="2147490103" r:id="rId7"/>
    <p:sldLayoutId id="2147490104" r:id="rId8"/>
    <p:sldLayoutId id="2147490105" r:id="rId9"/>
    <p:sldLayoutId id="2147490106" r:id="rId10"/>
    <p:sldLayoutId id="2147490107" r:id="rId11"/>
    <p:sldLayoutId id="2147490108" r:id="rId12"/>
    <p:sldLayoutId id="2147490109" r:id="rId13"/>
    <p:sldLayoutId id="2147490110" r:id="rId14"/>
    <p:sldLayoutId id="2147490111" r:id="rId15"/>
    <p:sldLayoutId id="2147490112" r:id="rId16"/>
    <p:sldLayoutId id="2147490113" r:id="rId17"/>
    <p:sldLayoutId id="2147490114" r:id="rId18"/>
    <p:sldLayoutId id="2147490115" r:id="rId19"/>
    <p:sldLayoutId id="2147490116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358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157" r:id="rId1"/>
    <p:sldLayoutId id="2147490158" r:id="rId2"/>
    <p:sldLayoutId id="2147490159" r:id="rId3"/>
    <p:sldLayoutId id="2147490160" r:id="rId4"/>
    <p:sldLayoutId id="2147490161" r:id="rId5"/>
    <p:sldLayoutId id="2147490162" r:id="rId6"/>
    <p:sldLayoutId id="2147490163" r:id="rId7"/>
    <p:sldLayoutId id="2147490164" r:id="rId8"/>
    <p:sldLayoutId id="2147490165" r:id="rId9"/>
    <p:sldLayoutId id="2147490166" r:id="rId10"/>
    <p:sldLayoutId id="2147490167" r:id="rId11"/>
    <p:sldLayoutId id="2147490168" r:id="rId12"/>
    <p:sldLayoutId id="2147490169" r:id="rId13"/>
    <p:sldLayoutId id="2147490170" r:id="rId14"/>
    <p:sldLayoutId id="2147490171" r:id="rId15"/>
    <p:sldLayoutId id="2147490172" r:id="rId16"/>
    <p:sldLayoutId id="2147490173" r:id="rId17"/>
    <p:sldLayoutId id="2147490174" r:id="rId18"/>
    <p:sldLayoutId id="2147490175" r:id="rId19"/>
    <p:sldLayoutId id="2147490176" r:id="rId20"/>
    <p:sldLayoutId id="2147490177" r:id="rId21"/>
    <p:sldLayoutId id="2147490178" r:id="rId22"/>
    <p:sldLayoutId id="2147490179" r:id="rId23"/>
    <p:sldLayoutId id="2147490180" r:id="rId24"/>
    <p:sldLayoutId id="2147490181" r:id="rId25"/>
    <p:sldLayoutId id="2147490182" r:id="rId26"/>
    <p:sldLayoutId id="2147490183" r:id="rId27"/>
    <p:sldLayoutId id="2147490184" r:id="rId28"/>
    <p:sldLayoutId id="2147490185" r:id="rId29"/>
    <p:sldLayoutId id="2147490186" r:id="rId30"/>
    <p:sldLayoutId id="2147490187" r:id="rId31"/>
    <p:sldLayoutId id="2147490188" r:id="rId32"/>
    <p:sldLayoutId id="2147490189" r:id="rId33"/>
    <p:sldLayoutId id="2147490190" r:id="rId34"/>
    <p:sldLayoutId id="2147490191" r:id="rId35"/>
    <p:sldLayoutId id="2147490192" r:id="rId36"/>
    <p:sldLayoutId id="2147490193" r:id="rId37"/>
    <p:sldLayoutId id="2147490194" r:id="rId38"/>
    <p:sldLayoutId id="2147490195" r:id="rId39"/>
    <p:sldLayoutId id="2147490196" r:id="rId40"/>
    <p:sldLayoutId id="2147490197" r:id="rId41"/>
    <p:sldLayoutId id="2147490198" r:id="rId42"/>
    <p:sldLayoutId id="2147490199" r:id="rId43"/>
    <p:sldLayoutId id="2147490200" r:id="rId44"/>
    <p:sldLayoutId id="2147490201" r:id="rId45"/>
    <p:sldLayoutId id="2147490202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56375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204" r:id="rId1"/>
    <p:sldLayoutId id="2147490205" r:id="rId2"/>
    <p:sldLayoutId id="2147490206" r:id="rId3"/>
    <p:sldLayoutId id="2147490207" r:id="rId4"/>
    <p:sldLayoutId id="2147490208" r:id="rId5"/>
    <p:sldLayoutId id="2147490209" r:id="rId6"/>
    <p:sldLayoutId id="2147490210" r:id="rId7"/>
    <p:sldLayoutId id="2147490211" r:id="rId8"/>
    <p:sldLayoutId id="2147490212" r:id="rId9"/>
    <p:sldLayoutId id="2147490213" r:id="rId10"/>
    <p:sldLayoutId id="2147490214" r:id="rId11"/>
    <p:sldLayoutId id="2147490215" r:id="rId12"/>
    <p:sldLayoutId id="2147490216" r:id="rId13"/>
    <p:sldLayoutId id="2147490217" r:id="rId14"/>
    <p:sldLayoutId id="2147490218" r:id="rId15"/>
    <p:sldLayoutId id="2147490219" r:id="rId16"/>
    <p:sldLayoutId id="2147490220" r:id="rId17"/>
    <p:sldLayoutId id="2147490221" r:id="rId18"/>
    <p:sldLayoutId id="2147490222" r:id="rId19"/>
    <p:sldLayoutId id="2147490223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06526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4" r:id="rId1"/>
    <p:sldLayoutId id="2147484575" r:id="rId2"/>
    <p:sldLayoutId id="2147484576" r:id="rId3"/>
    <p:sldLayoutId id="2147484577" r:id="rId4"/>
    <p:sldLayoutId id="2147484578" r:id="rId5"/>
    <p:sldLayoutId id="2147484579" r:id="rId6"/>
    <p:sldLayoutId id="2147484580" r:id="rId7"/>
    <p:sldLayoutId id="2147484581" r:id="rId8"/>
    <p:sldLayoutId id="2147484582" r:id="rId9"/>
    <p:sldLayoutId id="2147484583" r:id="rId10"/>
    <p:sldLayoutId id="2147484584" r:id="rId11"/>
    <p:sldLayoutId id="2147484585" r:id="rId12"/>
    <p:sldLayoutId id="2147484586" r:id="rId13"/>
    <p:sldLayoutId id="2147484587" r:id="rId14"/>
    <p:sldLayoutId id="2147484588" r:id="rId15"/>
    <p:sldLayoutId id="2147484589" r:id="rId16"/>
    <p:sldLayoutId id="2147484590" r:id="rId17"/>
    <p:sldLayoutId id="2147484591" r:id="rId18"/>
    <p:sldLayoutId id="2147484592" r:id="rId19"/>
    <p:sldLayoutId id="2147484593" r:id="rId20"/>
    <p:sldLayoutId id="2147484594" r:id="rId21"/>
    <p:sldLayoutId id="2147484595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238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225" r:id="rId1"/>
    <p:sldLayoutId id="2147490226" r:id="rId2"/>
    <p:sldLayoutId id="2147490227" r:id="rId3"/>
    <p:sldLayoutId id="2147490228" r:id="rId4"/>
    <p:sldLayoutId id="2147490229" r:id="rId5"/>
    <p:sldLayoutId id="2147490230" r:id="rId6"/>
    <p:sldLayoutId id="2147490231" r:id="rId7"/>
    <p:sldLayoutId id="2147490232" r:id="rId8"/>
    <p:sldLayoutId id="2147490233" r:id="rId9"/>
    <p:sldLayoutId id="2147490234" r:id="rId10"/>
    <p:sldLayoutId id="2147490235" r:id="rId11"/>
    <p:sldLayoutId id="2147490236" r:id="rId12"/>
    <p:sldLayoutId id="2147490237" r:id="rId13"/>
    <p:sldLayoutId id="2147490238" r:id="rId14"/>
    <p:sldLayoutId id="2147490239" r:id="rId15"/>
    <p:sldLayoutId id="2147490240" r:id="rId16"/>
    <p:sldLayoutId id="2147490241" r:id="rId17"/>
    <p:sldLayoutId id="2147490242" r:id="rId18"/>
    <p:sldLayoutId id="2147490243" r:id="rId19"/>
    <p:sldLayoutId id="2147490244" r:id="rId20"/>
    <p:sldLayoutId id="2147490245" r:id="rId21"/>
    <p:sldLayoutId id="2147490246" r:id="rId22"/>
    <p:sldLayoutId id="2147490247" r:id="rId23"/>
    <p:sldLayoutId id="2147490248" r:id="rId24"/>
    <p:sldLayoutId id="2147490249" r:id="rId25"/>
    <p:sldLayoutId id="2147490250" r:id="rId26"/>
    <p:sldLayoutId id="2147490251" r:id="rId27"/>
    <p:sldLayoutId id="2147490252" r:id="rId28"/>
    <p:sldLayoutId id="2147490253" r:id="rId29"/>
    <p:sldLayoutId id="2147490254" r:id="rId30"/>
    <p:sldLayoutId id="2147490255" r:id="rId31"/>
    <p:sldLayoutId id="2147490256" r:id="rId32"/>
    <p:sldLayoutId id="2147490257" r:id="rId33"/>
    <p:sldLayoutId id="2147490258" r:id="rId34"/>
    <p:sldLayoutId id="2147490259" r:id="rId35"/>
    <p:sldLayoutId id="2147490260" r:id="rId36"/>
    <p:sldLayoutId id="2147490261" r:id="rId37"/>
    <p:sldLayoutId id="2147490262" r:id="rId38"/>
    <p:sldLayoutId id="2147490263" r:id="rId39"/>
    <p:sldLayoutId id="2147490264" r:id="rId40"/>
    <p:sldLayoutId id="2147490265" r:id="rId41"/>
    <p:sldLayoutId id="2147490266" r:id="rId42"/>
    <p:sldLayoutId id="2147490267" r:id="rId43"/>
    <p:sldLayoutId id="2147490268" r:id="rId44"/>
    <p:sldLayoutId id="2147490269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0731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271" r:id="rId1"/>
    <p:sldLayoutId id="2147490272" r:id="rId2"/>
    <p:sldLayoutId id="2147490273" r:id="rId3"/>
    <p:sldLayoutId id="2147490274" r:id="rId4"/>
    <p:sldLayoutId id="2147490275" r:id="rId5"/>
    <p:sldLayoutId id="2147490276" r:id="rId6"/>
    <p:sldLayoutId id="2147490277" r:id="rId7"/>
    <p:sldLayoutId id="2147490278" r:id="rId8"/>
    <p:sldLayoutId id="2147490279" r:id="rId9"/>
    <p:sldLayoutId id="2147490280" r:id="rId10"/>
    <p:sldLayoutId id="2147490281" r:id="rId11"/>
    <p:sldLayoutId id="2147490282" r:id="rId12"/>
    <p:sldLayoutId id="2147490283" r:id="rId13"/>
    <p:sldLayoutId id="2147490284" r:id="rId14"/>
    <p:sldLayoutId id="2147490285" r:id="rId15"/>
    <p:sldLayoutId id="2147490286" r:id="rId16"/>
    <p:sldLayoutId id="214749028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3222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289" r:id="rId1"/>
    <p:sldLayoutId id="2147490290" r:id="rId2"/>
    <p:sldLayoutId id="2147490291" r:id="rId3"/>
    <p:sldLayoutId id="2147490292" r:id="rId4"/>
    <p:sldLayoutId id="2147490293" r:id="rId5"/>
    <p:sldLayoutId id="2147490294" r:id="rId6"/>
    <p:sldLayoutId id="2147490295" r:id="rId7"/>
    <p:sldLayoutId id="2147490296" r:id="rId8"/>
    <p:sldLayoutId id="2147490297" r:id="rId9"/>
    <p:sldLayoutId id="2147490298" r:id="rId10"/>
    <p:sldLayoutId id="2147490299" r:id="rId11"/>
    <p:sldLayoutId id="2147490300" r:id="rId12"/>
    <p:sldLayoutId id="2147490301" r:id="rId13"/>
    <p:sldLayoutId id="2147490302" r:id="rId14"/>
    <p:sldLayoutId id="2147490303" r:id="rId15"/>
    <p:sldLayoutId id="2147490304" r:id="rId16"/>
    <p:sldLayoutId id="2147490305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19337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307" r:id="rId1"/>
    <p:sldLayoutId id="2147490308" r:id="rId2"/>
    <p:sldLayoutId id="2147490309" r:id="rId3"/>
    <p:sldLayoutId id="2147490310" r:id="rId4"/>
    <p:sldLayoutId id="2147490311" r:id="rId5"/>
    <p:sldLayoutId id="2147490312" r:id="rId6"/>
    <p:sldLayoutId id="2147490313" r:id="rId7"/>
    <p:sldLayoutId id="2147490314" r:id="rId8"/>
    <p:sldLayoutId id="2147490315" r:id="rId9"/>
    <p:sldLayoutId id="2147490316" r:id="rId10"/>
    <p:sldLayoutId id="2147490317" r:id="rId11"/>
    <p:sldLayoutId id="2147490318" r:id="rId12"/>
    <p:sldLayoutId id="2147490319" r:id="rId13"/>
    <p:sldLayoutId id="2147490320" r:id="rId14"/>
    <p:sldLayoutId id="2147490321" r:id="rId15"/>
    <p:sldLayoutId id="2147490322" r:id="rId16"/>
    <p:sldLayoutId id="2147490323" r:id="rId17"/>
    <p:sldLayoutId id="2147490324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79521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326" r:id="rId1"/>
    <p:sldLayoutId id="2147490327" r:id="rId2"/>
    <p:sldLayoutId id="2147490328" r:id="rId3"/>
    <p:sldLayoutId id="2147490329" r:id="rId4"/>
    <p:sldLayoutId id="2147490330" r:id="rId5"/>
    <p:sldLayoutId id="2147490331" r:id="rId6"/>
    <p:sldLayoutId id="2147490332" r:id="rId7"/>
    <p:sldLayoutId id="2147490333" r:id="rId8"/>
    <p:sldLayoutId id="2147490334" r:id="rId9"/>
    <p:sldLayoutId id="2147490335" r:id="rId10"/>
    <p:sldLayoutId id="2147490336" r:id="rId11"/>
    <p:sldLayoutId id="2147490337" r:id="rId12"/>
    <p:sldLayoutId id="2147490338" r:id="rId13"/>
    <p:sldLayoutId id="2147490339" r:id="rId14"/>
    <p:sldLayoutId id="2147490340" r:id="rId15"/>
    <p:sldLayoutId id="2147490341" r:id="rId16"/>
    <p:sldLayoutId id="2147490342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50835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344" r:id="rId1"/>
    <p:sldLayoutId id="2147490345" r:id="rId2"/>
    <p:sldLayoutId id="2147490346" r:id="rId3"/>
    <p:sldLayoutId id="2147490347" r:id="rId4"/>
    <p:sldLayoutId id="2147490348" r:id="rId5"/>
    <p:sldLayoutId id="2147490349" r:id="rId6"/>
    <p:sldLayoutId id="2147490350" r:id="rId7"/>
    <p:sldLayoutId id="2147490351" r:id="rId8"/>
    <p:sldLayoutId id="2147490352" r:id="rId9"/>
    <p:sldLayoutId id="2147490353" r:id="rId10"/>
    <p:sldLayoutId id="2147490354" r:id="rId11"/>
    <p:sldLayoutId id="2147490355" r:id="rId12"/>
    <p:sldLayoutId id="2147490356" r:id="rId13"/>
    <p:sldLayoutId id="2147490357" r:id="rId14"/>
    <p:sldLayoutId id="2147490358" r:id="rId15"/>
    <p:sldLayoutId id="2147490359" r:id="rId16"/>
    <p:sldLayoutId id="2147490360" r:id="rId17"/>
    <p:sldLayoutId id="2147490361" r:id="rId18"/>
    <p:sldLayoutId id="2147490362" r:id="rId19"/>
    <p:sldLayoutId id="2147490363" r:id="rId20"/>
    <p:sldLayoutId id="2147490364" r:id="rId21"/>
    <p:sldLayoutId id="2147490365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8984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383" r:id="rId1"/>
    <p:sldLayoutId id="2147490384" r:id="rId2"/>
    <p:sldLayoutId id="2147490385" r:id="rId3"/>
    <p:sldLayoutId id="2147490386" r:id="rId4"/>
    <p:sldLayoutId id="2147490387" r:id="rId5"/>
    <p:sldLayoutId id="2147490388" r:id="rId6"/>
    <p:sldLayoutId id="2147490389" r:id="rId7"/>
    <p:sldLayoutId id="2147490390" r:id="rId8"/>
    <p:sldLayoutId id="2147490391" r:id="rId9"/>
    <p:sldLayoutId id="2147490392" r:id="rId10"/>
    <p:sldLayoutId id="2147490393" r:id="rId11"/>
    <p:sldLayoutId id="2147490394" r:id="rId12"/>
    <p:sldLayoutId id="2147490395" r:id="rId13"/>
    <p:sldLayoutId id="2147490396" r:id="rId14"/>
    <p:sldLayoutId id="2147490397" r:id="rId15"/>
    <p:sldLayoutId id="2147490398" r:id="rId16"/>
    <p:sldLayoutId id="2147490399" r:id="rId17"/>
    <p:sldLayoutId id="2147490400" r:id="rId18"/>
    <p:sldLayoutId id="2147490401" r:id="rId19"/>
    <p:sldLayoutId id="2147490402" r:id="rId20"/>
    <p:sldLayoutId id="2147490403" r:id="rId21"/>
    <p:sldLayoutId id="2147490404" r:id="rId22"/>
    <p:sldLayoutId id="2147490405" r:id="rId23"/>
    <p:sldLayoutId id="2147490406" r:id="rId24"/>
    <p:sldLayoutId id="2147490407" r:id="rId25"/>
    <p:sldLayoutId id="2147490408" r:id="rId26"/>
    <p:sldLayoutId id="2147490409" r:id="rId27"/>
    <p:sldLayoutId id="2147490410" r:id="rId28"/>
    <p:sldLayoutId id="2147490411" r:id="rId29"/>
    <p:sldLayoutId id="2147490412" r:id="rId30"/>
    <p:sldLayoutId id="2147490413" r:id="rId31"/>
    <p:sldLayoutId id="2147490414" r:id="rId32"/>
    <p:sldLayoutId id="2147490415" r:id="rId33"/>
    <p:sldLayoutId id="2147490416" r:id="rId34"/>
    <p:sldLayoutId id="2147490417" r:id="rId35"/>
    <p:sldLayoutId id="2147490418" r:id="rId36"/>
    <p:sldLayoutId id="2147490419" r:id="rId37"/>
    <p:sldLayoutId id="2147490420" r:id="rId38"/>
    <p:sldLayoutId id="2147490421" r:id="rId39"/>
    <p:sldLayoutId id="2147490422" r:id="rId40"/>
    <p:sldLayoutId id="2147490423" r:id="rId41"/>
    <p:sldLayoutId id="2147490424" r:id="rId4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E398983A-4F4E-4A85-A31B-87FDFFD286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7549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426" r:id="rId1"/>
    <p:sldLayoutId id="2147490427" r:id="rId2"/>
    <p:sldLayoutId id="2147490428" r:id="rId3"/>
    <p:sldLayoutId id="2147490429" r:id="rId4"/>
    <p:sldLayoutId id="2147490430" r:id="rId5"/>
    <p:sldLayoutId id="2147490431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80273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445" r:id="rId1"/>
    <p:sldLayoutId id="2147490446" r:id="rId2"/>
    <p:sldLayoutId id="2147490447" r:id="rId3"/>
    <p:sldLayoutId id="2147490448" r:id="rId4"/>
    <p:sldLayoutId id="2147490449" r:id="rId5"/>
    <p:sldLayoutId id="2147490450" r:id="rId6"/>
    <p:sldLayoutId id="2147490451" r:id="rId7"/>
    <p:sldLayoutId id="2147490452" r:id="rId8"/>
    <p:sldLayoutId id="2147490453" r:id="rId9"/>
    <p:sldLayoutId id="2147490454" r:id="rId10"/>
    <p:sldLayoutId id="2147490455" r:id="rId11"/>
    <p:sldLayoutId id="2147490456" r:id="rId12"/>
    <p:sldLayoutId id="2147490457" r:id="rId13"/>
    <p:sldLayoutId id="2147490458" r:id="rId14"/>
    <p:sldLayoutId id="2147490459" r:id="rId15"/>
    <p:sldLayoutId id="2147490460" r:id="rId16"/>
    <p:sldLayoutId id="2147490461" r:id="rId17"/>
    <p:sldLayoutId id="2147490462" r:id="rId18"/>
    <p:sldLayoutId id="2147490463" r:id="rId19"/>
    <p:sldLayoutId id="2147490464" r:id="rId20"/>
    <p:sldLayoutId id="2147490465" r:id="rId21"/>
    <p:sldLayoutId id="2147490466" r:id="rId22"/>
    <p:sldLayoutId id="2147490467" r:id="rId23"/>
    <p:sldLayoutId id="2147490468" r:id="rId24"/>
    <p:sldLayoutId id="2147490469" r:id="rId25"/>
    <p:sldLayoutId id="2147490470" r:id="rId26"/>
    <p:sldLayoutId id="2147490471" r:id="rId27"/>
    <p:sldLayoutId id="2147490472" r:id="rId28"/>
    <p:sldLayoutId id="2147490473" r:id="rId29"/>
    <p:sldLayoutId id="2147490474" r:id="rId30"/>
    <p:sldLayoutId id="2147490475" r:id="rId31"/>
    <p:sldLayoutId id="2147490476" r:id="rId32"/>
    <p:sldLayoutId id="2147490477" r:id="rId33"/>
    <p:sldLayoutId id="2147490478" r:id="rId34"/>
    <p:sldLayoutId id="2147490479" r:id="rId35"/>
    <p:sldLayoutId id="2147490480" r:id="rId36"/>
    <p:sldLayoutId id="2147490481" r:id="rId37"/>
    <p:sldLayoutId id="2147490482" r:id="rId38"/>
    <p:sldLayoutId id="2147490483" r:id="rId39"/>
    <p:sldLayoutId id="2147490484" r:id="rId40"/>
    <p:sldLayoutId id="2147490485" r:id="rId41"/>
    <p:sldLayoutId id="2147490486" r:id="rId42"/>
    <p:sldLayoutId id="2147490487" r:id="rId43"/>
    <p:sldLayoutId id="2147490488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1653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502" r:id="rId1"/>
    <p:sldLayoutId id="2147490503" r:id="rId2"/>
    <p:sldLayoutId id="2147490504" r:id="rId3"/>
    <p:sldLayoutId id="2147490505" r:id="rId4"/>
    <p:sldLayoutId id="2147490506" r:id="rId5"/>
    <p:sldLayoutId id="2147490507" r:id="rId6"/>
    <p:sldLayoutId id="2147490508" r:id="rId7"/>
    <p:sldLayoutId id="2147490509" r:id="rId8"/>
    <p:sldLayoutId id="2147490510" r:id="rId9"/>
    <p:sldLayoutId id="2147490511" r:id="rId10"/>
    <p:sldLayoutId id="2147490512" r:id="rId11"/>
    <p:sldLayoutId id="2147490513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8493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7" r:id="rId1"/>
    <p:sldLayoutId id="2147484598" r:id="rId2"/>
    <p:sldLayoutId id="2147484599" r:id="rId3"/>
    <p:sldLayoutId id="2147484600" r:id="rId4"/>
    <p:sldLayoutId id="2147484601" r:id="rId5"/>
    <p:sldLayoutId id="2147484602" r:id="rId6"/>
    <p:sldLayoutId id="2147484603" r:id="rId7"/>
    <p:sldLayoutId id="2147484604" r:id="rId8"/>
    <p:sldLayoutId id="2147484605" r:id="rId9"/>
    <p:sldLayoutId id="2147484606" r:id="rId10"/>
    <p:sldLayoutId id="2147484607" r:id="rId11"/>
    <p:sldLayoutId id="2147484608" r:id="rId12"/>
    <p:sldLayoutId id="2147484609" r:id="rId13"/>
    <p:sldLayoutId id="2147484610" r:id="rId14"/>
    <p:sldLayoutId id="2147484611" r:id="rId15"/>
    <p:sldLayoutId id="2147484612" r:id="rId16"/>
    <p:sldLayoutId id="2147484613" r:id="rId17"/>
    <p:sldLayoutId id="2147484614" r:id="rId18"/>
    <p:sldLayoutId id="2147484615" r:id="rId19"/>
    <p:sldLayoutId id="2147484616" r:id="rId20"/>
    <p:sldLayoutId id="2147484617" r:id="rId21"/>
    <p:sldLayoutId id="2147484618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59402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538" r:id="rId1"/>
    <p:sldLayoutId id="2147490539" r:id="rId2"/>
    <p:sldLayoutId id="2147490540" r:id="rId3"/>
    <p:sldLayoutId id="2147490541" r:id="rId4"/>
    <p:sldLayoutId id="2147490542" r:id="rId5"/>
    <p:sldLayoutId id="2147490543" r:id="rId6"/>
    <p:sldLayoutId id="2147490544" r:id="rId7"/>
    <p:sldLayoutId id="2147490545" r:id="rId8"/>
    <p:sldLayoutId id="2147490546" r:id="rId9"/>
    <p:sldLayoutId id="2147490547" r:id="rId10"/>
    <p:sldLayoutId id="2147490548" r:id="rId11"/>
    <p:sldLayoutId id="2147490549" r:id="rId12"/>
    <p:sldLayoutId id="2147490550" r:id="rId13"/>
    <p:sldLayoutId id="2147490551" r:id="rId14"/>
    <p:sldLayoutId id="2147490552" r:id="rId15"/>
    <p:sldLayoutId id="2147490553" r:id="rId16"/>
    <p:sldLayoutId id="2147490554" r:id="rId17"/>
    <p:sldLayoutId id="2147490555" r:id="rId18"/>
    <p:sldLayoutId id="2147490556" r:id="rId19"/>
    <p:sldLayoutId id="2147490557" r:id="rId20"/>
    <p:sldLayoutId id="2147490558" r:id="rId21"/>
    <p:sldLayoutId id="2147490559" r:id="rId22"/>
    <p:sldLayoutId id="2147490560" r:id="rId23"/>
    <p:sldLayoutId id="2147490561" r:id="rId24"/>
    <p:sldLayoutId id="2147490562" r:id="rId25"/>
    <p:sldLayoutId id="2147490563" r:id="rId26"/>
    <p:sldLayoutId id="2147490564" r:id="rId27"/>
    <p:sldLayoutId id="2147490565" r:id="rId28"/>
    <p:sldLayoutId id="2147490566" r:id="rId29"/>
    <p:sldLayoutId id="2147490567" r:id="rId30"/>
    <p:sldLayoutId id="2147490568" r:id="rId31"/>
    <p:sldLayoutId id="2147490569" r:id="rId32"/>
    <p:sldLayoutId id="2147490570" r:id="rId33"/>
    <p:sldLayoutId id="2147490571" r:id="rId34"/>
    <p:sldLayoutId id="2147490572" r:id="rId35"/>
    <p:sldLayoutId id="2147490573" r:id="rId36"/>
    <p:sldLayoutId id="2147490574" r:id="rId37"/>
    <p:sldLayoutId id="2147490575" r:id="rId38"/>
    <p:sldLayoutId id="2147490577" r:id="rId39"/>
    <p:sldLayoutId id="2147490578" r:id="rId40"/>
    <p:sldLayoutId id="2147490579" r:id="rId41"/>
    <p:sldLayoutId id="2147490580" r:id="rId42"/>
    <p:sldLayoutId id="2147490581" r:id="rId43"/>
    <p:sldLayoutId id="2147490582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15042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584" r:id="rId1"/>
    <p:sldLayoutId id="2147490585" r:id="rId2"/>
    <p:sldLayoutId id="2147490586" r:id="rId3"/>
    <p:sldLayoutId id="2147490587" r:id="rId4"/>
    <p:sldLayoutId id="2147490588" r:id="rId5"/>
    <p:sldLayoutId id="2147490589" r:id="rId6"/>
    <p:sldLayoutId id="2147490590" r:id="rId7"/>
    <p:sldLayoutId id="2147490591" r:id="rId8"/>
    <p:sldLayoutId id="2147490592" r:id="rId9"/>
    <p:sldLayoutId id="2147490593" r:id="rId10"/>
    <p:sldLayoutId id="2147490594" r:id="rId11"/>
    <p:sldLayoutId id="2147490595" r:id="rId12"/>
    <p:sldLayoutId id="2147490596" r:id="rId13"/>
    <p:sldLayoutId id="2147490597" r:id="rId14"/>
    <p:sldLayoutId id="2147490598" r:id="rId15"/>
    <p:sldLayoutId id="2147490599" r:id="rId16"/>
    <p:sldLayoutId id="2147490600" r:id="rId17"/>
    <p:sldLayoutId id="2147490601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79068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603" r:id="rId1"/>
    <p:sldLayoutId id="2147490604" r:id="rId2"/>
    <p:sldLayoutId id="2147490605" r:id="rId3"/>
    <p:sldLayoutId id="2147490606" r:id="rId4"/>
    <p:sldLayoutId id="2147490607" r:id="rId5"/>
    <p:sldLayoutId id="2147490608" r:id="rId6"/>
    <p:sldLayoutId id="2147490609" r:id="rId7"/>
    <p:sldLayoutId id="2147490610" r:id="rId8"/>
    <p:sldLayoutId id="2147490611" r:id="rId9"/>
    <p:sldLayoutId id="2147490612" r:id="rId10"/>
    <p:sldLayoutId id="2147490613" r:id="rId11"/>
    <p:sldLayoutId id="2147490614" r:id="rId12"/>
    <p:sldLayoutId id="2147490615" r:id="rId13"/>
    <p:sldLayoutId id="2147490616" r:id="rId14"/>
    <p:sldLayoutId id="2147490617" r:id="rId15"/>
    <p:sldLayoutId id="2147490618" r:id="rId16"/>
    <p:sldLayoutId id="214749061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18180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621" r:id="rId1"/>
    <p:sldLayoutId id="2147490622" r:id="rId2"/>
    <p:sldLayoutId id="2147490623" r:id="rId3"/>
    <p:sldLayoutId id="2147490624" r:id="rId4"/>
    <p:sldLayoutId id="2147490625" r:id="rId5"/>
    <p:sldLayoutId id="2147490626" r:id="rId6"/>
    <p:sldLayoutId id="2147490627" r:id="rId7"/>
    <p:sldLayoutId id="2147490628" r:id="rId8"/>
    <p:sldLayoutId id="2147490629" r:id="rId9"/>
    <p:sldLayoutId id="2147490630" r:id="rId10"/>
    <p:sldLayoutId id="2147490631" r:id="rId11"/>
    <p:sldLayoutId id="2147490632" r:id="rId12"/>
    <p:sldLayoutId id="2147490633" r:id="rId13"/>
    <p:sldLayoutId id="2147490634" r:id="rId14"/>
    <p:sldLayoutId id="2147490635" r:id="rId15"/>
    <p:sldLayoutId id="2147490636" r:id="rId16"/>
    <p:sldLayoutId id="2147490637" r:id="rId17"/>
    <p:sldLayoutId id="2147490638" r:id="rId18"/>
    <p:sldLayoutId id="2147490639" r:id="rId19"/>
    <p:sldLayoutId id="2147490640" r:id="rId20"/>
    <p:sldLayoutId id="2147490641" r:id="rId21"/>
    <p:sldLayoutId id="2147490642" r:id="rId22"/>
    <p:sldLayoutId id="2147490643" r:id="rId23"/>
    <p:sldLayoutId id="2147490644" r:id="rId24"/>
    <p:sldLayoutId id="2147490645" r:id="rId25"/>
    <p:sldLayoutId id="2147490646" r:id="rId26"/>
    <p:sldLayoutId id="2147490647" r:id="rId27"/>
    <p:sldLayoutId id="2147490648" r:id="rId28"/>
    <p:sldLayoutId id="2147490649" r:id="rId29"/>
    <p:sldLayoutId id="2147490650" r:id="rId30"/>
    <p:sldLayoutId id="2147490651" r:id="rId31"/>
    <p:sldLayoutId id="2147490652" r:id="rId32"/>
    <p:sldLayoutId id="2147490653" r:id="rId33"/>
    <p:sldLayoutId id="2147490654" r:id="rId34"/>
    <p:sldLayoutId id="2147490655" r:id="rId35"/>
    <p:sldLayoutId id="2147490656" r:id="rId36"/>
    <p:sldLayoutId id="2147490657" r:id="rId37"/>
    <p:sldLayoutId id="2147490658" r:id="rId38"/>
    <p:sldLayoutId id="2147490659" r:id="rId39"/>
    <p:sldLayoutId id="2147490660" r:id="rId40"/>
    <p:sldLayoutId id="2147490661" r:id="rId41"/>
    <p:sldLayoutId id="2147490662" r:id="rId42"/>
    <p:sldLayoutId id="2147490663" r:id="rId43"/>
    <p:sldLayoutId id="2147490664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68542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666" r:id="rId1"/>
    <p:sldLayoutId id="2147490667" r:id="rId2"/>
    <p:sldLayoutId id="2147490668" r:id="rId3"/>
    <p:sldLayoutId id="2147490669" r:id="rId4"/>
    <p:sldLayoutId id="2147490670" r:id="rId5"/>
    <p:sldLayoutId id="2147490671" r:id="rId6"/>
    <p:sldLayoutId id="2147490672" r:id="rId7"/>
    <p:sldLayoutId id="2147490673" r:id="rId8"/>
    <p:sldLayoutId id="2147490674" r:id="rId9"/>
    <p:sldLayoutId id="2147490675" r:id="rId10"/>
    <p:sldLayoutId id="2147490676" r:id="rId11"/>
    <p:sldLayoutId id="2147490677" r:id="rId12"/>
    <p:sldLayoutId id="2147490678" r:id="rId13"/>
    <p:sldLayoutId id="2147490679" r:id="rId14"/>
    <p:sldLayoutId id="2147490680" r:id="rId15"/>
    <p:sldLayoutId id="2147490681" r:id="rId16"/>
    <p:sldLayoutId id="2147490682" r:id="rId17"/>
    <p:sldLayoutId id="2147490683" r:id="rId18"/>
    <p:sldLayoutId id="2147490684" r:id="rId19"/>
    <p:sldLayoutId id="2147490685" r:id="rId20"/>
    <p:sldLayoutId id="2147490686" r:id="rId21"/>
    <p:sldLayoutId id="2147490687" r:id="rId22"/>
    <p:sldLayoutId id="2147490688" r:id="rId23"/>
    <p:sldLayoutId id="2147490689" r:id="rId24"/>
    <p:sldLayoutId id="2147490690" r:id="rId25"/>
    <p:sldLayoutId id="2147490691" r:id="rId26"/>
    <p:sldLayoutId id="2147490692" r:id="rId27"/>
    <p:sldLayoutId id="2147490693" r:id="rId28"/>
    <p:sldLayoutId id="2147490694" r:id="rId29"/>
    <p:sldLayoutId id="2147490695" r:id="rId30"/>
    <p:sldLayoutId id="2147490696" r:id="rId31"/>
    <p:sldLayoutId id="2147490697" r:id="rId32"/>
    <p:sldLayoutId id="2147490698" r:id="rId33"/>
    <p:sldLayoutId id="2147490699" r:id="rId34"/>
    <p:sldLayoutId id="2147490700" r:id="rId35"/>
    <p:sldLayoutId id="2147490701" r:id="rId36"/>
    <p:sldLayoutId id="2147490702" r:id="rId37"/>
    <p:sldLayoutId id="2147490703" r:id="rId38"/>
    <p:sldLayoutId id="2147490704" r:id="rId39"/>
    <p:sldLayoutId id="2147490705" r:id="rId40"/>
    <p:sldLayoutId id="2147490706" r:id="rId41"/>
    <p:sldLayoutId id="2147490707" r:id="rId4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306298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709" r:id="rId1"/>
    <p:sldLayoutId id="2147490710" r:id="rId2"/>
    <p:sldLayoutId id="2147490711" r:id="rId3"/>
    <p:sldLayoutId id="2147490712" r:id="rId4"/>
    <p:sldLayoutId id="2147490713" r:id="rId5"/>
    <p:sldLayoutId id="2147490714" r:id="rId6"/>
    <p:sldLayoutId id="2147490715" r:id="rId7"/>
    <p:sldLayoutId id="2147490716" r:id="rId8"/>
    <p:sldLayoutId id="2147490717" r:id="rId9"/>
    <p:sldLayoutId id="2147490718" r:id="rId10"/>
    <p:sldLayoutId id="2147490719" r:id="rId11"/>
    <p:sldLayoutId id="2147490720" r:id="rId12"/>
    <p:sldLayoutId id="2147490721" r:id="rId13"/>
    <p:sldLayoutId id="2147490722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9D6D69D-4A8C-4CC4-9659-D59F1E4BDBD7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81495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724" r:id="rId1"/>
    <p:sldLayoutId id="2147490725" r:id="rId2"/>
    <p:sldLayoutId id="2147490726" r:id="rId3"/>
    <p:sldLayoutId id="2147490727" r:id="rId4"/>
    <p:sldLayoutId id="2147490728" r:id="rId5"/>
    <p:sldLayoutId id="2147490729" r:id="rId6"/>
    <p:sldLayoutId id="2147490730" r:id="rId7"/>
    <p:sldLayoutId id="2147490731" r:id="rId8"/>
    <p:sldLayoutId id="2147490732" r:id="rId9"/>
    <p:sldLayoutId id="2147490733" r:id="rId10"/>
    <p:sldLayoutId id="2147490734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E398983A-4F4E-4A85-A31B-87FDFFD286E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97098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736" r:id="rId1"/>
    <p:sldLayoutId id="2147490737" r:id="rId2"/>
    <p:sldLayoutId id="2147490738" r:id="rId3"/>
    <p:sldLayoutId id="2147490739" r:id="rId4"/>
    <p:sldLayoutId id="2147490740" r:id="rId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969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latin typeface="Times New Roman"/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216" dirty="0">
              <a:solidFill>
                <a:srgbClr val="000000"/>
              </a:solidFill>
              <a:latin typeface="Times New Roman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52520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742" r:id="rId1"/>
    <p:sldLayoutId id="2147490743" r:id="rId2"/>
    <p:sldLayoutId id="2147490744" r:id="rId3"/>
    <p:sldLayoutId id="2147490745" r:id="rId4"/>
    <p:sldLayoutId id="2147490746" r:id="rId5"/>
    <p:sldLayoutId id="2147490747" r:id="rId6"/>
    <p:sldLayoutId id="2147490748" r:id="rId7"/>
    <p:sldLayoutId id="2147490749" r:id="rId8"/>
    <p:sldLayoutId id="2147490750" r:id="rId9"/>
    <p:sldLayoutId id="2147490751" r:id="rId10"/>
    <p:sldLayoutId id="2147490752" r:id="rId11"/>
    <p:sldLayoutId id="2147490753" r:id="rId12"/>
    <p:sldLayoutId id="2147490754" r:id="rId13"/>
    <p:sldLayoutId id="2147490755" r:id="rId14"/>
    <p:sldLayoutId id="2147490756" r:id="rId15"/>
    <p:sldLayoutId id="2147490757" r:id="rId16"/>
    <p:sldLayoutId id="2147490758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5pPr>
      <a:lvl6pPr marL="316531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6pPr>
      <a:lvl7pPr marL="633062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7pPr>
      <a:lvl8pPr marL="949593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8pPr>
      <a:lvl9pPr marL="1266124" algn="ctr" rtl="0" fontAlgn="base">
        <a:spcBef>
          <a:spcPct val="0"/>
        </a:spcBef>
        <a:spcAft>
          <a:spcPct val="0"/>
        </a:spcAft>
        <a:defRPr sz="2216" b="1">
          <a:solidFill>
            <a:schemeClr val="bg1"/>
          </a:solidFill>
          <a:latin typeface="Times New Roman" pitchFamily="18" charset="0"/>
        </a:defRPr>
      </a:lvl9pPr>
    </p:titleStyle>
    <p:bodyStyle>
      <a:lvl1pPr marL="237398" indent="-237398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216">
          <a:solidFill>
            <a:schemeClr val="tx1"/>
          </a:solidFill>
          <a:latin typeface="+mn-lt"/>
          <a:ea typeface="+mn-ea"/>
          <a:cs typeface="+mn-cs"/>
        </a:defRPr>
      </a:lvl1pPr>
      <a:lvl2pPr marL="514363" indent="-197832" algn="l" rtl="0" eaLnBrk="0" fontAlgn="base" hangingPunct="0">
        <a:spcBef>
          <a:spcPct val="20000"/>
        </a:spcBef>
        <a:spcAft>
          <a:spcPct val="0"/>
        </a:spcAft>
        <a:buChar char="–"/>
        <a:defRPr sz="1939">
          <a:solidFill>
            <a:schemeClr val="tx1"/>
          </a:solidFill>
          <a:latin typeface="Arial" charset="0"/>
        </a:defRPr>
      </a:lvl2pPr>
      <a:lvl3pPr marL="791327" indent="-158266" algn="l" rtl="0" eaLnBrk="0" fontAlgn="base" hangingPunct="0">
        <a:spcBef>
          <a:spcPct val="20000"/>
        </a:spcBef>
        <a:spcAft>
          <a:spcPct val="0"/>
        </a:spcAft>
        <a:buChar char="•"/>
        <a:defRPr sz="1661">
          <a:solidFill>
            <a:schemeClr val="tx1"/>
          </a:solidFill>
          <a:latin typeface="Arial" charset="0"/>
        </a:defRPr>
      </a:lvl3pPr>
      <a:lvl4pPr marL="1107859" indent="-158266" algn="l" rtl="0" eaLnBrk="0" fontAlgn="base" hangingPunct="0">
        <a:spcBef>
          <a:spcPct val="20000"/>
        </a:spcBef>
        <a:spcAft>
          <a:spcPct val="0"/>
        </a:spcAft>
        <a:buChar char="–"/>
        <a:defRPr sz="1385">
          <a:solidFill>
            <a:schemeClr val="tx1"/>
          </a:solidFill>
          <a:latin typeface="Arial" charset="0"/>
        </a:defRPr>
      </a:lvl4pPr>
      <a:lvl5pPr marL="1424390" indent="-158266" algn="l" rtl="0" eaLnBrk="0" fontAlgn="base" hangingPunct="0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5pPr>
      <a:lvl6pPr marL="1740920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6pPr>
      <a:lvl7pPr marL="2057452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7pPr>
      <a:lvl8pPr marL="2373983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8pPr>
      <a:lvl9pPr marL="2690513" indent="-158266" algn="l" rtl="0" fontAlgn="base">
        <a:spcBef>
          <a:spcPct val="20000"/>
        </a:spcBef>
        <a:spcAft>
          <a:spcPct val="0"/>
        </a:spcAft>
        <a:buChar char="»"/>
        <a:defRPr sz="1385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1pPr>
      <a:lvl2pPr marL="316531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2pPr>
      <a:lvl3pPr marL="633062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3pPr>
      <a:lvl4pPr marL="949593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4pPr>
      <a:lvl5pPr marL="1266124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5pPr>
      <a:lvl6pPr marL="1582655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6pPr>
      <a:lvl7pPr marL="1899186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7pPr>
      <a:lvl8pPr marL="2215717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8pPr>
      <a:lvl9pPr marL="2532248" algn="l" defTabSz="633062" rtl="0" eaLnBrk="1" latinLnBrk="0" hangingPunct="1">
        <a:defRPr sz="124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92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2864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760" r:id="rId1"/>
    <p:sldLayoutId id="2147490761" r:id="rId2"/>
    <p:sldLayoutId id="2147490762" r:id="rId3"/>
    <p:sldLayoutId id="2147490763" r:id="rId4"/>
    <p:sldLayoutId id="2147490764" r:id="rId5"/>
    <p:sldLayoutId id="2147490765" r:id="rId6"/>
    <p:sldLayoutId id="2147490766" r:id="rId7"/>
    <p:sldLayoutId id="2147490767" r:id="rId8"/>
    <p:sldLayoutId id="2147490768" r:id="rId9"/>
    <p:sldLayoutId id="2147490769" r:id="rId10"/>
    <p:sldLayoutId id="2147490770" r:id="rId11"/>
    <p:sldLayoutId id="2147490771" r:id="rId12"/>
    <p:sldLayoutId id="2147490772" r:id="rId13"/>
    <p:sldLayoutId id="2147490773" r:id="rId14"/>
    <p:sldLayoutId id="2147490774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5pPr>
      <a:lvl6pPr marL="422041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6pPr>
      <a:lvl7pPr marL="844083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7pPr>
      <a:lvl8pPr marL="1266124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8pPr>
      <a:lvl9pPr marL="1688165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9pPr>
    </p:titleStyle>
    <p:bodyStyle>
      <a:lvl1pPr marL="316531" indent="-31653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954">
          <a:solidFill>
            <a:schemeClr val="tx1"/>
          </a:solidFill>
          <a:latin typeface="+mn-lt"/>
          <a:ea typeface="+mn-ea"/>
          <a:cs typeface="+mn-cs"/>
        </a:defRPr>
      </a:lvl1pPr>
      <a:lvl2pPr marL="685817" indent="-263776" algn="l" rtl="0" eaLnBrk="0" fontAlgn="base" hangingPunct="0">
        <a:spcBef>
          <a:spcPct val="20000"/>
        </a:spcBef>
        <a:spcAft>
          <a:spcPct val="0"/>
        </a:spcAft>
        <a:buChar char="–"/>
        <a:defRPr sz="2585">
          <a:solidFill>
            <a:schemeClr val="tx1"/>
          </a:solidFill>
          <a:latin typeface="Arial" charset="0"/>
        </a:defRPr>
      </a:lvl2pPr>
      <a:lvl3pPr marL="1055103" indent="-211021" algn="l" rtl="0" eaLnBrk="0" fontAlgn="base" hangingPunct="0">
        <a:spcBef>
          <a:spcPct val="20000"/>
        </a:spcBef>
        <a:spcAft>
          <a:spcPct val="0"/>
        </a:spcAft>
        <a:buChar char="•"/>
        <a:defRPr sz="2215">
          <a:solidFill>
            <a:schemeClr val="tx1"/>
          </a:solidFill>
          <a:latin typeface="Arial" charset="0"/>
        </a:defRPr>
      </a:lvl3pPr>
      <a:lvl4pPr marL="1477145" indent="-211021" algn="l" rtl="0" eaLnBrk="0" fontAlgn="base" hangingPunct="0">
        <a:spcBef>
          <a:spcPct val="20000"/>
        </a:spcBef>
        <a:spcAft>
          <a:spcPct val="0"/>
        </a:spcAft>
        <a:buChar char="–"/>
        <a:defRPr sz="1846">
          <a:solidFill>
            <a:schemeClr val="tx1"/>
          </a:solidFill>
          <a:latin typeface="Arial" charset="0"/>
        </a:defRPr>
      </a:lvl4pPr>
      <a:lvl5pPr marL="1899186" indent="-211021" algn="l" rtl="0" eaLnBrk="0" fontAlgn="base" hangingPunct="0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5pPr>
      <a:lvl6pPr marL="2321227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6pPr>
      <a:lvl7pPr marL="2743269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7pPr>
      <a:lvl8pPr marL="3165310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8pPr>
      <a:lvl9pPr marL="3587351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1pPr>
      <a:lvl2pPr marL="42204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2pPr>
      <a:lvl3pPr marL="844083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3pPr>
      <a:lvl4pPr marL="1266124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4pPr>
      <a:lvl5pPr marL="1688165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5pPr>
      <a:lvl6pPr marL="2110207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6pPr>
      <a:lvl7pPr marL="2532248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7pPr>
      <a:lvl8pPr marL="2954289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8pPr>
      <a:lvl9pPr marL="337633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060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0" r:id="rId1"/>
    <p:sldLayoutId id="2147484621" r:id="rId2"/>
    <p:sldLayoutId id="2147484622" r:id="rId3"/>
    <p:sldLayoutId id="2147484623" r:id="rId4"/>
    <p:sldLayoutId id="2147484624" r:id="rId5"/>
    <p:sldLayoutId id="2147484625" r:id="rId6"/>
    <p:sldLayoutId id="2147484626" r:id="rId7"/>
    <p:sldLayoutId id="2147484627" r:id="rId8"/>
    <p:sldLayoutId id="2147484628" r:id="rId9"/>
    <p:sldLayoutId id="2147484629" r:id="rId10"/>
    <p:sldLayoutId id="2147484630" r:id="rId11"/>
    <p:sldLayoutId id="2147484631" r:id="rId12"/>
    <p:sldLayoutId id="2147484632" r:id="rId13"/>
    <p:sldLayoutId id="2147484633" r:id="rId14"/>
    <p:sldLayoutId id="2147484634" r:id="rId15"/>
    <p:sldLayoutId id="2147484635" r:id="rId16"/>
    <p:sldLayoutId id="2147484636" r:id="rId17"/>
    <p:sldLayoutId id="2147484637" r:id="rId18"/>
    <p:sldLayoutId id="2147484638" r:id="rId19"/>
    <p:sldLayoutId id="2147484639" r:id="rId20"/>
    <p:sldLayoutId id="2147484640" r:id="rId21"/>
    <p:sldLayoutId id="2147484641" r:id="rId22"/>
    <p:sldLayoutId id="2147484642" r:id="rId23"/>
    <p:sldLayoutId id="2147484643" r:id="rId24"/>
    <p:sldLayoutId id="2147484644" r:id="rId25"/>
    <p:sldLayoutId id="2147484645" r:id="rId26"/>
    <p:sldLayoutId id="2147484646" r:id="rId27"/>
    <p:sldLayoutId id="2147484647" r:id="rId28"/>
    <p:sldLayoutId id="2147484648" r:id="rId29"/>
    <p:sldLayoutId id="2147484649" r:id="rId30"/>
    <p:sldLayoutId id="2147484650" r:id="rId31"/>
    <p:sldLayoutId id="2147484651" r:id="rId32"/>
    <p:sldLayoutId id="2147484652" r:id="rId33"/>
    <p:sldLayoutId id="2147484653" r:id="rId34"/>
    <p:sldLayoutId id="2147484654" r:id="rId35"/>
    <p:sldLayoutId id="2147484655" r:id="rId36"/>
    <p:sldLayoutId id="2147484656" r:id="rId37"/>
    <p:sldLayoutId id="2147484657" r:id="rId38"/>
    <p:sldLayoutId id="2147484658" r:id="rId39"/>
    <p:sldLayoutId id="2147484659" r:id="rId40"/>
    <p:sldLayoutId id="2147484660" r:id="rId41"/>
    <p:sldLayoutId id="2147484661" r:id="rId42"/>
    <p:sldLayoutId id="2147484662" r:id="rId43"/>
    <p:sldLayoutId id="2147484663" r:id="rId44"/>
    <p:sldLayoutId id="2147484664" r:id="rId45"/>
    <p:sldLayoutId id="2147484665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fld id="{77547E66-2E67-4A62-8BDC-9711E11909B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11156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776" r:id="rId1"/>
    <p:sldLayoutId id="2147490777" r:id="rId2"/>
    <p:sldLayoutId id="2147490778" r:id="rId3"/>
    <p:sldLayoutId id="2147490779" r:id="rId4"/>
    <p:sldLayoutId id="2147490780" r:id="rId5"/>
    <p:sldLayoutId id="2147490781" r:id="rId6"/>
    <p:sldLayoutId id="2147490782" r:id="rId7"/>
    <p:sldLayoutId id="2147490783" r:id="rId8"/>
    <p:sldLayoutId id="2147490784" r:id="rId9"/>
    <p:sldLayoutId id="2147490785" r:id="rId10"/>
    <p:sldLayoutId id="2147490786" r:id="rId11"/>
    <p:sldLayoutId id="2147490787" r:id="rId12"/>
    <p:sldLayoutId id="2147490788" r:id="rId13"/>
    <p:sldLayoutId id="2147490789" r:id="rId14"/>
    <p:sldLayoutId id="2147490790" r:id="rId15"/>
    <p:sldLayoutId id="2147490791" r:id="rId16"/>
    <p:sldLayoutId id="2147490792" r:id="rId17"/>
    <p:sldLayoutId id="2147490793" r:id="rId18"/>
    <p:sldLayoutId id="2147490794" r:id="rId19"/>
    <p:sldLayoutId id="2147490795" r:id="rId20"/>
    <p:sldLayoutId id="2147490796" r:id="rId2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19146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798" r:id="rId1"/>
    <p:sldLayoutId id="2147490799" r:id="rId2"/>
    <p:sldLayoutId id="2147490800" r:id="rId3"/>
    <p:sldLayoutId id="2147490801" r:id="rId4"/>
    <p:sldLayoutId id="2147490802" r:id="rId5"/>
    <p:sldLayoutId id="2147490803" r:id="rId6"/>
    <p:sldLayoutId id="2147490804" r:id="rId7"/>
    <p:sldLayoutId id="2147490805" r:id="rId8"/>
    <p:sldLayoutId id="2147490806" r:id="rId9"/>
    <p:sldLayoutId id="2147490807" r:id="rId10"/>
    <p:sldLayoutId id="2147490808" r:id="rId11"/>
    <p:sldLayoutId id="2147490809" r:id="rId12"/>
    <p:sldLayoutId id="2147490810" r:id="rId13"/>
    <p:sldLayoutId id="2147490811" r:id="rId14"/>
    <p:sldLayoutId id="2147490812" r:id="rId15"/>
    <p:sldLayoutId id="2147490813" r:id="rId16"/>
    <p:sldLayoutId id="2147490814" r:id="rId17"/>
    <p:sldLayoutId id="2147490815" r:id="rId18"/>
    <p:sldLayoutId id="2147490816" r:id="rId19"/>
    <p:sldLayoutId id="2147490817" r:id="rId20"/>
    <p:sldLayoutId id="2147490818" r:id="rId21"/>
    <p:sldLayoutId id="2147490819" r:id="rId22"/>
    <p:sldLayoutId id="2147490820" r:id="rId23"/>
    <p:sldLayoutId id="2147490821" r:id="rId24"/>
    <p:sldLayoutId id="2147490822" r:id="rId25"/>
    <p:sldLayoutId id="2147490823" r:id="rId26"/>
    <p:sldLayoutId id="2147490824" r:id="rId27"/>
    <p:sldLayoutId id="2147490825" r:id="rId28"/>
    <p:sldLayoutId id="2147490826" r:id="rId29"/>
    <p:sldLayoutId id="2147490827" r:id="rId30"/>
    <p:sldLayoutId id="2147490828" r:id="rId31"/>
    <p:sldLayoutId id="2147490829" r:id="rId32"/>
    <p:sldLayoutId id="2147490830" r:id="rId33"/>
    <p:sldLayoutId id="2147490831" r:id="rId34"/>
    <p:sldLayoutId id="2147490832" r:id="rId35"/>
    <p:sldLayoutId id="2147490833" r:id="rId3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34688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835" r:id="rId1"/>
    <p:sldLayoutId id="2147490836" r:id="rId2"/>
    <p:sldLayoutId id="2147490837" r:id="rId3"/>
    <p:sldLayoutId id="2147490838" r:id="rId4"/>
    <p:sldLayoutId id="2147490839" r:id="rId5"/>
    <p:sldLayoutId id="2147490840" r:id="rId6"/>
    <p:sldLayoutId id="2147490841" r:id="rId7"/>
    <p:sldLayoutId id="2147490842" r:id="rId8"/>
    <p:sldLayoutId id="2147490843" r:id="rId9"/>
    <p:sldLayoutId id="2147490844" r:id="rId10"/>
    <p:sldLayoutId id="2147490845" r:id="rId11"/>
    <p:sldLayoutId id="2147490846" r:id="rId12"/>
    <p:sldLayoutId id="2147490847" r:id="rId13"/>
    <p:sldLayoutId id="2147490848" r:id="rId14"/>
    <p:sldLayoutId id="2147490849" r:id="rId15"/>
    <p:sldLayoutId id="2147490850" r:id="rId16"/>
    <p:sldLayoutId id="2147490851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30240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853" r:id="rId1"/>
    <p:sldLayoutId id="2147490854" r:id="rId2"/>
    <p:sldLayoutId id="2147490855" r:id="rId3"/>
    <p:sldLayoutId id="2147490856" r:id="rId4"/>
    <p:sldLayoutId id="2147490857" r:id="rId5"/>
    <p:sldLayoutId id="2147490858" r:id="rId6"/>
    <p:sldLayoutId id="2147490859" r:id="rId7"/>
    <p:sldLayoutId id="2147490860" r:id="rId8"/>
    <p:sldLayoutId id="2147490861" r:id="rId9"/>
    <p:sldLayoutId id="2147490862" r:id="rId10"/>
    <p:sldLayoutId id="2147490863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5344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457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/>
            </a:lvl1pPr>
          </a:lstStyle>
          <a:p>
            <a:pPr>
              <a:defRPr/>
            </a:pPr>
            <a:fld id="{0A90D857-B1D0-4E95-9D51-38C0B8CF60CD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2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3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0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5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400" b="1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78121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878" r:id="rId1"/>
    <p:sldLayoutId id="2147490879" r:id="rId2"/>
    <p:sldLayoutId id="2147490880" r:id="rId3"/>
    <p:sldLayoutId id="2147490881" r:id="rId4"/>
    <p:sldLayoutId id="2147490882" r:id="rId5"/>
    <p:sldLayoutId id="2147490883" r:id="rId6"/>
    <p:sldLayoutId id="2147490884" r:id="rId7"/>
    <p:sldLayoutId id="2147490885" r:id="rId8"/>
    <p:sldLayoutId id="2147490886" r:id="rId9"/>
    <p:sldLayoutId id="2147490887" r:id="rId10"/>
    <p:sldLayoutId id="2147490888" r:id="rId11"/>
    <p:sldLayoutId id="2147490889" r:id="rId12"/>
    <p:sldLayoutId id="2147490890" r:id="rId13"/>
    <p:sldLayoutId id="2147490891" r:id="rId14"/>
    <p:sldLayoutId id="2147490892" r:id="rId15"/>
    <p:sldLayoutId id="2147490893" r:id="rId16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47753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895" r:id="rId1"/>
    <p:sldLayoutId id="2147490896" r:id="rId2"/>
    <p:sldLayoutId id="2147490897" r:id="rId3"/>
    <p:sldLayoutId id="2147490898" r:id="rId4"/>
    <p:sldLayoutId id="2147490899" r:id="rId5"/>
    <p:sldLayoutId id="2147490900" r:id="rId6"/>
    <p:sldLayoutId id="2147490901" r:id="rId7"/>
    <p:sldLayoutId id="2147490902" r:id="rId8"/>
    <p:sldLayoutId id="2147490903" r:id="rId9"/>
    <p:sldLayoutId id="2147490904" r:id="rId10"/>
    <p:sldLayoutId id="2147490905" r:id="rId11"/>
    <p:sldLayoutId id="2147490906" r:id="rId12"/>
    <p:sldLayoutId id="2147490907" r:id="rId13"/>
    <p:sldLayoutId id="2147490908" r:id="rId14"/>
    <p:sldLayoutId id="2147490909" r:id="rId15"/>
    <p:sldLayoutId id="2147490910" r:id="rId16"/>
    <p:sldLayoutId id="2147490911" r:id="rId17"/>
    <p:sldLayoutId id="2147490912" r:id="rId18"/>
    <p:sldLayoutId id="2147490913" r:id="rId19"/>
    <p:sldLayoutId id="2147490914" r:id="rId20"/>
    <p:sldLayoutId id="2147490915" r:id="rId21"/>
    <p:sldLayoutId id="2147490916" r:id="rId22"/>
    <p:sldLayoutId id="2147490917" r:id="rId23"/>
    <p:sldLayoutId id="2147490918" r:id="rId24"/>
    <p:sldLayoutId id="2147490919" r:id="rId25"/>
    <p:sldLayoutId id="2147490920" r:id="rId26"/>
    <p:sldLayoutId id="2147490921" r:id="rId27"/>
    <p:sldLayoutId id="2147490922" r:id="rId28"/>
    <p:sldLayoutId id="2147490923" r:id="rId29"/>
    <p:sldLayoutId id="2147490924" r:id="rId30"/>
    <p:sldLayoutId id="2147490925" r:id="rId31"/>
    <p:sldLayoutId id="2147490926" r:id="rId32"/>
    <p:sldLayoutId id="2147490927" r:id="rId33"/>
    <p:sldLayoutId id="2147490928" r:id="rId34"/>
    <p:sldLayoutId id="2147490929" r:id="rId35"/>
    <p:sldLayoutId id="2147490930" r:id="rId36"/>
    <p:sldLayoutId id="2147490931" r:id="rId37"/>
    <p:sldLayoutId id="2147490932" r:id="rId38"/>
    <p:sldLayoutId id="2147490933" r:id="rId39"/>
    <p:sldLayoutId id="2147490934" r:id="rId40"/>
    <p:sldLayoutId id="2147490935" r:id="rId41"/>
    <p:sldLayoutId id="2147490936" r:id="rId42"/>
    <p:sldLayoutId id="2147490937" r:id="rId43"/>
    <p:sldLayoutId id="2147490938" r:id="rId44"/>
    <p:sldLayoutId id="2147490939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6033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941" r:id="rId1"/>
    <p:sldLayoutId id="2147490942" r:id="rId2"/>
    <p:sldLayoutId id="2147490943" r:id="rId3"/>
    <p:sldLayoutId id="2147490944" r:id="rId4"/>
    <p:sldLayoutId id="2147490945" r:id="rId5"/>
    <p:sldLayoutId id="2147490946" r:id="rId6"/>
    <p:sldLayoutId id="2147490947" r:id="rId7"/>
    <p:sldLayoutId id="2147490948" r:id="rId8"/>
    <p:sldLayoutId id="2147490949" r:id="rId9"/>
    <p:sldLayoutId id="2147490950" r:id="rId10"/>
    <p:sldLayoutId id="2147490951" r:id="rId11"/>
    <p:sldLayoutId id="2147490952" r:id="rId12"/>
    <p:sldLayoutId id="2147490953" r:id="rId13"/>
    <p:sldLayoutId id="2147490954" r:id="rId14"/>
    <p:sldLayoutId id="2147490955" r:id="rId15"/>
    <p:sldLayoutId id="2147490956" r:id="rId16"/>
    <p:sldLayoutId id="214749095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92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sz="2954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48480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0959" r:id="rId1"/>
    <p:sldLayoutId id="2147490960" r:id="rId2"/>
    <p:sldLayoutId id="2147490961" r:id="rId3"/>
    <p:sldLayoutId id="2147490962" r:id="rId4"/>
    <p:sldLayoutId id="2147490963" r:id="rId5"/>
    <p:sldLayoutId id="2147490964" r:id="rId6"/>
    <p:sldLayoutId id="2147490965" r:id="rId7"/>
    <p:sldLayoutId id="2147490966" r:id="rId8"/>
    <p:sldLayoutId id="2147490967" r:id="rId9"/>
    <p:sldLayoutId id="2147490968" r:id="rId10"/>
    <p:sldLayoutId id="2147490969" r:id="rId11"/>
    <p:sldLayoutId id="2147490970" r:id="rId12"/>
    <p:sldLayoutId id="2147490971" r:id="rId13"/>
    <p:sldLayoutId id="2147490972" r:id="rId14"/>
    <p:sldLayoutId id="2147490973" r:id="rId15"/>
    <p:sldLayoutId id="2147490974" r:id="rId16"/>
    <p:sldLayoutId id="2147490975" r:id="rId17"/>
    <p:sldLayoutId id="2147490976" r:id="rId18"/>
    <p:sldLayoutId id="2147490977" r:id="rId19"/>
    <p:sldLayoutId id="2147490978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5pPr>
      <a:lvl6pPr marL="422041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6pPr>
      <a:lvl7pPr marL="844083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7pPr>
      <a:lvl8pPr marL="1266124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8pPr>
      <a:lvl9pPr marL="1688165" algn="ctr" rtl="0" fontAlgn="base">
        <a:spcBef>
          <a:spcPct val="0"/>
        </a:spcBef>
        <a:spcAft>
          <a:spcPct val="0"/>
        </a:spcAft>
        <a:defRPr sz="2954" b="1">
          <a:solidFill>
            <a:schemeClr val="bg1"/>
          </a:solidFill>
          <a:latin typeface="Times New Roman" pitchFamily="18" charset="0"/>
        </a:defRPr>
      </a:lvl9pPr>
    </p:titleStyle>
    <p:bodyStyle>
      <a:lvl1pPr marL="316531" indent="-31653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954">
          <a:solidFill>
            <a:schemeClr val="tx1"/>
          </a:solidFill>
          <a:latin typeface="+mn-lt"/>
          <a:ea typeface="+mn-ea"/>
          <a:cs typeface="+mn-cs"/>
        </a:defRPr>
      </a:lvl1pPr>
      <a:lvl2pPr marL="685817" indent="-263776" algn="l" rtl="0" eaLnBrk="0" fontAlgn="base" hangingPunct="0">
        <a:spcBef>
          <a:spcPct val="20000"/>
        </a:spcBef>
        <a:spcAft>
          <a:spcPct val="0"/>
        </a:spcAft>
        <a:buChar char="–"/>
        <a:defRPr sz="2585">
          <a:solidFill>
            <a:schemeClr val="tx1"/>
          </a:solidFill>
          <a:latin typeface="Arial" pitchFamily="34" charset="0"/>
        </a:defRPr>
      </a:lvl2pPr>
      <a:lvl3pPr marL="1055103" indent="-211021" algn="l" rtl="0" eaLnBrk="0" fontAlgn="base" hangingPunct="0">
        <a:spcBef>
          <a:spcPct val="20000"/>
        </a:spcBef>
        <a:spcAft>
          <a:spcPct val="0"/>
        </a:spcAft>
        <a:buChar char="•"/>
        <a:defRPr sz="2215">
          <a:solidFill>
            <a:schemeClr val="tx1"/>
          </a:solidFill>
          <a:latin typeface="Arial" pitchFamily="34" charset="0"/>
        </a:defRPr>
      </a:lvl3pPr>
      <a:lvl4pPr marL="1477145" indent="-211021" algn="l" rtl="0" eaLnBrk="0" fontAlgn="base" hangingPunct="0">
        <a:spcBef>
          <a:spcPct val="20000"/>
        </a:spcBef>
        <a:spcAft>
          <a:spcPct val="0"/>
        </a:spcAft>
        <a:buChar char="–"/>
        <a:defRPr sz="1846">
          <a:solidFill>
            <a:schemeClr val="tx1"/>
          </a:solidFill>
          <a:latin typeface="Arial" pitchFamily="34" charset="0"/>
        </a:defRPr>
      </a:lvl4pPr>
      <a:lvl5pPr marL="1899186" indent="-211021" algn="l" rtl="0" eaLnBrk="0" fontAlgn="base" hangingPunct="0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pitchFamily="34" charset="0"/>
        </a:defRPr>
      </a:lvl5pPr>
      <a:lvl6pPr marL="2321227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pitchFamily="34" charset="0"/>
        </a:defRPr>
      </a:lvl6pPr>
      <a:lvl7pPr marL="2743269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pitchFamily="34" charset="0"/>
        </a:defRPr>
      </a:lvl7pPr>
      <a:lvl8pPr marL="3165310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pitchFamily="34" charset="0"/>
        </a:defRPr>
      </a:lvl8pPr>
      <a:lvl9pPr marL="3587351" indent="-211021" algn="l" rtl="0" fontAlgn="base">
        <a:spcBef>
          <a:spcPct val="20000"/>
        </a:spcBef>
        <a:spcAft>
          <a:spcPct val="0"/>
        </a:spcAft>
        <a:buChar char="»"/>
        <a:defRPr sz="1846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1pPr>
      <a:lvl2pPr marL="42204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2pPr>
      <a:lvl3pPr marL="844083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3pPr>
      <a:lvl4pPr marL="1266124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4pPr>
      <a:lvl5pPr marL="1688165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5pPr>
      <a:lvl6pPr marL="2110207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6pPr>
      <a:lvl7pPr marL="2532248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7pPr>
      <a:lvl8pPr marL="2954289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8pPr>
      <a:lvl9pPr marL="3376331" algn="l" defTabSz="844083" rtl="0" eaLnBrk="1" latinLnBrk="0" hangingPunct="1">
        <a:defRPr sz="16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72540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017" r:id="rId1"/>
    <p:sldLayoutId id="2147491018" r:id="rId2"/>
    <p:sldLayoutId id="2147491019" r:id="rId3"/>
    <p:sldLayoutId id="2147491020" r:id="rId4"/>
    <p:sldLayoutId id="2147491021" r:id="rId5"/>
    <p:sldLayoutId id="2147491022" r:id="rId6"/>
    <p:sldLayoutId id="2147491023" r:id="rId7"/>
    <p:sldLayoutId id="2147491024" r:id="rId8"/>
    <p:sldLayoutId id="2147491025" r:id="rId9"/>
    <p:sldLayoutId id="2147491026" r:id="rId10"/>
    <p:sldLayoutId id="2147491027" r:id="rId11"/>
    <p:sldLayoutId id="2147491028" r:id="rId12"/>
    <p:sldLayoutId id="2147491029" r:id="rId13"/>
    <p:sldLayoutId id="2147491030" r:id="rId14"/>
    <p:sldLayoutId id="2147491031" r:id="rId15"/>
    <p:sldLayoutId id="2147491032" r:id="rId16"/>
    <p:sldLayoutId id="2147491033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7652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035" r:id="rId1"/>
    <p:sldLayoutId id="2147491036" r:id="rId2"/>
    <p:sldLayoutId id="2147491037" r:id="rId3"/>
    <p:sldLayoutId id="2147491038" r:id="rId4"/>
    <p:sldLayoutId id="2147491039" r:id="rId5"/>
    <p:sldLayoutId id="2147491040" r:id="rId6"/>
    <p:sldLayoutId id="2147491041" r:id="rId7"/>
    <p:sldLayoutId id="2147491042" r:id="rId8"/>
    <p:sldLayoutId id="2147491043" r:id="rId9"/>
    <p:sldLayoutId id="2147491044" r:id="rId10"/>
    <p:sldLayoutId id="2147491045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131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67" r:id="rId1"/>
    <p:sldLayoutId id="2147484668" r:id="rId2"/>
    <p:sldLayoutId id="2147484669" r:id="rId3"/>
    <p:sldLayoutId id="2147484670" r:id="rId4"/>
    <p:sldLayoutId id="2147484671" r:id="rId5"/>
    <p:sldLayoutId id="2147484672" r:id="rId6"/>
    <p:sldLayoutId id="2147484673" r:id="rId7"/>
    <p:sldLayoutId id="2147484674" r:id="rId8"/>
    <p:sldLayoutId id="2147484675" r:id="rId9"/>
    <p:sldLayoutId id="2147484676" r:id="rId10"/>
    <p:sldLayoutId id="2147484677" r:id="rId11"/>
    <p:sldLayoutId id="2147484678" r:id="rId12"/>
    <p:sldLayoutId id="2147484679" r:id="rId13"/>
    <p:sldLayoutId id="2147484680" r:id="rId14"/>
    <p:sldLayoutId id="2147484681" r:id="rId15"/>
    <p:sldLayoutId id="2147484682" r:id="rId16"/>
    <p:sldLayoutId id="2147484683" r:id="rId17"/>
    <p:sldLayoutId id="2147484684" r:id="rId18"/>
    <p:sldLayoutId id="2147484685" r:id="rId19"/>
    <p:sldLayoutId id="2147484686" r:id="rId20"/>
    <p:sldLayoutId id="2147484687" r:id="rId21"/>
    <p:sldLayoutId id="2147484688" r:id="rId22"/>
    <p:sldLayoutId id="2147484689" r:id="rId23"/>
    <p:sldLayoutId id="2147484690" r:id="rId24"/>
    <p:sldLayoutId id="2147484691" r:id="rId25"/>
    <p:sldLayoutId id="2147484692" r:id="rId26"/>
    <p:sldLayoutId id="2147484693" r:id="rId27"/>
    <p:sldLayoutId id="2147484694" r:id="rId28"/>
    <p:sldLayoutId id="2147484695" r:id="rId29"/>
    <p:sldLayoutId id="2147484696" r:id="rId30"/>
    <p:sldLayoutId id="2147484697" r:id="rId31"/>
    <p:sldLayoutId id="2147484698" r:id="rId32"/>
    <p:sldLayoutId id="2147484699" r:id="rId33"/>
    <p:sldLayoutId id="2147484700" r:id="rId34"/>
    <p:sldLayoutId id="2147484701" r:id="rId35"/>
    <p:sldLayoutId id="2147484702" r:id="rId36"/>
    <p:sldLayoutId id="2147484703" r:id="rId37"/>
    <p:sldLayoutId id="2147484704" r:id="rId38"/>
    <p:sldLayoutId id="2147484705" r:id="rId39"/>
    <p:sldLayoutId id="2147484706" r:id="rId40"/>
    <p:sldLayoutId id="2147484707" r:id="rId41"/>
    <p:sldLayoutId id="2147484708" r:id="rId42"/>
    <p:sldLayoutId id="2147484709" r:id="rId43"/>
    <p:sldLayoutId id="2147484710" r:id="rId44"/>
    <p:sldLayoutId id="2147484711" r:id="rId45"/>
    <p:sldLayoutId id="2147484712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055265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047" r:id="rId1"/>
    <p:sldLayoutId id="2147491048" r:id="rId2"/>
    <p:sldLayoutId id="2147491049" r:id="rId3"/>
    <p:sldLayoutId id="2147491050" r:id="rId4"/>
    <p:sldLayoutId id="2147491051" r:id="rId5"/>
    <p:sldLayoutId id="2147491052" r:id="rId6"/>
    <p:sldLayoutId id="2147491053" r:id="rId7"/>
    <p:sldLayoutId id="2147491054" r:id="rId8"/>
    <p:sldLayoutId id="2147491055" r:id="rId9"/>
    <p:sldLayoutId id="2147491056" r:id="rId10"/>
    <p:sldLayoutId id="2147491057" r:id="rId11"/>
    <p:sldLayoutId id="2147491059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34069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085" r:id="rId1"/>
    <p:sldLayoutId id="2147491086" r:id="rId2"/>
    <p:sldLayoutId id="2147491087" r:id="rId3"/>
    <p:sldLayoutId id="2147491088" r:id="rId4"/>
    <p:sldLayoutId id="2147491089" r:id="rId5"/>
    <p:sldLayoutId id="2147491090" r:id="rId6"/>
    <p:sldLayoutId id="2147491091" r:id="rId7"/>
    <p:sldLayoutId id="2147491092" r:id="rId8"/>
    <p:sldLayoutId id="2147491093" r:id="rId9"/>
    <p:sldLayoutId id="2147491094" r:id="rId10"/>
    <p:sldLayoutId id="2147491095" r:id="rId11"/>
    <p:sldLayoutId id="2147491096" r:id="rId12"/>
    <p:sldLayoutId id="2147491097" r:id="rId13"/>
    <p:sldLayoutId id="2147491098" r:id="rId14"/>
    <p:sldLayoutId id="2147491099" r:id="rId15"/>
    <p:sldLayoutId id="2147491100" r:id="rId16"/>
    <p:sldLayoutId id="2147491101" r:id="rId17"/>
    <p:sldLayoutId id="2147491102" r:id="rId18"/>
    <p:sldLayoutId id="2147491103" r:id="rId19"/>
    <p:sldLayoutId id="2147491104" r:id="rId20"/>
    <p:sldLayoutId id="2147491105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742817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107" r:id="rId1"/>
    <p:sldLayoutId id="2147491108" r:id="rId2"/>
    <p:sldLayoutId id="2147491109" r:id="rId3"/>
    <p:sldLayoutId id="2147491110" r:id="rId4"/>
    <p:sldLayoutId id="2147491111" r:id="rId5"/>
    <p:sldLayoutId id="2147491112" r:id="rId6"/>
    <p:sldLayoutId id="2147491113" r:id="rId7"/>
    <p:sldLayoutId id="2147491114" r:id="rId8"/>
    <p:sldLayoutId id="2147491115" r:id="rId9"/>
    <p:sldLayoutId id="2147491116" r:id="rId10"/>
    <p:sldLayoutId id="2147491117" r:id="rId11"/>
    <p:sldLayoutId id="2147491118" r:id="rId12"/>
    <p:sldLayoutId id="2147491119" r:id="rId13"/>
    <p:sldLayoutId id="2147491120" r:id="rId14"/>
    <p:sldLayoutId id="2147491121" r:id="rId15"/>
    <p:sldLayoutId id="2147491122" r:id="rId16"/>
    <p:sldLayoutId id="2147491123" r:id="rId17"/>
    <p:sldLayoutId id="2147491124" r:id="rId18"/>
    <p:sldLayoutId id="2147491125" r:id="rId19"/>
    <p:sldLayoutId id="2147491126" r:id="rId20"/>
    <p:sldLayoutId id="2147491127" r:id="rId21"/>
    <p:sldLayoutId id="2147491128" r:id="rId22"/>
    <p:sldLayoutId id="2147491129" r:id="rId23"/>
    <p:sldLayoutId id="2147491130" r:id="rId24"/>
    <p:sldLayoutId id="2147491131" r:id="rId25"/>
    <p:sldLayoutId id="2147491132" r:id="rId26"/>
    <p:sldLayoutId id="2147491133" r:id="rId27"/>
    <p:sldLayoutId id="2147491134" r:id="rId28"/>
    <p:sldLayoutId id="2147491135" r:id="rId29"/>
    <p:sldLayoutId id="2147491136" r:id="rId30"/>
    <p:sldLayoutId id="2147491137" r:id="rId31"/>
    <p:sldLayoutId id="2147491138" r:id="rId32"/>
    <p:sldLayoutId id="2147491139" r:id="rId33"/>
    <p:sldLayoutId id="2147491140" r:id="rId34"/>
    <p:sldLayoutId id="2147491141" r:id="rId35"/>
    <p:sldLayoutId id="2147491142" r:id="rId36"/>
    <p:sldLayoutId id="2147491143" r:id="rId37"/>
    <p:sldLayoutId id="2147491144" r:id="rId38"/>
    <p:sldLayoutId id="2147491145" r:id="rId39"/>
    <p:sldLayoutId id="2147491147" r:id="rId40"/>
    <p:sldLayoutId id="2147491148" r:id="rId41"/>
    <p:sldLayoutId id="2147491149" r:id="rId42"/>
    <p:sldLayoutId id="2147491150" r:id="rId43"/>
    <p:sldLayoutId id="2147491151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60632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175" r:id="rId1"/>
    <p:sldLayoutId id="2147491176" r:id="rId2"/>
    <p:sldLayoutId id="2147491177" r:id="rId3"/>
    <p:sldLayoutId id="2147491178" r:id="rId4"/>
    <p:sldLayoutId id="2147491179" r:id="rId5"/>
    <p:sldLayoutId id="2147491180" r:id="rId6"/>
    <p:sldLayoutId id="2147491181" r:id="rId7"/>
    <p:sldLayoutId id="2147491182" r:id="rId8"/>
    <p:sldLayoutId id="2147491183" r:id="rId9"/>
    <p:sldLayoutId id="2147491184" r:id="rId10"/>
    <p:sldLayoutId id="2147491185" r:id="rId11"/>
    <p:sldLayoutId id="2147491186" r:id="rId12"/>
    <p:sldLayoutId id="2147491187" r:id="rId13"/>
    <p:sldLayoutId id="2147491188" r:id="rId14"/>
    <p:sldLayoutId id="2147491189" r:id="rId15"/>
    <p:sldLayoutId id="2147491190" r:id="rId16"/>
    <p:sldLayoutId id="2147491191" r:id="rId17"/>
    <p:sldLayoutId id="2147491192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1041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194" r:id="rId1"/>
    <p:sldLayoutId id="2147491195" r:id="rId2"/>
    <p:sldLayoutId id="2147491196" r:id="rId3"/>
    <p:sldLayoutId id="2147491197" r:id="rId4"/>
    <p:sldLayoutId id="2147491198" r:id="rId5"/>
    <p:sldLayoutId id="2147491199" r:id="rId6"/>
    <p:sldLayoutId id="2147491200" r:id="rId7"/>
    <p:sldLayoutId id="2147491201" r:id="rId8"/>
    <p:sldLayoutId id="2147491202" r:id="rId9"/>
    <p:sldLayoutId id="2147491203" r:id="rId10"/>
    <p:sldLayoutId id="2147491204" r:id="rId11"/>
    <p:sldLayoutId id="2147491205" r:id="rId12"/>
    <p:sldLayoutId id="2147491206" r:id="rId13"/>
    <p:sldLayoutId id="2147491207" r:id="rId14"/>
    <p:sldLayoutId id="2147491208" r:id="rId15"/>
    <p:sldLayoutId id="2147491209" r:id="rId16"/>
    <p:sldLayoutId id="2147491210" r:id="rId17"/>
    <p:sldLayoutId id="2147491211" r:id="rId18"/>
    <p:sldLayoutId id="2147491212" r:id="rId19"/>
    <p:sldLayoutId id="2147491213" r:id="rId20"/>
    <p:sldLayoutId id="2147491214" r:id="rId21"/>
    <p:sldLayoutId id="2147491215" r:id="rId22"/>
    <p:sldLayoutId id="2147491216" r:id="rId23"/>
    <p:sldLayoutId id="2147491217" r:id="rId24"/>
    <p:sldLayoutId id="2147491218" r:id="rId25"/>
    <p:sldLayoutId id="2147491219" r:id="rId26"/>
    <p:sldLayoutId id="2147491220" r:id="rId27"/>
    <p:sldLayoutId id="2147491221" r:id="rId28"/>
    <p:sldLayoutId id="2147491222" r:id="rId29"/>
    <p:sldLayoutId id="2147491223" r:id="rId30"/>
    <p:sldLayoutId id="2147491224" r:id="rId31"/>
    <p:sldLayoutId id="2147491225" r:id="rId32"/>
    <p:sldLayoutId id="2147491226" r:id="rId33"/>
    <p:sldLayoutId id="2147491227" r:id="rId34"/>
    <p:sldLayoutId id="2147491228" r:id="rId35"/>
    <p:sldLayoutId id="2147491229" r:id="rId36"/>
    <p:sldLayoutId id="2147491230" r:id="rId37"/>
    <p:sldLayoutId id="2147491231" r:id="rId38"/>
    <p:sldLayoutId id="2147491232" r:id="rId39"/>
    <p:sldLayoutId id="2147491233" r:id="rId40"/>
    <p:sldLayoutId id="2147491234" r:id="rId41"/>
    <p:sldLayoutId id="2147491235" r:id="rId42"/>
    <p:sldLayoutId id="2147491236" r:id="rId43"/>
    <p:sldLayoutId id="2147491237" r:id="rId44"/>
    <p:sldLayoutId id="2147491238" r:id="rId45"/>
    <p:sldLayoutId id="2147491239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05324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241" r:id="rId1"/>
    <p:sldLayoutId id="2147491242" r:id="rId2"/>
    <p:sldLayoutId id="2147491243" r:id="rId3"/>
    <p:sldLayoutId id="2147491244" r:id="rId4"/>
    <p:sldLayoutId id="2147491245" r:id="rId5"/>
    <p:sldLayoutId id="2147491246" r:id="rId6"/>
    <p:sldLayoutId id="2147491247" r:id="rId7"/>
    <p:sldLayoutId id="2147491248" r:id="rId8"/>
    <p:sldLayoutId id="2147491249" r:id="rId9"/>
    <p:sldLayoutId id="2147491250" r:id="rId10"/>
    <p:sldLayoutId id="2147491251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6281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253" r:id="rId1"/>
    <p:sldLayoutId id="2147491254" r:id="rId2"/>
    <p:sldLayoutId id="2147491255" r:id="rId3"/>
    <p:sldLayoutId id="2147491256" r:id="rId4"/>
    <p:sldLayoutId id="2147491257" r:id="rId5"/>
    <p:sldLayoutId id="2147491258" r:id="rId6"/>
    <p:sldLayoutId id="2147491259" r:id="rId7"/>
    <p:sldLayoutId id="2147491260" r:id="rId8"/>
    <p:sldLayoutId id="2147491261" r:id="rId9"/>
    <p:sldLayoutId id="2147491262" r:id="rId10"/>
    <p:sldLayoutId id="2147491263" r:id="rId11"/>
    <p:sldLayoutId id="2147491264" r:id="rId12"/>
    <p:sldLayoutId id="2147491265" r:id="rId13"/>
    <p:sldLayoutId id="2147491266" r:id="rId14"/>
    <p:sldLayoutId id="2147491267" r:id="rId15"/>
    <p:sldLayoutId id="2147491268" r:id="rId16"/>
    <p:sldLayoutId id="2147491269" r:id="rId17"/>
    <p:sldLayoutId id="2147491270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1508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272" r:id="rId1"/>
    <p:sldLayoutId id="2147491273" r:id="rId2"/>
    <p:sldLayoutId id="2147491274" r:id="rId3"/>
    <p:sldLayoutId id="2147491275" r:id="rId4"/>
    <p:sldLayoutId id="2147491276" r:id="rId5"/>
    <p:sldLayoutId id="2147491277" r:id="rId6"/>
    <p:sldLayoutId id="2147491278" r:id="rId7"/>
    <p:sldLayoutId id="2147491279" r:id="rId8"/>
    <p:sldLayoutId id="2147491280" r:id="rId9"/>
    <p:sldLayoutId id="2147491281" r:id="rId10"/>
    <p:sldLayoutId id="2147491282" r:id="rId11"/>
    <p:sldLayoutId id="2147491283" r:id="rId12"/>
    <p:sldLayoutId id="2147491284" r:id="rId13"/>
    <p:sldLayoutId id="2147491285" r:id="rId14"/>
    <p:sldLayoutId id="2147491286" r:id="rId15"/>
    <p:sldLayoutId id="2147491287" r:id="rId16"/>
    <p:sldLayoutId id="2147491288" r:id="rId17"/>
    <p:sldLayoutId id="2147491289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33826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336" r:id="rId1"/>
    <p:sldLayoutId id="2147491337" r:id="rId2"/>
    <p:sldLayoutId id="2147491338" r:id="rId3"/>
    <p:sldLayoutId id="2147491339" r:id="rId4"/>
    <p:sldLayoutId id="2147491340" r:id="rId5"/>
    <p:sldLayoutId id="2147491341" r:id="rId6"/>
    <p:sldLayoutId id="2147491342" r:id="rId7"/>
    <p:sldLayoutId id="2147491343" r:id="rId8"/>
    <p:sldLayoutId id="2147491344" r:id="rId9"/>
    <p:sldLayoutId id="2147491345" r:id="rId10"/>
    <p:sldLayoutId id="2147491346" r:id="rId11"/>
    <p:sldLayoutId id="2147491347" r:id="rId12"/>
    <p:sldLayoutId id="2147491348" r:id="rId13"/>
    <p:sldLayoutId id="2147491349" r:id="rId14"/>
    <p:sldLayoutId id="2147491350" r:id="rId15"/>
    <p:sldLayoutId id="2147491351" r:id="rId16"/>
    <p:sldLayoutId id="2147491352" r:id="rId17"/>
    <p:sldLayoutId id="2147491353" r:id="rId18"/>
    <p:sldLayoutId id="2147491354" r:id="rId19"/>
    <p:sldLayoutId id="2147491355" r:id="rId20"/>
    <p:sldLayoutId id="2147491356" r:id="rId21"/>
    <p:sldLayoutId id="2147491357" r:id="rId22"/>
    <p:sldLayoutId id="2147491358" r:id="rId23"/>
    <p:sldLayoutId id="2147491359" r:id="rId24"/>
    <p:sldLayoutId id="2147491360" r:id="rId25"/>
    <p:sldLayoutId id="2147491361" r:id="rId26"/>
    <p:sldLayoutId id="2147491362" r:id="rId27"/>
    <p:sldLayoutId id="2147491363" r:id="rId28"/>
    <p:sldLayoutId id="2147491364" r:id="rId29"/>
    <p:sldLayoutId id="2147491365" r:id="rId30"/>
    <p:sldLayoutId id="2147491366" r:id="rId31"/>
    <p:sldLayoutId id="2147491367" r:id="rId32"/>
    <p:sldLayoutId id="2147491368" r:id="rId33"/>
    <p:sldLayoutId id="2147491369" r:id="rId34"/>
    <p:sldLayoutId id="2147491370" r:id="rId35"/>
    <p:sldLayoutId id="2147491371" r:id="rId36"/>
    <p:sldLayoutId id="2147491372" r:id="rId37"/>
    <p:sldLayoutId id="2147491373" r:id="rId38"/>
    <p:sldLayoutId id="2147491374" r:id="rId39"/>
    <p:sldLayoutId id="2147491375" r:id="rId40"/>
    <p:sldLayoutId id="2147491376" r:id="rId41"/>
    <p:sldLayoutId id="2147491377" r:id="rId42"/>
    <p:sldLayoutId id="2147491378" r:id="rId43"/>
    <p:sldLayoutId id="2147491379" r:id="rId44"/>
    <p:sldLayoutId id="2147491380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80260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382" r:id="rId1"/>
    <p:sldLayoutId id="2147491383" r:id="rId2"/>
    <p:sldLayoutId id="2147491384" r:id="rId3"/>
    <p:sldLayoutId id="2147491385" r:id="rId4"/>
    <p:sldLayoutId id="2147491386" r:id="rId5"/>
    <p:sldLayoutId id="2147491387" r:id="rId6"/>
    <p:sldLayoutId id="2147491388" r:id="rId7"/>
    <p:sldLayoutId id="2147491389" r:id="rId8"/>
    <p:sldLayoutId id="2147491390" r:id="rId9"/>
    <p:sldLayoutId id="2147491391" r:id="rId10"/>
    <p:sldLayoutId id="2147491392" r:id="rId11"/>
    <p:sldLayoutId id="2147491393" r:id="rId1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23789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14" r:id="rId1"/>
    <p:sldLayoutId id="2147484715" r:id="rId2"/>
    <p:sldLayoutId id="2147484716" r:id="rId3"/>
    <p:sldLayoutId id="2147484717" r:id="rId4"/>
    <p:sldLayoutId id="2147484718" r:id="rId5"/>
    <p:sldLayoutId id="2147484719" r:id="rId6"/>
    <p:sldLayoutId id="2147484720" r:id="rId7"/>
    <p:sldLayoutId id="2147484721" r:id="rId8"/>
    <p:sldLayoutId id="2147484722" r:id="rId9"/>
    <p:sldLayoutId id="2147484723" r:id="rId10"/>
    <p:sldLayoutId id="2147484724" r:id="rId11"/>
    <p:sldLayoutId id="2147484725" r:id="rId12"/>
    <p:sldLayoutId id="2147484726" r:id="rId13"/>
    <p:sldLayoutId id="2147484728" r:id="rId14"/>
    <p:sldLayoutId id="2147484729" r:id="rId15"/>
    <p:sldLayoutId id="2147484730" r:id="rId16"/>
    <p:sldLayoutId id="2147484731" r:id="rId17"/>
    <p:sldLayoutId id="2147484732" r:id="rId18"/>
    <p:sldLayoutId id="2147484733" r:id="rId19"/>
    <p:sldLayoutId id="2147484734" r:id="rId20"/>
    <p:sldLayoutId id="2147484735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  <a:cs typeface="+mn-cs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099344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91415" r:id="rId1"/>
    <p:sldLayoutId id="2147491416" r:id="rId2"/>
    <p:sldLayoutId id="2147491417" r:id="rId3"/>
    <p:sldLayoutId id="2147491418" r:id="rId4"/>
    <p:sldLayoutId id="2147491419" r:id="rId5"/>
    <p:sldLayoutId id="2147491420" r:id="rId6"/>
    <p:sldLayoutId id="2147491421" r:id="rId7"/>
    <p:sldLayoutId id="2147491422" r:id="rId8"/>
    <p:sldLayoutId id="2147491423" r:id="rId9"/>
    <p:sldLayoutId id="2147491424" r:id="rId10"/>
    <p:sldLayoutId id="2147491425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83446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427" r:id="rId1"/>
    <p:sldLayoutId id="2147491428" r:id="rId2"/>
    <p:sldLayoutId id="2147491429" r:id="rId3"/>
    <p:sldLayoutId id="2147491430" r:id="rId4"/>
    <p:sldLayoutId id="2147491431" r:id="rId5"/>
    <p:sldLayoutId id="2147491432" r:id="rId6"/>
    <p:sldLayoutId id="2147491433" r:id="rId7"/>
    <p:sldLayoutId id="2147491434" r:id="rId8"/>
    <p:sldLayoutId id="2147491435" r:id="rId9"/>
    <p:sldLayoutId id="2147491436" r:id="rId10"/>
    <p:sldLayoutId id="2147491437" r:id="rId11"/>
    <p:sldLayoutId id="2147491438" r:id="rId12"/>
    <p:sldLayoutId id="2147491439" r:id="rId13"/>
    <p:sldLayoutId id="2147491440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76533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442" r:id="rId1"/>
    <p:sldLayoutId id="2147491443" r:id="rId2"/>
    <p:sldLayoutId id="2147491444" r:id="rId3"/>
    <p:sldLayoutId id="2147491445" r:id="rId4"/>
    <p:sldLayoutId id="2147491446" r:id="rId5"/>
    <p:sldLayoutId id="2147491447" r:id="rId6"/>
    <p:sldLayoutId id="2147491448" r:id="rId7"/>
    <p:sldLayoutId id="2147491449" r:id="rId8"/>
    <p:sldLayoutId id="2147491450" r:id="rId9"/>
    <p:sldLayoutId id="2147491451" r:id="rId10"/>
    <p:sldLayoutId id="2147491452" r:id="rId11"/>
    <p:sldLayoutId id="2147491453" r:id="rId12"/>
    <p:sldLayoutId id="2147491454" r:id="rId13"/>
    <p:sldLayoutId id="2147491455" r:id="rId14"/>
    <p:sldLayoutId id="2147491456" r:id="rId15"/>
    <p:sldLayoutId id="2147491457" r:id="rId16"/>
    <p:sldLayoutId id="2147491458" r:id="rId17"/>
    <p:sldLayoutId id="2147491459" r:id="rId18"/>
    <p:sldLayoutId id="2147491460" r:id="rId19"/>
    <p:sldLayoutId id="2147491461" r:id="rId20"/>
    <p:sldLayoutId id="2147491462" r:id="rId21"/>
    <p:sldLayoutId id="2147491463" r:id="rId22"/>
    <p:sldLayoutId id="2147491464" r:id="rId23"/>
    <p:sldLayoutId id="2147491465" r:id="rId24"/>
    <p:sldLayoutId id="2147491466" r:id="rId25"/>
    <p:sldLayoutId id="2147491467" r:id="rId26"/>
    <p:sldLayoutId id="2147491468" r:id="rId27"/>
    <p:sldLayoutId id="2147491469" r:id="rId28"/>
    <p:sldLayoutId id="2147491470" r:id="rId29"/>
    <p:sldLayoutId id="2147491471" r:id="rId30"/>
    <p:sldLayoutId id="2147491472" r:id="rId31"/>
    <p:sldLayoutId id="2147491473" r:id="rId32"/>
    <p:sldLayoutId id="2147491474" r:id="rId33"/>
    <p:sldLayoutId id="2147491475" r:id="rId34"/>
    <p:sldLayoutId id="2147491476" r:id="rId35"/>
    <p:sldLayoutId id="2147491477" r:id="rId36"/>
    <p:sldLayoutId id="2147491478" r:id="rId37"/>
    <p:sldLayoutId id="2147491479" r:id="rId38"/>
    <p:sldLayoutId id="2147491480" r:id="rId39"/>
    <p:sldLayoutId id="2147491481" r:id="rId40"/>
    <p:sldLayoutId id="2147491482" r:id="rId41"/>
    <p:sldLayoutId id="2147491483" r:id="rId42"/>
    <p:sldLayoutId id="2147491484" r:id="rId43"/>
    <p:sldLayoutId id="2147491485" r:id="rId44"/>
    <p:sldLayoutId id="2147491486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3A8296A2-4640-4B28-9AE1-34E4DC6FB930}" type="slidenum">
              <a:rPr lang="en-US">
                <a:solidFill>
                  <a:srgbClr val="000000"/>
                </a:solidFill>
                <a:latin typeface="Times New Roman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75044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520" r:id="rId1"/>
    <p:sldLayoutId id="2147491521" r:id="rId2"/>
    <p:sldLayoutId id="2147491522" r:id="rId3"/>
    <p:sldLayoutId id="2147491523" r:id="rId4"/>
    <p:sldLayoutId id="2147491524" r:id="rId5"/>
    <p:sldLayoutId id="2147491525" r:id="rId6"/>
    <p:sldLayoutId id="2147491526" r:id="rId7"/>
    <p:sldLayoutId id="2147491527" r:id="rId8"/>
    <p:sldLayoutId id="2147491528" r:id="rId9"/>
    <p:sldLayoutId id="2147491529" r:id="rId10"/>
    <p:sldLayoutId id="2147491530" r:id="rId11"/>
    <p:sldLayoutId id="2147491531" r:id="rId12"/>
    <p:sldLayoutId id="2147491532" r:id="rId13"/>
    <p:sldLayoutId id="2147491533" r:id="rId14"/>
    <p:sldLayoutId id="2147491534" r:id="rId15"/>
    <p:sldLayoutId id="2147491535" r:id="rId16"/>
    <p:sldLayoutId id="2147491536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0033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538" r:id="rId1"/>
    <p:sldLayoutId id="2147491539" r:id="rId2"/>
    <p:sldLayoutId id="2147491540" r:id="rId3"/>
    <p:sldLayoutId id="2147491541" r:id="rId4"/>
    <p:sldLayoutId id="2147491542" r:id="rId5"/>
    <p:sldLayoutId id="2147491543" r:id="rId6"/>
    <p:sldLayoutId id="2147491544" r:id="rId7"/>
    <p:sldLayoutId id="2147491545" r:id="rId8"/>
    <p:sldLayoutId id="2147491546" r:id="rId9"/>
    <p:sldLayoutId id="2147491547" r:id="rId10"/>
    <p:sldLayoutId id="2147491548" r:id="rId11"/>
    <p:sldLayoutId id="2147491549" r:id="rId12"/>
    <p:sldLayoutId id="2147491550" r:id="rId13"/>
    <p:sldLayoutId id="2147491551" r:id="rId14"/>
    <p:sldLayoutId id="2147491552" r:id="rId15"/>
    <p:sldLayoutId id="2147491553" r:id="rId16"/>
    <p:sldLayoutId id="2147491554" r:id="rId17"/>
    <p:sldLayoutId id="2147491555" r:id="rId18"/>
    <p:sldLayoutId id="2147491556" r:id="rId19"/>
    <p:sldLayoutId id="2147491557" r:id="rId20"/>
    <p:sldLayoutId id="2147491558" r:id="rId21"/>
    <p:sldLayoutId id="2147491559" r:id="rId22"/>
    <p:sldLayoutId id="2147491560" r:id="rId23"/>
    <p:sldLayoutId id="2147491561" r:id="rId24"/>
    <p:sldLayoutId id="2147491562" r:id="rId25"/>
    <p:sldLayoutId id="2147491563" r:id="rId26"/>
    <p:sldLayoutId id="2147491564" r:id="rId27"/>
    <p:sldLayoutId id="2147491565" r:id="rId28"/>
    <p:sldLayoutId id="2147491566" r:id="rId29"/>
    <p:sldLayoutId id="2147491567" r:id="rId30"/>
    <p:sldLayoutId id="2147491568" r:id="rId31"/>
    <p:sldLayoutId id="2147491569" r:id="rId32"/>
    <p:sldLayoutId id="2147491570" r:id="rId33"/>
    <p:sldLayoutId id="2147491571" r:id="rId34"/>
    <p:sldLayoutId id="2147491572" r:id="rId35"/>
    <p:sldLayoutId id="2147491573" r:id="rId36"/>
    <p:sldLayoutId id="2147491574" r:id="rId37"/>
    <p:sldLayoutId id="2147491575" r:id="rId38"/>
    <p:sldLayoutId id="2147491576" r:id="rId39"/>
    <p:sldLayoutId id="2147491577" r:id="rId40"/>
    <p:sldLayoutId id="2147491578" r:id="rId41"/>
    <p:sldLayoutId id="2147491579" r:id="rId42"/>
    <p:sldLayoutId id="2147491580" r:id="rId43"/>
    <p:sldLayoutId id="2147491581" r:id="rId44"/>
    <p:sldLayoutId id="2147491582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3A8296A2-4640-4B28-9AE1-34E4DC6FB930}" type="slidenum">
              <a:rPr lang="en-US">
                <a:solidFill>
                  <a:srgbClr val="000000"/>
                </a:solidFill>
                <a:latin typeface="Times New Roman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5628432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584" r:id="rId1"/>
    <p:sldLayoutId id="2147491585" r:id="rId2"/>
    <p:sldLayoutId id="2147491586" r:id="rId3"/>
    <p:sldLayoutId id="2147491587" r:id="rId4"/>
    <p:sldLayoutId id="2147491588" r:id="rId5"/>
    <p:sldLayoutId id="2147491589" r:id="rId6"/>
    <p:sldLayoutId id="2147491590" r:id="rId7"/>
    <p:sldLayoutId id="2147491591" r:id="rId8"/>
    <p:sldLayoutId id="2147491592" r:id="rId9"/>
    <p:sldLayoutId id="2147491593" r:id="rId10"/>
    <p:sldLayoutId id="2147491594" r:id="rId11"/>
    <p:sldLayoutId id="2147491595" r:id="rId12"/>
    <p:sldLayoutId id="2147491596" r:id="rId13"/>
    <p:sldLayoutId id="2147491597" r:id="rId14"/>
    <p:sldLayoutId id="2147491598" r:id="rId15"/>
    <p:sldLayoutId id="2147491599" r:id="rId16"/>
    <p:sldLayoutId id="2147491600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84164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602" r:id="rId1"/>
    <p:sldLayoutId id="2147491603" r:id="rId2"/>
    <p:sldLayoutId id="2147491604" r:id="rId3"/>
    <p:sldLayoutId id="2147491605" r:id="rId4"/>
    <p:sldLayoutId id="2147491606" r:id="rId5"/>
    <p:sldLayoutId id="2147491607" r:id="rId6"/>
    <p:sldLayoutId id="2147491608" r:id="rId7"/>
    <p:sldLayoutId id="2147491609" r:id="rId8"/>
    <p:sldLayoutId id="2147491610" r:id="rId9"/>
    <p:sldLayoutId id="2147491611" r:id="rId10"/>
    <p:sldLayoutId id="2147491612" r:id="rId11"/>
    <p:sldLayoutId id="2147491613" r:id="rId12"/>
    <p:sldLayoutId id="2147491614" r:id="rId13"/>
    <p:sldLayoutId id="2147491615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3391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617" r:id="rId1"/>
    <p:sldLayoutId id="2147491618" r:id="rId2"/>
    <p:sldLayoutId id="2147491619" r:id="rId3"/>
    <p:sldLayoutId id="2147491620" r:id="rId4"/>
    <p:sldLayoutId id="2147491621" r:id="rId5"/>
    <p:sldLayoutId id="2147491622" r:id="rId6"/>
    <p:sldLayoutId id="2147491623" r:id="rId7"/>
    <p:sldLayoutId id="2147491624" r:id="rId8"/>
    <p:sldLayoutId id="2147491625" r:id="rId9"/>
    <p:sldLayoutId id="2147491626" r:id="rId10"/>
    <p:sldLayoutId id="2147491627" r:id="rId11"/>
    <p:sldLayoutId id="2147491628" r:id="rId12"/>
    <p:sldLayoutId id="2147491629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280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632" r:id="rId1"/>
    <p:sldLayoutId id="2147491633" r:id="rId2"/>
    <p:sldLayoutId id="2147491634" r:id="rId3"/>
    <p:sldLayoutId id="2147491635" r:id="rId4"/>
    <p:sldLayoutId id="2147491636" r:id="rId5"/>
    <p:sldLayoutId id="2147491637" r:id="rId6"/>
    <p:sldLayoutId id="2147491638" r:id="rId7"/>
    <p:sldLayoutId id="2147491639" r:id="rId8"/>
    <p:sldLayoutId id="2147491640" r:id="rId9"/>
    <p:sldLayoutId id="2147491641" r:id="rId10"/>
    <p:sldLayoutId id="2147491642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07829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644" r:id="rId1"/>
    <p:sldLayoutId id="2147491645" r:id="rId2"/>
    <p:sldLayoutId id="2147491646" r:id="rId3"/>
    <p:sldLayoutId id="2147491647" r:id="rId4"/>
    <p:sldLayoutId id="2147491648" r:id="rId5"/>
    <p:sldLayoutId id="2147491649" r:id="rId6"/>
    <p:sldLayoutId id="2147491650" r:id="rId7"/>
    <p:sldLayoutId id="2147491651" r:id="rId8"/>
    <p:sldLayoutId id="2147491652" r:id="rId9"/>
    <p:sldLayoutId id="2147491653" r:id="rId10"/>
    <p:sldLayoutId id="2147491654" r:id="rId11"/>
    <p:sldLayoutId id="2147491655" r:id="rId12"/>
    <p:sldLayoutId id="2147491656" r:id="rId13"/>
    <p:sldLayoutId id="2147491657" r:id="rId14"/>
    <p:sldLayoutId id="2147491658" r:id="rId15"/>
    <p:sldLayoutId id="2147491659" r:id="rId16"/>
    <p:sldLayoutId id="2147491660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34550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37" r:id="rId1"/>
    <p:sldLayoutId id="2147484738" r:id="rId2"/>
    <p:sldLayoutId id="2147484739" r:id="rId3"/>
    <p:sldLayoutId id="2147484740" r:id="rId4"/>
    <p:sldLayoutId id="2147484741" r:id="rId5"/>
    <p:sldLayoutId id="2147484742" r:id="rId6"/>
    <p:sldLayoutId id="2147484743" r:id="rId7"/>
    <p:sldLayoutId id="2147484744" r:id="rId8"/>
    <p:sldLayoutId id="2147484745" r:id="rId9"/>
    <p:sldLayoutId id="2147484746" r:id="rId10"/>
    <p:sldLayoutId id="2147484747" r:id="rId11"/>
    <p:sldLayoutId id="2147484748" r:id="rId12"/>
    <p:sldLayoutId id="2147484749" r:id="rId13"/>
    <p:sldLayoutId id="2147484750" r:id="rId14"/>
    <p:sldLayoutId id="2147484751" r:id="rId15"/>
    <p:sldLayoutId id="2147484752" r:id="rId16"/>
    <p:sldLayoutId id="2147484753" r:id="rId17"/>
    <p:sldLayoutId id="2147484754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  <a:cs typeface="+mn-cs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342338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91662" r:id="rId1"/>
    <p:sldLayoutId id="2147491663" r:id="rId2"/>
    <p:sldLayoutId id="2147491664" r:id="rId3"/>
    <p:sldLayoutId id="2147491665" r:id="rId4"/>
    <p:sldLayoutId id="2147491666" r:id="rId5"/>
    <p:sldLayoutId id="2147491667" r:id="rId6"/>
    <p:sldLayoutId id="2147491668" r:id="rId7"/>
    <p:sldLayoutId id="2147491669" r:id="rId8"/>
    <p:sldLayoutId id="2147491670" r:id="rId9"/>
    <p:sldLayoutId id="2147491671" r:id="rId10"/>
    <p:sldLayoutId id="2147491672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fld id="{660C53A1-E38E-474B-92F0-09B69B2A78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36822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674" r:id="rId1"/>
    <p:sldLayoutId id="2147491675" r:id="rId2"/>
    <p:sldLayoutId id="2147491676" r:id="rId3"/>
    <p:sldLayoutId id="2147491677" r:id="rId4"/>
    <p:sldLayoutId id="2147491678" r:id="rId5"/>
    <p:sldLayoutId id="2147491679" r:id="rId6"/>
    <p:sldLayoutId id="2147491680" r:id="rId7"/>
    <p:sldLayoutId id="2147491681" r:id="rId8"/>
    <p:sldLayoutId id="2147491682" r:id="rId9"/>
    <p:sldLayoutId id="2147491683" r:id="rId10"/>
    <p:sldLayoutId id="2147491684" r:id="rId11"/>
    <p:sldLayoutId id="2147491685" r:id="rId12"/>
    <p:sldLayoutId id="2147491686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11511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688" r:id="rId1"/>
    <p:sldLayoutId id="2147491689" r:id="rId2"/>
    <p:sldLayoutId id="2147491690" r:id="rId3"/>
    <p:sldLayoutId id="2147491691" r:id="rId4"/>
    <p:sldLayoutId id="2147491692" r:id="rId5"/>
    <p:sldLayoutId id="2147491693" r:id="rId6"/>
    <p:sldLayoutId id="2147491694" r:id="rId7"/>
    <p:sldLayoutId id="2147491695" r:id="rId8"/>
    <p:sldLayoutId id="2147491696" r:id="rId9"/>
    <p:sldLayoutId id="2147491697" r:id="rId10"/>
    <p:sldLayoutId id="2147491698" r:id="rId11"/>
    <p:sldLayoutId id="2147491699" r:id="rId12"/>
    <p:sldLayoutId id="2147491700" r:id="rId13"/>
    <p:sldLayoutId id="2147491701" r:id="rId14"/>
    <p:sldLayoutId id="2147491702" r:id="rId15"/>
    <p:sldLayoutId id="2147491703" r:id="rId16"/>
    <p:sldLayoutId id="2147491704" r:id="rId17"/>
    <p:sldLayoutId id="2147491705" r:id="rId18"/>
    <p:sldLayoutId id="2147491706" r:id="rId19"/>
    <p:sldLayoutId id="2147491707" r:id="rId20"/>
    <p:sldLayoutId id="2147491708" r:id="rId21"/>
    <p:sldLayoutId id="2147491709" r:id="rId22"/>
    <p:sldLayoutId id="2147491710" r:id="rId23"/>
    <p:sldLayoutId id="2147491711" r:id="rId24"/>
    <p:sldLayoutId id="2147491712" r:id="rId25"/>
    <p:sldLayoutId id="2147491713" r:id="rId26"/>
    <p:sldLayoutId id="2147491714" r:id="rId27"/>
    <p:sldLayoutId id="2147491715" r:id="rId28"/>
    <p:sldLayoutId id="2147491716" r:id="rId29"/>
    <p:sldLayoutId id="2147491717" r:id="rId30"/>
    <p:sldLayoutId id="2147491718" r:id="rId31"/>
    <p:sldLayoutId id="2147491719" r:id="rId32"/>
    <p:sldLayoutId id="2147491720" r:id="rId33"/>
    <p:sldLayoutId id="2147491721" r:id="rId34"/>
    <p:sldLayoutId id="2147491722" r:id="rId35"/>
    <p:sldLayoutId id="2147491723" r:id="rId3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9D6D69D-4A8C-4CC4-9659-D59F1E4BDB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44498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725" r:id="rId1"/>
    <p:sldLayoutId id="2147491726" r:id="rId2"/>
    <p:sldLayoutId id="2147491727" r:id="rId3"/>
    <p:sldLayoutId id="2147491728" r:id="rId4"/>
    <p:sldLayoutId id="2147491729" r:id="rId5"/>
    <p:sldLayoutId id="2147491730" r:id="rId6"/>
    <p:sldLayoutId id="2147491731" r:id="rId7"/>
    <p:sldLayoutId id="2147491732" r:id="rId8"/>
    <p:sldLayoutId id="2147491733" r:id="rId9"/>
    <p:sldLayoutId id="2147491734" r:id="rId10"/>
    <p:sldLayoutId id="2147491735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58694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737" r:id="rId1"/>
    <p:sldLayoutId id="2147491738" r:id="rId2"/>
    <p:sldLayoutId id="2147491739" r:id="rId3"/>
    <p:sldLayoutId id="2147491740" r:id="rId4"/>
    <p:sldLayoutId id="2147491741" r:id="rId5"/>
    <p:sldLayoutId id="2147491742" r:id="rId6"/>
    <p:sldLayoutId id="2147491743" r:id="rId7"/>
    <p:sldLayoutId id="2147491744" r:id="rId8"/>
    <p:sldLayoutId id="2147491745" r:id="rId9"/>
    <p:sldLayoutId id="2147491746" r:id="rId10"/>
    <p:sldLayoutId id="2147491747" r:id="rId11"/>
    <p:sldLayoutId id="2147491748" r:id="rId12"/>
    <p:sldLayoutId id="2147491749" r:id="rId13"/>
    <p:sldLayoutId id="2147491750" r:id="rId14"/>
    <p:sldLayoutId id="2147491751" r:id="rId15"/>
    <p:sldLayoutId id="2147491752" r:id="rId16"/>
    <p:sldLayoutId id="2147491753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1784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755" r:id="rId1"/>
    <p:sldLayoutId id="2147491756" r:id="rId2"/>
    <p:sldLayoutId id="2147491757" r:id="rId3"/>
    <p:sldLayoutId id="2147491758" r:id="rId4"/>
    <p:sldLayoutId id="2147491759" r:id="rId5"/>
    <p:sldLayoutId id="2147491760" r:id="rId6"/>
    <p:sldLayoutId id="2147491761" r:id="rId7"/>
    <p:sldLayoutId id="2147491762" r:id="rId8"/>
    <p:sldLayoutId id="2147491763" r:id="rId9"/>
    <p:sldLayoutId id="2147491764" r:id="rId10"/>
    <p:sldLayoutId id="2147491765" r:id="rId11"/>
    <p:sldLayoutId id="2147491766" r:id="rId12"/>
    <p:sldLayoutId id="2147491767" r:id="rId13"/>
    <p:sldLayoutId id="2147491768" r:id="rId14"/>
    <p:sldLayoutId id="2147491769" r:id="rId15"/>
    <p:sldLayoutId id="2147491770" r:id="rId16"/>
    <p:sldLayoutId id="2147491771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8978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773" r:id="rId1"/>
    <p:sldLayoutId id="2147491774" r:id="rId2"/>
    <p:sldLayoutId id="2147491775" r:id="rId3"/>
    <p:sldLayoutId id="2147491776" r:id="rId4"/>
    <p:sldLayoutId id="2147491777" r:id="rId5"/>
    <p:sldLayoutId id="2147491778" r:id="rId6"/>
    <p:sldLayoutId id="2147491779" r:id="rId7"/>
    <p:sldLayoutId id="2147491780" r:id="rId8"/>
    <p:sldLayoutId id="2147491781" r:id="rId9"/>
    <p:sldLayoutId id="2147491782" r:id="rId10"/>
    <p:sldLayoutId id="2147491783" r:id="rId11"/>
    <p:sldLayoutId id="2147491784" r:id="rId12"/>
    <p:sldLayoutId id="2147491785" r:id="rId13"/>
    <p:sldLayoutId id="2147491786" r:id="rId14"/>
    <p:sldLayoutId id="2147491787" r:id="rId15"/>
    <p:sldLayoutId id="2147491788" r:id="rId16"/>
    <p:sldLayoutId id="214749178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/>
            </a:lvl1pPr>
          </a:lstStyle>
          <a:p>
            <a:pPr>
              <a:defRPr/>
            </a:pPr>
            <a:fld id="{D20FB882-DBF5-413E-914F-93DC5229EAA0}" type="slidenum">
              <a:rPr lang="en-US">
                <a:solidFill>
                  <a:srgbClr val="000000"/>
                </a:solidFill>
                <a:latin typeface="Times New Roman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052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b="1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053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b="1" dirty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20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5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b="1" dirty="0">
              <a:solidFill>
                <a:srgbClr val="000000"/>
              </a:solidFill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2298383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791" r:id="rId1"/>
    <p:sldLayoutId id="2147491792" r:id="rId2"/>
    <p:sldLayoutId id="2147491793" r:id="rId3"/>
    <p:sldLayoutId id="2147491794" r:id="rId4"/>
    <p:sldLayoutId id="2147491795" r:id="rId5"/>
    <p:sldLayoutId id="2147491796" r:id="rId6"/>
    <p:sldLayoutId id="2147491797" r:id="rId7"/>
    <p:sldLayoutId id="2147491798" r:id="rId8"/>
    <p:sldLayoutId id="2147491799" r:id="rId9"/>
    <p:sldLayoutId id="2147491800" r:id="rId10"/>
    <p:sldLayoutId id="2147491801" r:id="rId11"/>
    <p:sldLayoutId id="2147491802" r:id="rId12"/>
    <p:sldLayoutId id="2147491803" r:id="rId13"/>
    <p:sldLayoutId id="2147491804" r:id="rId14"/>
    <p:sldLayoutId id="2147491805" r:id="rId15"/>
    <p:sldLayoutId id="2147491806" r:id="rId16"/>
    <p:sldLayoutId id="2147491807" r:id="rId17"/>
    <p:sldLayoutId id="2147491808" r:id="rId18"/>
    <p:sldLayoutId id="2147491809" r:id="rId19"/>
    <p:sldLayoutId id="2147491810" r:id="rId20"/>
    <p:sldLayoutId id="2147491811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457200" indent="-4572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909638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252538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62727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813" r:id="rId1"/>
    <p:sldLayoutId id="2147491814" r:id="rId2"/>
    <p:sldLayoutId id="2147491815" r:id="rId3"/>
    <p:sldLayoutId id="2147491816" r:id="rId4"/>
    <p:sldLayoutId id="2147491817" r:id="rId5"/>
    <p:sldLayoutId id="2147491818" r:id="rId6"/>
    <p:sldLayoutId id="2147491819" r:id="rId7"/>
    <p:sldLayoutId id="2147491820" r:id="rId8"/>
    <p:sldLayoutId id="2147491821" r:id="rId9"/>
    <p:sldLayoutId id="2147491822" r:id="rId10"/>
    <p:sldLayoutId id="2147491823" r:id="rId11"/>
    <p:sldLayoutId id="2147491824" r:id="rId12"/>
    <p:sldLayoutId id="2147491825" r:id="rId13"/>
    <p:sldLayoutId id="2147491826" r:id="rId14"/>
    <p:sldLayoutId id="2147491827" r:id="rId15"/>
    <p:sldLayoutId id="2147491828" r:id="rId16"/>
    <p:sldLayoutId id="2147491829" r:id="rId17"/>
    <p:sldLayoutId id="2147491830" r:id="rId18"/>
    <p:sldLayoutId id="2147491831" r:id="rId19"/>
    <p:sldLayoutId id="2147491832" r:id="rId20"/>
    <p:sldLayoutId id="2147491833" r:id="rId21"/>
    <p:sldLayoutId id="2147491834" r:id="rId22"/>
    <p:sldLayoutId id="2147491835" r:id="rId23"/>
    <p:sldLayoutId id="2147491836" r:id="rId24"/>
    <p:sldLayoutId id="2147491837" r:id="rId25"/>
    <p:sldLayoutId id="2147491838" r:id="rId26"/>
    <p:sldLayoutId id="2147491839" r:id="rId27"/>
    <p:sldLayoutId id="2147491840" r:id="rId28"/>
    <p:sldLayoutId id="2147491841" r:id="rId29"/>
    <p:sldLayoutId id="2147491842" r:id="rId30"/>
    <p:sldLayoutId id="2147491843" r:id="rId31"/>
    <p:sldLayoutId id="2147491844" r:id="rId32"/>
    <p:sldLayoutId id="2147491845" r:id="rId33"/>
    <p:sldLayoutId id="2147491846" r:id="rId34"/>
    <p:sldLayoutId id="2147491847" r:id="rId35"/>
    <p:sldLayoutId id="2147491848" r:id="rId36"/>
    <p:sldLayoutId id="2147491849" r:id="rId37"/>
    <p:sldLayoutId id="2147491850" r:id="rId38"/>
    <p:sldLayoutId id="2147491851" r:id="rId39"/>
    <p:sldLayoutId id="2147491852" r:id="rId40"/>
    <p:sldLayoutId id="2147491853" r:id="rId41"/>
    <p:sldLayoutId id="2147491854" r:id="rId42"/>
    <p:sldLayoutId id="2147491855" r:id="rId43"/>
    <p:sldLayoutId id="2147491856" r:id="rId44"/>
    <p:sldLayoutId id="2147491857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fld id="{B6926388-9C8B-4FC7-A948-6E4EA1618F43}" type="slidenum">
              <a:rPr lang="en-US" altLang="en-US" smtClean="0">
                <a:solidFill>
                  <a:srgbClr val="000000"/>
                </a:solidFill>
                <a:cs typeface="+mn-cs"/>
              </a:rPr>
              <a:pPr/>
              <a:t>‹#›</a:t>
            </a:fld>
            <a:endParaRPr lang="en-US" alt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dirty="0" smtClean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62925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859" r:id="rId1"/>
    <p:sldLayoutId id="2147491860" r:id="rId2"/>
    <p:sldLayoutId id="2147491861" r:id="rId3"/>
    <p:sldLayoutId id="2147491862" r:id="rId4"/>
    <p:sldLayoutId id="2147491863" r:id="rId5"/>
    <p:sldLayoutId id="2147491864" r:id="rId6"/>
    <p:sldLayoutId id="2147491865" r:id="rId7"/>
    <p:sldLayoutId id="2147491866" r:id="rId8"/>
    <p:sldLayoutId id="2147491867" r:id="rId9"/>
    <p:sldLayoutId id="2147491868" r:id="rId10"/>
    <p:sldLayoutId id="2147491869" r:id="rId11"/>
    <p:sldLayoutId id="2147491870" r:id="rId12"/>
    <p:sldLayoutId id="2147491871" r:id="rId13"/>
    <p:sldLayoutId id="2147491872" r:id="rId14"/>
    <p:sldLayoutId id="2147491873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5890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84" r:id="rId1"/>
    <p:sldLayoutId id="2147484785" r:id="rId2"/>
    <p:sldLayoutId id="2147484786" r:id="rId3"/>
    <p:sldLayoutId id="2147484787" r:id="rId4"/>
    <p:sldLayoutId id="2147484788" r:id="rId5"/>
    <p:sldLayoutId id="2147484789" r:id="rId6"/>
    <p:sldLayoutId id="2147484790" r:id="rId7"/>
    <p:sldLayoutId id="2147484791" r:id="rId8"/>
    <p:sldLayoutId id="2147484792" r:id="rId9"/>
    <p:sldLayoutId id="2147484793" r:id="rId10"/>
    <p:sldLayoutId id="2147484794" r:id="rId11"/>
    <p:sldLayoutId id="2147484795" r:id="rId12"/>
    <p:sldLayoutId id="2147484796" r:id="rId13"/>
    <p:sldLayoutId id="2147484797" r:id="rId14"/>
    <p:sldLayoutId id="2147484798" r:id="rId15"/>
    <p:sldLayoutId id="2147484799" r:id="rId16"/>
    <p:sldLayoutId id="2147484800" r:id="rId17"/>
    <p:sldLayoutId id="2147484801" r:id="rId18"/>
    <p:sldLayoutId id="2147484802" r:id="rId19"/>
    <p:sldLayoutId id="2147484803" r:id="rId20"/>
    <p:sldLayoutId id="2147484804" r:id="rId21"/>
    <p:sldLayoutId id="2147484805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fld id="{B6926388-9C8B-4FC7-A948-6E4EA1618F43}" type="slidenum">
              <a:rPr lang="en-US" altLang="en-US" smtClean="0">
                <a:solidFill>
                  <a:srgbClr val="000000"/>
                </a:solidFill>
                <a:cs typeface="+mn-cs"/>
              </a:rPr>
              <a:pPr/>
              <a:t>‹#›</a:t>
            </a:fld>
            <a:endParaRPr lang="en-US" alt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dirty="0" smtClean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35891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875" r:id="rId1"/>
    <p:sldLayoutId id="2147491876" r:id="rId2"/>
    <p:sldLayoutId id="2147491877" r:id="rId3"/>
    <p:sldLayoutId id="2147491878" r:id="rId4"/>
    <p:sldLayoutId id="2147491879" r:id="rId5"/>
    <p:sldLayoutId id="2147491880" r:id="rId6"/>
    <p:sldLayoutId id="2147491881" r:id="rId7"/>
    <p:sldLayoutId id="2147491882" r:id="rId8"/>
    <p:sldLayoutId id="2147491883" r:id="rId9"/>
    <p:sldLayoutId id="2147491884" r:id="rId10"/>
    <p:sldLayoutId id="2147491885" r:id="rId11"/>
    <p:sldLayoutId id="2147491886" r:id="rId12"/>
    <p:sldLayoutId id="2147491887" r:id="rId13"/>
    <p:sldLayoutId id="2147491888" r:id="rId14"/>
    <p:sldLayoutId id="2147491889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anose="05000000000000000000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19212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891" r:id="rId1"/>
    <p:sldLayoutId id="2147491892" r:id="rId2"/>
    <p:sldLayoutId id="2147491893" r:id="rId3"/>
    <p:sldLayoutId id="2147491894" r:id="rId4"/>
    <p:sldLayoutId id="2147491895" r:id="rId5"/>
    <p:sldLayoutId id="2147491896" r:id="rId6"/>
    <p:sldLayoutId id="2147491897" r:id="rId7"/>
    <p:sldLayoutId id="2147491898" r:id="rId8"/>
    <p:sldLayoutId id="2147491899" r:id="rId9"/>
    <p:sldLayoutId id="2147491900" r:id="rId10"/>
    <p:sldLayoutId id="2147491901" r:id="rId11"/>
    <p:sldLayoutId id="2147491902" r:id="rId12"/>
    <p:sldLayoutId id="2147491903" r:id="rId13"/>
    <p:sldLayoutId id="2147491904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  <a:cs typeface="+mn-cs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4997196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91906" r:id="rId1"/>
    <p:sldLayoutId id="2147491907" r:id="rId2"/>
    <p:sldLayoutId id="2147491908" r:id="rId3"/>
    <p:sldLayoutId id="2147491909" r:id="rId4"/>
    <p:sldLayoutId id="2147491910" r:id="rId5"/>
    <p:sldLayoutId id="2147491911" r:id="rId6"/>
    <p:sldLayoutId id="2147491912" r:id="rId7"/>
    <p:sldLayoutId id="2147491913" r:id="rId8"/>
    <p:sldLayoutId id="2147491914" r:id="rId9"/>
    <p:sldLayoutId id="2147491915" r:id="rId10"/>
    <p:sldLayoutId id="2147491916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639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918" r:id="rId1"/>
    <p:sldLayoutId id="2147491919" r:id="rId2"/>
    <p:sldLayoutId id="2147491920" r:id="rId3"/>
    <p:sldLayoutId id="2147491921" r:id="rId4"/>
    <p:sldLayoutId id="2147491922" r:id="rId5"/>
    <p:sldLayoutId id="2147491923" r:id="rId6"/>
    <p:sldLayoutId id="2147491924" r:id="rId7"/>
    <p:sldLayoutId id="2147491925" r:id="rId8"/>
    <p:sldLayoutId id="2147491926" r:id="rId9"/>
    <p:sldLayoutId id="2147491927" r:id="rId10"/>
    <p:sldLayoutId id="2147491928" r:id="rId11"/>
    <p:sldLayoutId id="2147491929" r:id="rId12"/>
    <p:sldLayoutId id="2147491930" r:id="rId13"/>
    <p:sldLayoutId id="2147491931" r:id="rId14"/>
    <p:sldLayoutId id="2147491932" r:id="rId15"/>
    <p:sldLayoutId id="2147491933" r:id="rId16"/>
    <p:sldLayoutId id="214749193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3754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936" r:id="rId1"/>
    <p:sldLayoutId id="2147491937" r:id="rId2"/>
    <p:sldLayoutId id="2147491938" r:id="rId3"/>
    <p:sldLayoutId id="2147491939" r:id="rId4"/>
    <p:sldLayoutId id="2147491940" r:id="rId5"/>
    <p:sldLayoutId id="2147491941" r:id="rId6"/>
    <p:sldLayoutId id="2147491942" r:id="rId7"/>
    <p:sldLayoutId id="2147491943" r:id="rId8"/>
    <p:sldLayoutId id="2147491944" r:id="rId9"/>
    <p:sldLayoutId id="2147491945" r:id="rId10"/>
    <p:sldLayoutId id="2147491946" r:id="rId11"/>
    <p:sldLayoutId id="2147491947" r:id="rId12"/>
    <p:sldLayoutId id="2147491948" r:id="rId13"/>
    <p:sldLayoutId id="2147491949" r:id="rId14"/>
    <p:sldLayoutId id="2147491950" r:id="rId15"/>
    <p:sldLayoutId id="2147491951" r:id="rId16"/>
    <p:sldLayoutId id="2147491952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50615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1954" r:id="rId1"/>
    <p:sldLayoutId id="2147491955" r:id="rId2"/>
    <p:sldLayoutId id="2147491956" r:id="rId3"/>
    <p:sldLayoutId id="2147491957" r:id="rId4"/>
    <p:sldLayoutId id="2147491958" r:id="rId5"/>
    <p:sldLayoutId id="2147491959" r:id="rId6"/>
    <p:sldLayoutId id="2147491960" r:id="rId7"/>
    <p:sldLayoutId id="2147491961" r:id="rId8"/>
    <p:sldLayoutId id="2147491962" r:id="rId9"/>
    <p:sldLayoutId id="2147491963" r:id="rId10"/>
    <p:sldLayoutId id="2147491964" r:id="rId11"/>
    <p:sldLayoutId id="2147491965" r:id="rId12"/>
    <p:sldLayoutId id="2147491966" r:id="rId13"/>
    <p:sldLayoutId id="2147491967" r:id="rId14"/>
    <p:sldLayoutId id="2147491968" r:id="rId15"/>
    <p:sldLayoutId id="2147491969" r:id="rId16"/>
    <p:sldLayoutId id="2147491970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  <a:cs typeface="+mn-cs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997190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92001" r:id="rId1"/>
    <p:sldLayoutId id="2147492002" r:id="rId2"/>
    <p:sldLayoutId id="2147492003" r:id="rId3"/>
    <p:sldLayoutId id="2147492004" r:id="rId4"/>
    <p:sldLayoutId id="2147492005" r:id="rId5"/>
    <p:sldLayoutId id="2147492006" r:id="rId6"/>
    <p:sldLayoutId id="2147492007" r:id="rId7"/>
    <p:sldLayoutId id="2147492008" r:id="rId8"/>
    <p:sldLayoutId id="2147492009" r:id="rId9"/>
    <p:sldLayoutId id="2147492010" r:id="rId10"/>
    <p:sldLayoutId id="2147492011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0344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2013" r:id="rId1"/>
    <p:sldLayoutId id="2147492014" r:id="rId2"/>
    <p:sldLayoutId id="2147492015" r:id="rId3"/>
    <p:sldLayoutId id="2147492016" r:id="rId4"/>
    <p:sldLayoutId id="2147492017" r:id="rId5"/>
    <p:sldLayoutId id="2147492018" r:id="rId6"/>
    <p:sldLayoutId id="2147492019" r:id="rId7"/>
    <p:sldLayoutId id="2147492020" r:id="rId8"/>
    <p:sldLayoutId id="2147492021" r:id="rId9"/>
    <p:sldLayoutId id="2147492022" r:id="rId10"/>
    <p:sldLayoutId id="2147492023" r:id="rId11"/>
    <p:sldLayoutId id="2147492024" r:id="rId12"/>
    <p:sldLayoutId id="2147492025" r:id="rId13"/>
    <p:sldLayoutId id="2147492026" r:id="rId14"/>
    <p:sldLayoutId id="2147492027" r:id="rId15"/>
    <p:sldLayoutId id="2147492028" r:id="rId16"/>
    <p:sldLayoutId id="214749202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fld id="{77547E66-2E67-4A62-8BDC-9711E11909B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 smtClean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31471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2031" r:id="rId1"/>
    <p:sldLayoutId id="2147492032" r:id="rId2"/>
    <p:sldLayoutId id="2147492033" r:id="rId3"/>
    <p:sldLayoutId id="2147492034" r:id="rId4"/>
    <p:sldLayoutId id="2147492035" r:id="rId5"/>
    <p:sldLayoutId id="2147492036" r:id="rId6"/>
    <p:sldLayoutId id="2147492037" r:id="rId7"/>
    <p:sldLayoutId id="2147492038" r:id="rId8"/>
    <p:sldLayoutId id="2147492039" r:id="rId9"/>
    <p:sldLayoutId id="2147492040" r:id="rId10"/>
    <p:sldLayoutId id="2147492041" r:id="rId11"/>
    <p:sldLayoutId id="2147492042" r:id="rId12"/>
    <p:sldLayoutId id="2147492043" r:id="rId13"/>
    <p:sldLayoutId id="2147492044" r:id="rId14"/>
    <p:sldLayoutId id="2147492045" r:id="rId15"/>
    <p:sldLayoutId id="2147492046" r:id="rId16"/>
    <p:sldLayoutId id="2147492047" r:id="rId17"/>
    <p:sldLayoutId id="2147492048" r:id="rId18"/>
    <p:sldLayoutId id="2147492049" r:id="rId19"/>
    <p:sldLayoutId id="2147492050" r:id="rId20"/>
    <p:sldLayoutId id="2147492051" r:id="rId21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  <a:cs typeface="+mn-cs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796053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92053" r:id="rId1"/>
    <p:sldLayoutId id="2147492054" r:id="rId2"/>
    <p:sldLayoutId id="2147492055" r:id="rId3"/>
    <p:sldLayoutId id="2147492056" r:id="rId4"/>
    <p:sldLayoutId id="2147492057" r:id="rId5"/>
    <p:sldLayoutId id="2147492058" r:id="rId6"/>
    <p:sldLayoutId id="2147492059" r:id="rId7"/>
    <p:sldLayoutId id="2147492060" r:id="rId8"/>
    <p:sldLayoutId id="2147492061" r:id="rId9"/>
    <p:sldLayoutId id="2147492062" r:id="rId10"/>
    <p:sldLayoutId id="2147492063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19485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07" r:id="rId1"/>
    <p:sldLayoutId id="2147484808" r:id="rId2"/>
    <p:sldLayoutId id="2147484809" r:id="rId3"/>
    <p:sldLayoutId id="2147484810" r:id="rId4"/>
    <p:sldLayoutId id="2147484811" r:id="rId5"/>
    <p:sldLayoutId id="2147484812" r:id="rId6"/>
    <p:sldLayoutId id="2147484813" r:id="rId7"/>
    <p:sldLayoutId id="2147484814" r:id="rId8"/>
    <p:sldLayoutId id="2147484815" r:id="rId9"/>
    <p:sldLayoutId id="2147484816" r:id="rId10"/>
    <p:sldLayoutId id="2147484817" r:id="rId11"/>
    <p:sldLayoutId id="2147484818" r:id="rId12"/>
    <p:sldLayoutId id="2147484819" r:id="rId13"/>
    <p:sldLayoutId id="2147484820" r:id="rId14"/>
    <p:sldLayoutId id="2147484821" r:id="rId15"/>
    <p:sldLayoutId id="2147484822" r:id="rId16"/>
    <p:sldLayoutId id="2147484823" r:id="rId17"/>
    <p:sldLayoutId id="2147484824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81274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2065" r:id="rId1"/>
    <p:sldLayoutId id="2147492066" r:id="rId2"/>
    <p:sldLayoutId id="2147492067" r:id="rId3"/>
    <p:sldLayoutId id="2147492068" r:id="rId4"/>
    <p:sldLayoutId id="2147492069" r:id="rId5"/>
    <p:sldLayoutId id="2147492070" r:id="rId6"/>
    <p:sldLayoutId id="2147492071" r:id="rId7"/>
    <p:sldLayoutId id="2147492072" r:id="rId8"/>
    <p:sldLayoutId id="2147492073" r:id="rId9"/>
    <p:sldLayoutId id="2147492074" r:id="rId10"/>
    <p:sldLayoutId id="2147492075" r:id="rId11"/>
    <p:sldLayoutId id="2147492076" r:id="rId12"/>
    <p:sldLayoutId id="2147492077" r:id="rId13"/>
    <p:sldLayoutId id="2147492078" r:id="rId14"/>
    <p:sldLayoutId id="2147492079" r:id="rId15"/>
    <p:sldLayoutId id="2147492080" r:id="rId16"/>
    <p:sldLayoutId id="2147492081" r:id="rId17"/>
    <p:sldLayoutId id="2147492082" r:id="rId18"/>
    <p:sldLayoutId id="2147492083" r:id="rId19"/>
    <p:sldLayoutId id="2147492084" r:id="rId20"/>
    <p:sldLayoutId id="2147492085" r:id="rId21"/>
    <p:sldLayoutId id="2147492086" r:id="rId22"/>
    <p:sldLayoutId id="2147492087" r:id="rId23"/>
    <p:sldLayoutId id="2147492088" r:id="rId24"/>
    <p:sldLayoutId id="2147492089" r:id="rId25"/>
    <p:sldLayoutId id="2147492090" r:id="rId26"/>
    <p:sldLayoutId id="2147492091" r:id="rId27"/>
    <p:sldLayoutId id="2147492092" r:id="rId28"/>
    <p:sldLayoutId id="2147492093" r:id="rId29"/>
    <p:sldLayoutId id="2147492094" r:id="rId30"/>
    <p:sldLayoutId id="2147492095" r:id="rId31"/>
    <p:sldLayoutId id="2147492096" r:id="rId32"/>
    <p:sldLayoutId id="2147492097" r:id="rId33"/>
    <p:sldLayoutId id="2147492098" r:id="rId34"/>
    <p:sldLayoutId id="2147492099" r:id="rId35"/>
    <p:sldLayoutId id="2147492100" r:id="rId36"/>
    <p:sldLayoutId id="2147492101" r:id="rId37"/>
    <p:sldLayoutId id="2147492102" r:id="rId38"/>
    <p:sldLayoutId id="2147492103" r:id="rId39"/>
    <p:sldLayoutId id="2147492104" r:id="rId40"/>
    <p:sldLayoutId id="2147492105" r:id="rId41"/>
    <p:sldLayoutId id="2147492106" r:id="rId42"/>
    <p:sldLayoutId id="2147492107" r:id="rId43"/>
    <p:sldLayoutId id="2147492108" r:id="rId44"/>
    <p:sldLayoutId id="2147492109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fld id="{660C53A1-E38E-474B-92F0-09B69B2A78C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00094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2111" r:id="rId1"/>
    <p:sldLayoutId id="2147492112" r:id="rId2"/>
    <p:sldLayoutId id="2147492113" r:id="rId3"/>
    <p:sldLayoutId id="2147492114" r:id="rId4"/>
    <p:sldLayoutId id="2147492115" r:id="rId5"/>
    <p:sldLayoutId id="2147492116" r:id="rId6"/>
    <p:sldLayoutId id="2147492117" r:id="rId7"/>
    <p:sldLayoutId id="2147492118" r:id="rId8"/>
    <p:sldLayoutId id="2147492119" r:id="rId9"/>
    <p:sldLayoutId id="2147492120" r:id="rId10"/>
    <p:sldLayoutId id="2147492121" r:id="rId11"/>
    <p:sldLayoutId id="2147492122" r:id="rId12"/>
    <p:sldLayoutId id="2147492123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0000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2125" r:id="rId1"/>
    <p:sldLayoutId id="2147492126" r:id="rId2"/>
    <p:sldLayoutId id="2147492127" r:id="rId3"/>
    <p:sldLayoutId id="2147492128" r:id="rId4"/>
    <p:sldLayoutId id="2147492129" r:id="rId5"/>
    <p:sldLayoutId id="2147492130" r:id="rId6"/>
    <p:sldLayoutId id="2147492131" r:id="rId7"/>
    <p:sldLayoutId id="2147492132" r:id="rId8"/>
    <p:sldLayoutId id="2147492133" r:id="rId9"/>
    <p:sldLayoutId id="2147492134" r:id="rId10"/>
    <p:sldLayoutId id="2147492135" r:id="rId11"/>
    <p:sldLayoutId id="2147492136" r:id="rId12"/>
    <p:sldLayoutId id="2147492137" r:id="rId13"/>
    <p:sldLayoutId id="2147492138" r:id="rId14"/>
    <p:sldLayoutId id="2147492139" r:id="rId15"/>
    <p:sldLayoutId id="2147492140" r:id="rId16"/>
    <p:sldLayoutId id="2147492141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  <a:cs typeface="+mn-cs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  <a:cs typeface="+mn-cs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40593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92143" r:id="rId1"/>
    <p:sldLayoutId id="2147492144" r:id="rId2"/>
    <p:sldLayoutId id="2147492145" r:id="rId3"/>
    <p:sldLayoutId id="2147492146" r:id="rId4"/>
    <p:sldLayoutId id="2147492147" r:id="rId5"/>
    <p:sldLayoutId id="2147492148" r:id="rId6"/>
    <p:sldLayoutId id="2147492149" r:id="rId7"/>
    <p:sldLayoutId id="2147492150" r:id="rId8"/>
    <p:sldLayoutId id="2147492151" r:id="rId9"/>
    <p:sldLayoutId id="2147492152" r:id="rId10"/>
    <p:sldLayoutId id="2147492153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fld id="{660C53A1-E38E-474B-92F0-09B69B2A78C9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7842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92155" r:id="rId1"/>
    <p:sldLayoutId id="2147492156" r:id="rId2"/>
    <p:sldLayoutId id="2147492157" r:id="rId3"/>
    <p:sldLayoutId id="2147492158" r:id="rId4"/>
    <p:sldLayoutId id="2147492159" r:id="rId5"/>
    <p:sldLayoutId id="2147492160" r:id="rId6"/>
    <p:sldLayoutId id="2147492161" r:id="rId7"/>
    <p:sldLayoutId id="2147492162" r:id="rId8"/>
    <p:sldLayoutId id="2147492163" r:id="rId9"/>
    <p:sldLayoutId id="2147492164" r:id="rId10"/>
    <p:sldLayoutId id="2147492165" r:id="rId11"/>
    <p:sldLayoutId id="2147492166" r:id="rId12"/>
    <p:sldLayoutId id="2147492167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109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48" r:id="rId1"/>
    <p:sldLayoutId id="2147484849" r:id="rId2"/>
    <p:sldLayoutId id="2147484850" r:id="rId3"/>
    <p:sldLayoutId id="2147484851" r:id="rId4"/>
    <p:sldLayoutId id="2147484852" r:id="rId5"/>
    <p:sldLayoutId id="2147484853" r:id="rId6"/>
    <p:sldLayoutId id="2147484854" r:id="rId7"/>
    <p:sldLayoutId id="2147484855" r:id="rId8"/>
    <p:sldLayoutId id="2147484856" r:id="rId9"/>
    <p:sldLayoutId id="2147484857" r:id="rId10"/>
    <p:sldLayoutId id="2147484858" r:id="rId11"/>
    <p:sldLayoutId id="2147484859" r:id="rId12"/>
    <p:sldLayoutId id="2147484860" r:id="rId13"/>
    <p:sldLayoutId id="2147484861" r:id="rId14"/>
    <p:sldLayoutId id="2147484862" r:id="rId15"/>
    <p:sldLayoutId id="2147484863" r:id="rId16"/>
    <p:sldLayoutId id="2147484864" r:id="rId17"/>
    <p:sldLayoutId id="2147484865" r:id="rId18"/>
    <p:sldLayoutId id="2147484866" r:id="rId19"/>
    <p:sldLayoutId id="2147484867" r:id="rId20"/>
    <p:sldLayoutId id="2147484868" r:id="rId21"/>
    <p:sldLayoutId id="2147484869" r:id="rId22"/>
    <p:sldLayoutId id="2147484870" r:id="rId23"/>
    <p:sldLayoutId id="2147484871" r:id="rId24"/>
    <p:sldLayoutId id="2147484872" r:id="rId25"/>
    <p:sldLayoutId id="2147484873" r:id="rId26"/>
    <p:sldLayoutId id="2147484874" r:id="rId27"/>
    <p:sldLayoutId id="2147484875" r:id="rId28"/>
    <p:sldLayoutId id="2147484876" r:id="rId29"/>
    <p:sldLayoutId id="2147484877" r:id="rId30"/>
    <p:sldLayoutId id="2147484878" r:id="rId31"/>
    <p:sldLayoutId id="2147484879" r:id="rId32"/>
    <p:sldLayoutId id="2147484880" r:id="rId33"/>
    <p:sldLayoutId id="2147484881" r:id="rId34"/>
    <p:sldLayoutId id="2147484882" r:id="rId35"/>
    <p:sldLayoutId id="2147484883" r:id="rId36"/>
    <p:sldLayoutId id="2147484884" r:id="rId37"/>
    <p:sldLayoutId id="2147484885" r:id="rId38"/>
    <p:sldLayoutId id="2147484886" r:id="rId39"/>
    <p:sldLayoutId id="2147484887" r:id="rId40"/>
    <p:sldLayoutId id="2147484888" r:id="rId41"/>
    <p:sldLayoutId id="2147484889" r:id="rId42"/>
    <p:sldLayoutId id="2147484890" r:id="rId43"/>
    <p:sldLayoutId id="2147484891" r:id="rId44"/>
    <p:sldLayoutId id="2147484892" r:id="rId45"/>
    <p:sldLayoutId id="2147484893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39088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  <p:sldLayoutId id="2147483912" r:id="rId12"/>
    <p:sldLayoutId id="2147483913" r:id="rId13"/>
    <p:sldLayoutId id="2147483914" r:id="rId14"/>
    <p:sldLayoutId id="2147483915" r:id="rId15"/>
    <p:sldLayoutId id="2147483916" r:id="rId16"/>
    <p:sldLayoutId id="2147483917" r:id="rId17"/>
    <p:sldLayoutId id="2147483918" r:id="rId18"/>
    <p:sldLayoutId id="2147483919" r:id="rId19"/>
    <p:sldLayoutId id="2147483920" r:id="rId20"/>
    <p:sldLayoutId id="2147483921" r:id="rId21"/>
    <p:sldLayoutId id="2147483922" r:id="rId22"/>
    <p:sldLayoutId id="2147483923" r:id="rId23"/>
    <p:sldLayoutId id="2147483924" r:id="rId24"/>
    <p:sldLayoutId id="2147483925" r:id="rId25"/>
    <p:sldLayoutId id="2147483926" r:id="rId26"/>
    <p:sldLayoutId id="2147483927" r:id="rId27"/>
    <p:sldLayoutId id="2147483928" r:id="rId28"/>
    <p:sldLayoutId id="2147483929" r:id="rId29"/>
    <p:sldLayoutId id="2147483930" r:id="rId30"/>
    <p:sldLayoutId id="2147483931" r:id="rId31"/>
    <p:sldLayoutId id="2147483932" r:id="rId32"/>
    <p:sldLayoutId id="2147483933" r:id="rId33"/>
    <p:sldLayoutId id="2147483934" r:id="rId34"/>
    <p:sldLayoutId id="2147483935" r:id="rId35"/>
    <p:sldLayoutId id="2147483936" r:id="rId36"/>
    <p:sldLayoutId id="2147483937" r:id="rId37"/>
    <p:sldLayoutId id="2147483938" r:id="rId38"/>
    <p:sldLayoutId id="2147483939" r:id="rId39"/>
    <p:sldLayoutId id="2147483940" r:id="rId40"/>
    <p:sldLayoutId id="2147483941" r:id="rId41"/>
    <p:sldLayoutId id="2147483942" r:id="rId42"/>
    <p:sldLayoutId id="2147483943" r:id="rId43"/>
    <p:sldLayoutId id="2147483944" r:id="rId44"/>
    <p:sldLayoutId id="2147483945" r:id="rId45"/>
    <p:sldLayoutId id="2147483946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92943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21" r:id="rId1"/>
    <p:sldLayoutId id="2147484922" r:id="rId2"/>
    <p:sldLayoutId id="2147484923" r:id="rId3"/>
    <p:sldLayoutId id="2147484924" r:id="rId4"/>
    <p:sldLayoutId id="2147484925" r:id="rId5"/>
    <p:sldLayoutId id="2147484926" r:id="rId6"/>
    <p:sldLayoutId id="2147484927" r:id="rId7"/>
    <p:sldLayoutId id="2147484928" r:id="rId8"/>
    <p:sldLayoutId id="2147484929" r:id="rId9"/>
    <p:sldLayoutId id="2147484930" r:id="rId10"/>
    <p:sldLayoutId id="2147484931" r:id="rId11"/>
    <p:sldLayoutId id="2147484932" r:id="rId12"/>
    <p:sldLayoutId id="2147484933" r:id="rId13"/>
    <p:sldLayoutId id="2147484934" r:id="rId14"/>
    <p:sldLayoutId id="2147484935" r:id="rId15"/>
    <p:sldLayoutId id="2147484936" r:id="rId16"/>
    <p:sldLayoutId id="2147484937" r:id="rId17"/>
    <p:sldLayoutId id="2147484938" r:id="rId18"/>
    <p:sldLayoutId id="2147484939" r:id="rId19"/>
    <p:sldLayoutId id="2147484940" r:id="rId20"/>
    <p:sldLayoutId id="2147484941" r:id="rId21"/>
    <p:sldLayoutId id="2147484942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5844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44" r:id="rId1"/>
    <p:sldLayoutId id="2147484945" r:id="rId2"/>
    <p:sldLayoutId id="2147484946" r:id="rId3"/>
    <p:sldLayoutId id="2147484947" r:id="rId4"/>
    <p:sldLayoutId id="2147484948" r:id="rId5"/>
    <p:sldLayoutId id="2147484949" r:id="rId6"/>
    <p:sldLayoutId id="2147484950" r:id="rId7"/>
    <p:sldLayoutId id="2147484951" r:id="rId8"/>
    <p:sldLayoutId id="2147484952" r:id="rId9"/>
    <p:sldLayoutId id="2147484953" r:id="rId10"/>
    <p:sldLayoutId id="2147484954" r:id="rId11"/>
    <p:sldLayoutId id="2147484955" r:id="rId12"/>
    <p:sldLayoutId id="2147484956" r:id="rId13"/>
    <p:sldLayoutId id="2147484957" r:id="rId14"/>
    <p:sldLayoutId id="2147484958" r:id="rId15"/>
    <p:sldLayoutId id="2147484959" r:id="rId16"/>
    <p:sldLayoutId id="2147484960" r:id="rId17"/>
    <p:sldLayoutId id="2147484961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0766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85" r:id="rId1"/>
    <p:sldLayoutId id="2147484986" r:id="rId2"/>
    <p:sldLayoutId id="2147484987" r:id="rId3"/>
    <p:sldLayoutId id="2147484988" r:id="rId4"/>
    <p:sldLayoutId id="2147484989" r:id="rId5"/>
    <p:sldLayoutId id="2147484990" r:id="rId6"/>
    <p:sldLayoutId id="2147484991" r:id="rId7"/>
    <p:sldLayoutId id="2147484992" r:id="rId8"/>
    <p:sldLayoutId id="2147484993" r:id="rId9"/>
    <p:sldLayoutId id="2147484994" r:id="rId10"/>
    <p:sldLayoutId id="2147484995" r:id="rId11"/>
    <p:sldLayoutId id="2147484996" r:id="rId12"/>
    <p:sldLayoutId id="2147484997" r:id="rId13"/>
    <p:sldLayoutId id="2147484998" r:id="rId14"/>
    <p:sldLayoutId id="2147484999" r:id="rId15"/>
    <p:sldLayoutId id="2147485000" r:id="rId16"/>
    <p:sldLayoutId id="2147485001" r:id="rId17"/>
    <p:sldLayoutId id="2147485002" r:id="rId18"/>
    <p:sldLayoutId id="2147485003" r:id="rId19"/>
    <p:sldLayoutId id="2147485004" r:id="rId20"/>
    <p:sldLayoutId id="2147485005" r:id="rId21"/>
    <p:sldLayoutId id="2147485006" r:id="rId22"/>
    <p:sldLayoutId id="2147485007" r:id="rId23"/>
    <p:sldLayoutId id="2147485008" r:id="rId24"/>
    <p:sldLayoutId id="2147485009" r:id="rId25"/>
    <p:sldLayoutId id="2147485010" r:id="rId26"/>
    <p:sldLayoutId id="2147485011" r:id="rId27"/>
    <p:sldLayoutId id="2147485012" r:id="rId28"/>
    <p:sldLayoutId id="2147485013" r:id="rId29"/>
    <p:sldLayoutId id="2147485014" r:id="rId30"/>
    <p:sldLayoutId id="2147485015" r:id="rId31"/>
    <p:sldLayoutId id="2147485016" r:id="rId32"/>
    <p:sldLayoutId id="2147485017" r:id="rId33"/>
    <p:sldLayoutId id="2147485018" r:id="rId34"/>
    <p:sldLayoutId id="2147485019" r:id="rId35"/>
    <p:sldLayoutId id="2147485020" r:id="rId36"/>
    <p:sldLayoutId id="2147485021" r:id="rId37"/>
    <p:sldLayoutId id="2147485022" r:id="rId38"/>
    <p:sldLayoutId id="2147485023" r:id="rId39"/>
    <p:sldLayoutId id="2147485024" r:id="rId40"/>
    <p:sldLayoutId id="2147485025" r:id="rId41"/>
    <p:sldLayoutId id="2147485026" r:id="rId42"/>
    <p:sldLayoutId id="2147485027" r:id="rId43"/>
    <p:sldLayoutId id="2147485028" r:id="rId44"/>
    <p:sldLayoutId id="2147485029" r:id="rId45"/>
    <p:sldLayoutId id="2147485030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31482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46" r:id="rId1"/>
    <p:sldLayoutId id="2147485047" r:id="rId2"/>
    <p:sldLayoutId id="2147485048" r:id="rId3"/>
    <p:sldLayoutId id="2147485049" r:id="rId4"/>
    <p:sldLayoutId id="2147485050" r:id="rId5"/>
    <p:sldLayoutId id="2147485051" r:id="rId6"/>
    <p:sldLayoutId id="2147485052" r:id="rId7"/>
    <p:sldLayoutId id="2147485053" r:id="rId8"/>
    <p:sldLayoutId id="2147485054" r:id="rId9"/>
    <p:sldLayoutId id="2147485055" r:id="rId10"/>
    <p:sldLayoutId id="2147485056" r:id="rId11"/>
    <p:sldLayoutId id="2147485057" r:id="rId12"/>
    <p:sldLayoutId id="2147485058" r:id="rId13"/>
    <p:sldLayoutId id="2147485059" r:id="rId14"/>
    <p:sldLayoutId id="2147485060" r:id="rId15"/>
    <p:sldLayoutId id="2147485061" r:id="rId16"/>
    <p:sldLayoutId id="2147485062" r:id="rId17"/>
    <p:sldLayoutId id="2147485063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2067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65" r:id="rId1"/>
    <p:sldLayoutId id="2147485066" r:id="rId2"/>
    <p:sldLayoutId id="2147485067" r:id="rId3"/>
    <p:sldLayoutId id="2147485068" r:id="rId4"/>
    <p:sldLayoutId id="2147485069" r:id="rId5"/>
    <p:sldLayoutId id="2147485070" r:id="rId6"/>
    <p:sldLayoutId id="2147485071" r:id="rId7"/>
    <p:sldLayoutId id="2147485072" r:id="rId8"/>
    <p:sldLayoutId id="2147485073" r:id="rId9"/>
    <p:sldLayoutId id="2147485074" r:id="rId10"/>
    <p:sldLayoutId id="2147485075" r:id="rId11"/>
    <p:sldLayoutId id="2147485076" r:id="rId12"/>
    <p:sldLayoutId id="2147485077" r:id="rId13"/>
    <p:sldLayoutId id="2147485078" r:id="rId14"/>
    <p:sldLayoutId id="2147485079" r:id="rId15"/>
    <p:sldLayoutId id="2147485080" r:id="rId16"/>
    <p:sldLayoutId id="2147485081" r:id="rId17"/>
    <p:sldLayoutId id="2147485082" r:id="rId18"/>
    <p:sldLayoutId id="2147485083" r:id="rId19"/>
    <p:sldLayoutId id="2147485084" r:id="rId20"/>
    <p:sldLayoutId id="2147485085" r:id="rId21"/>
    <p:sldLayoutId id="2147485086" r:id="rId22"/>
    <p:sldLayoutId id="2147485087" r:id="rId23"/>
    <p:sldLayoutId id="2147485088" r:id="rId24"/>
    <p:sldLayoutId id="2147485089" r:id="rId25"/>
    <p:sldLayoutId id="2147485090" r:id="rId26"/>
    <p:sldLayoutId id="2147485091" r:id="rId27"/>
    <p:sldLayoutId id="2147485092" r:id="rId28"/>
    <p:sldLayoutId id="2147485093" r:id="rId29"/>
    <p:sldLayoutId id="2147485094" r:id="rId30"/>
    <p:sldLayoutId id="2147485095" r:id="rId31"/>
    <p:sldLayoutId id="2147485096" r:id="rId32"/>
    <p:sldLayoutId id="2147485097" r:id="rId33"/>
    <p:sldLayoutId id="2147485098" r:id="rId34"/>
    <p:sldLayoutId id="2147485099" r:id="rId35"/>
    <p:sldLayoutId id="2147485100" r:id="rId36"/>
    <p:sldLayoutId id="2147485101" r:id="rId37"/>
    <p:sldLayoutId id="2147485102" r:id="rId38"/>
    <p:sldLayoutId id="2147485103" r:id="rId39"/>
    <p:sldLayoutId id="2147485104" r:id="rId40"/>
    <p:sldLayoutId id="2147485105" r:id="rId41"/>
    <p:sldLayoutId id="2147485106" r:id="rId42"/>
    <p:sldLayoutId id="2147485107" r:id="rId43"/>
    <p:sldLayoutId id="2147485108" r:id="rId44"/>
    <p:sldLayoutId id="2147485109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58285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11" r:id="rId1"/>
    <p:sldLayoutId id="2147485112" r:id="rId2"/>
    <p:sldLayoutId id="2147485113" r:id="rId3"/>
    <p:sldLayoutId id="2147485114" r:id="rId4"/>
    <p:sldLayoutId id="2147485115" r:id="rId5"/>
    <p:sldLayoutId id="2147485116" r:id="rId6"/>
    <p:sldLayoutId id="2147485117" r:id="rId7"/>
    <p:sldLayoutId id="2147485118" r:id="rId8"/>
    <p:sldLayoutId id="2147485119" r:id="rId9"/>
    <p:sldLayoutId id="2147485120" r:id="rId10"/>
    <p:sldLayoutId id="2147485121" r:id="rId11"/>
    <p:sldLayoutId id="2147485122" r:id="rId12"/>
    <p:sldLayoutId id="2147485123" r:id="rId13"/>
    <p:sldLayoutId id="2147485124" r:id="rId14"/>
    <p:sldLayoutId id="2147485125" r:id="rId15"/>
    <p:sldLayoutId id="2147485126" r:id="rId16"/>
    <p:sldLayoutId id="2147485127" r:id="rId17"/>
    <p:sldLayoutId id="2147485128" r:id="rId18"/>
    <p:sldLayoutId id="2147485129" r:id="rId19"/>
    <p:sldLayoutId id="2147485130" r:id="rId20"/>
    <p:sldLayoutId id="2147485131" r:id="rId21"/>
    <p:sldLayoutId id="2147485132" r:id="rId22"/>
    <p:sldLayoutId id="2147485133" r:id="rId23"/>
    <p:sldLayoutId id="2147485134" r:id="rId2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05943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36" r:id="rId1"/>
    <p:sldLayoutId id="2147485137" r:id="rId2"/>
    <p:sldLayoutId id="2147485138" r:id="rId3"/>
    <p:sldLayoutId id="2147485139" r:id="rId4"/>
    <p:sldLayoutId id="2147485140" r:id="rId5"/>
    <p:sldLayoutId id="2147485141" r:id="rId6"/>
    <p:sldLayoutId id="2147485142" r:id="rId7"/>
    <p:sldLayoutId id="2147485143" r:id="rId8"/>
    <p:sldLayoutId id="2147485144" r:id="rId9"/>
    <p:sldLayoutId id="2147485145" r:id="rId10"/>
    <p:sldLayoutId id="2147485146" r:id="rId11"/>
    <p:sldLayoutId id="2147485147" r:id="rId12"/>
    <p:sldLayoutId id="2147485148" r:id="rId13"/>
    <p:sldLayoutId id="2147485150" r:id="rId14"/>
    <p:sldLayoutId id="2147485151" r:id="rId15"/>
    <p:sldLayoutId id="2147485152" r:id="rId16"/>
    <p:sldLayoutId id="2147485153" r:id="rId17"/>
    <p:sldLayoutId id="2147485154" r:id="rId18"/>
    <p:sldLayoutId id="2147485155" r:id="rId19"/>
    <p:sldLayoutId id="2147485156" r:id="rId20"/>
    <p:sldLayoutId id="2147485157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39282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59" r:id="rId1"/>
    <p:sldLayoutId id="2147485160" r:id="rId2"/>
    <p:sldLayoutId id="2147485161" r:id="rId3"/>
    <p:sldLayoutId id="2147485162" r:id="rId4"/>
    <p:sldLayoutId id="2147485163" r:id="rId5"/>
    <p:sldLayoutId id="2147485164" r:id="rId6"/>
    <p:sldLayoutId id="2147485165" r:id="rId7"/>
    <p:sldLayoutId id="2147485166" r:id="rId8"/>
    <p:sldLayoutId id="2147485167" r:id="rId9"/>
    <p:sldLayoutId id="2147485168" r:id="rId10"/>
    <p:sldLayoutId id="2147485169" r:id="rId11"/>
    <p:sldLayoutId id="2147485170" r:id="rId12"/>
    <p:sldLayoutId id="2147485171" r:id="rId13"/>
    <p:sldLayoutId id="2147485172" r:id="rId14"/>
    <p:sldLayoutId id="2147485173" r:id="rId15"/>
    <p:sldLayoutId id="2147485174" r:id="rId16"/>
    <p:sldLayoutId id="2147485175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14682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77" r:id="rId1"/>
    <p:sldLayoutId id="2147485178" r:id="rId2"/>
    <p:sldLayoutId id="2147485179" r:id="rId3"/>
    <p:sldLayoutId id="2147485180" r:id="rId4"/>
    <p:sldLayoutId id="2147485181" r:id="rId5"/>
    <p:sldLayoutId id="2147485182" r:id="rId6"/>
    <p:sldLayoutId id="2147485183" r:id="rId7"/>
    <p:sldLayoutId id="2147485184" r:id="rId8"/>
    <p:sldLayoutId id="2147485185" r:id="rId9"/>
    <p:sldLayoutId id="2147485186" r:id="rId10"/>
    <p:sldLayoutId id="2147485187" r:id="rId11"/>
    <p:sldLayoutId id="2147485188" r:id="rId12"/>
    <p:sldLayoutId id="2147485189" r:id="rId13"/>
    <p:sldLayoutId id="2147485190" r:id="rId14"/>
    <p:sldLayoutId id="2147485191" r:id="rId15"/>
    <p:sldLayoutId id="2147485192" r:id="rId16"/>
    <p:sldLayoutId id="2147485193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9549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195" r:id="rId1"/>
    <p:sldLayoutId id="2147485196" r:id="rId2"/>
    <p:sldLayoutId id="2147485197" r:id="rId3"/>
    <p:sldLayoutId id="2147485198" r:id="rId4"/>
    <p:sldLayoutId id="2147485199" r:id="rId5"/>
    <p:sldLayoutId id="2147485200" r:id="rId6"/>
    <p:sldLayoutId id="2147485201" r:id="rId7"/>
    <p:sldLayoutId id="2147485202" r:id="rId8"/>
    <p:sldLayoutId id="2147485203" r:id="rId9"/>
    <p:sldLayoutId id="2147485204" r:id="rId10"/>
    <p:sldLayoutId id="2147485205" r:id="rId11"/>
    <p:sldLayoutId id="2147485206" r:id="rId12"/>
    <p:sldLayoutId id="2147485207" r:id="rId13"/>
    <p:sldLayoutId id="2147485208" r:id="rId14"/>
    <p:sldLayoutId id="2147485209" r:id="rId15"/>
    <p:sldLayoutId id="2147485210" r:id="rId16"/>
    <p:sldLayoutId id="2147485211" r:id="rId17"/>
    <p:sldLayoutId id="2147485212" r:id="rId18"/>
    <p:sldLayoutId id="2147485213" r:id="rId19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24227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0" r:id="rId1"/>
    <p:sldLayoutId id="2147483961" r:id="rId2"/>
    <p:sldLayoutId id="2147483962" r:id="rId3"/>
    <p:sldLayoutId id="2147483963" r:id="rId4"/>
    <p:sldLayoutId id="2147483964" r:id="rId5"/>
    <p:sldLayoutId id="2147483965" r:id="rId6"/>
    <p:sldLayoutId id="2147483966" r:id="rId7"/>
    <p:sldLayoutId id="2147483967" r:id="rId8"/>
    <p:sldLayoutId id="2147483968" r:id="rId9"/>
    <p:sldLayoutId id="2147483969" r:id="rId10"/>
    <p:sldLayoutId id="2147483970" r:id="rId11"/>
    <p:sldLayoutId id="2147483971" r:id="rId12"/>
    <p:sldLayoutId id="2147483973" r:id="rId13"/>
    <p:sldLayoutId id="2147483974" r:id="rId14"/>
    <p:sldLayoutId id="2147483975" r:id="rId15"/>
    <p:sldLayoutId id="2147483976" r:id="rId16"/>
    <p:sldLayoutId id="2147483977" r:id="rId17"/>
    <p:sldLayoutId id="2147483978" r:id="rId18"/>
    <p:sldLayoutId id="2147483979" r:id="rId19"/>
    <p:sldLayoutId id="2147483980" r:id="rId20"/>
    <p:sldLayoutId id="2147483981" r:id="rId21"/>
    <p:sldLayoutId id="2147483982" r:id="rId22"/>
    <p:sldLayoutId id="2147483983" r:id="rId23"/>
    <p:sldLayoutId id="2147483984" r:id="rId24"/>
    <p:sldLayoutId id="2147483985" r:id="rId25"/>
    <p:sldLayoutId id="2147483986" r:id="rId26"/>
    <p:sldLayoutId id="2147483987" r:id="rId27"/>
    <p:sldLayoutId id="2147483988" r:id="rId28"/>
    <p:sldLayoutId id="2147483989" r:id="rId29"/>
    <p:sldLayoutId id="2147483990" r:id="rId30"/>
    <p:sldLayoutId id="2147483991" r:id="rId31"/>
    <p:sldLayoutId id="2147483992" r:id="rId32"/>
    <p:sldLayoutId id="2147483993" r:id="rId33"/>
    <p:sldLayoutId id="2147483994" r:id="rId34"/>
    <p:sldLayoutId id="2147483995" r:id="rId35"/>
    <p:sldLayoutId id="2147483996" r:id="rId36"/>
    <p:sldLayoutId id="2147483997" r:id="rId37"/>
    <p:sldLayoutId id="2147483998" r:id="rId38"/>
    <p:sldLayoutId id="2147483999" r:id="rId39"/>
    <p:sldLayoutId id="2147484000" r:id="rId40"/>
    <p:sldLayoutId id="2147484001" r:id="rId41"/>
    <p:sldLayoutId id="2147484002" r:id="rId42"/>
    <p:sldLayoutId id="2147484003" r:id="rId43"/>
    <p:sldLayoutId id="2147484004" r:id="rId4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49791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15" r:id="rId1"/>
    <p:sldLayoutId id="2147485216" r:id="rId2"/>
    <p:sldLayoutId id="2147485217" r:id="rId3"/>
    <p:sldLayoutId id="2147485218" r:id="rId4"/>
    <p:sldLayoutId id="2147485219" r:id="rId5"/>
    <p:sldLayoutId id="2147485220" r:id="rId6"/>
    <p:sldLayoutId id="2147485221" r:id="rId7"/>
    <p:sldLayoutId id="2147485222" r:id="rId8"/>
    <p:sldLayoutId id="2147485223" r:id="rId9"/>
    <p:sldLayoutId id="2147485224" r:id="rId10"/>
    <p:sldLayoutId id="2147485225" r:id="rId11"/>
    <p:sldLayoutId id="2147485226" r:id="rId12"/>
    <p:sldLayoutId id="2147485227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676400" y="457200"/>
            <a:ext cx="7010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1676400" y="1981200"/>
            <a:ext cx="7010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7578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chemeClr val="tx2"/>
                </a:solidFill>
              </a:defRPr>
            </a:lvl1pPr>
          </a:lstStyle>
          <a:p>
            <a:fld id="{CC0FAAC6-C55D-493A-A4BC-8595616BF32D}" type="slidenum">
              <a:rPr lang="en-US" smtClean="0">
                <a:solidFill>
                  <a:srgbClr val="FFFFFF"/>
                </a:solidFill>
                <a:latin typeface="Arial" charset="0"/>
              </a:rPr>
              <a:pPr/>
              <a:t>‹#›</a:t>
            </a:fld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>
            <a:off x="266700" y="6172200"/>
            <a:ext cx="8610600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>
            <a:off x="228600" y="304800"/>
            <a:ext cx="8610600" cy="0"/>
          </a:xfrm>
          <a:prstGeom prst="line">
            <a:avLst/>
          </a:prstGeom>
          <a:noFill/>
          <a:ln w="762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hangingPunct="0"/>
            <a:endParaRPr lang="en-US" sz="1800" dirty="0" smtClean="0">
              <a:solidFill>
                <a:srgbClr val="FFFFFF"/>
              </a:solidFill>
              <a:latin typeface="Arial" charset="0"/>
            </a:endParaRPr>
          </a:p>
        </p:txBody>
      </p:sp>
      <p:grpSp>
        <p:nvGrpSpPr>
          <p:cNvPr id="75806" name="Group 30"/>
          <p:cNvGrpSpPr>
            <a:grpSpLocks/>
          </p:cNvGrpSpPr>
          <p:nvPr/>
        </p:nvGrpSpPr>
        <p:grpSpPr bwMode="auto">
          <a:xfrm>
            <a:off x="228600" y="457200"/>
            <a:ext cx="1246188" cy="1371600"/>
            <a:chOff x="144" y="288"/>
            <a:chExt cx="785" cy="864"/>
          </a:xfrm>
        </p:grpSpPr>
        <p:sp>
          <p:nvSpPr>
            <p:cNvPr id="75786" name="Rectangle 10"/>
            <p:cNvSpPr>
              <a:spLocks noChangeArrowheads="1"/>
            </p:cNvSpPr>
            <p:nvPr/>
          </p:nvSpPr>
          <p:spPr bwMode="auto">
            <a:xfrm>
              <a:off x="589" y="288"/>
              <a:ext cx="28" cy="53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7" name="Rectangle 11"/>
            <p:cNvSpPr>
              <a:spLocks noChangeArrowheads="1"/>
            </p:cNvSpPr>
            <p:nvPr/>
          </p:nvSpPr>
          <p:spPr bwMode="auto">
            <a:xfrm>
              <a:off x="526" y="288"/>
              <a:ext cx="28" cy="4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8" name="Rectangle 12"/>
            <p:cNvSpPr>
              <a:spLocks noChangeArrowheads="1"/>
            </p:cNvSpPr>
            <p:nvPr/>
          </p:nvSpPr>
          <p:spPr bwMode="auto">
            <a:xfrm>
              <a:off x="462" y="288"/>
              <a:ext cx="28" cy="401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89" name="Rectangle 13"/>
            <p:cNvSpPr>
              <a:spLocks noChangeArrowheads="1"/>
            </p:cNvSpPr>
            <p:nvPr/>
          </p:nvSpPr>
          <p:spPr bwMode="auto">
            <a:xfrm>
              <a:off x="398" y="288"/>
              <a:ext cx="28" cy="334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0" name="Rectangle 14"/>
            <p:cNvSpPr>
              <a:spLocks noChangeArrowheads="1"/>
            </p:cNvSpPr>
            <p:nvPr/>
          </p:nvSpPr>
          <p:spPr bwMode="auto">
            <a:xfrm>
              <a:off x="335" y="288"/>
              <a:ext cx="28" cy="26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1" name="Rectangle 15"/>
            <p:cNvSpPr>
              <a:spLocks noChangeArrowheads="1"/>
            </p:cNvSpPr>
            <p:nvPr/>
          </p:nvSpPr>
          <p:spPr bwMode="auto">
            <a:xfrm>
              <a:off x="271" y="288"/>
              <a:ext cx="28" cy="197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2" name="Rectangle 16"/>
            <p:cNvSpPr>
              <a:spLocks noChangeArrowheads="1"/>
            </p:cNvSpPr>
            <p:nvPr/>
          </p:nvSpPr>
          <p:spPr bwMode="auto">
            <a:xfrm>
              <a:off x="207" y="288"/>
              <a:ext cx="29" cy="13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3" name="Rectangle 17"/>
            <p:cNvSpPr>
              <a:spLocks noChangeArrowheads="1"/>
            </p:cNvSpPr>
            <p:nvPr/>
          </p:nvSpPr>
          <p:spPr bwMode="auto">
            <a:xfrm>
              <a:off x="144" y="288"/>
              <a:ext cx="28" cy="6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4" name="Rectangle 18"/>
            <p:cNvSpPr>
              <a:spLocks noChangeArrowheads="1"/>
            </p:cNvSpPr>
            <p:nvPr/>
          </p:nvSpPr>
          <p:spPr bwMode="auto">
            <a:xfrm>
              <a:off x="653" y="288"/>
              <a:ext cx="26" cy="5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5" name="Rectangle 19"/>
            <p:cNvSpPr>
              <a:spLocks noChangeArrowheads="1"/>
            </p:cNvSpPr>
            <p:nvPr/>
          </p:nvSpPr>
          <p:spPr bwMode="auto">
            <a:xfrm>
              <a:off x="715" y="288"/>
              <a:ext cx="26" cy="66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6" name="Rectangle 20"/>
            <p:cNvSpPr>
              <a:spLocks noChangeArrowheads="1"/>
            </p:cNvSpPr>
            <p:nvPr/>
          </p:nvSpPr>
          <p:spPr bwMode="auto">
            <a:xfrm>
              <a:off x="776" y="288"/>
              <a:ext cx="27" cy="73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7" name="Rectangle 21"/>
            <p:cNvSpPr>
              <a:spLocks noChangeArrowheads="1"/>
            </p:cNvSpPr>
            <p:nvPr/>
          </p:nvSpPr>
          <p:spPr bwMode="auto">
            <a:xfrm>
              <a:off x="839" y="288"/>
              <a:ext cx="28" cy="8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75798" name="Rectangle 22"/>
            <p:cNvSpPr>
              <a:spLocks noChangeArrowheads="1"/>
            </p:cNvSpPr>
            <p:nvPr/>
          </p:nvSpPr>
          <p:spPr bwMode="auto">
            <a:xfrm>
              <a:off x="902" y="288"/>
              <a:ext cx="27" cy="8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/>
              <a:endParaRPr lang="en-US" sz="1800" dirty="0" smtClean="0">
                <a:solidFill>
                  <a:srgbClr val="FFFFFF"/>
                </a:solidFill>
                <a:latin typeface="Arial" charset="0"/>
              </a:endParaRPr>
            </a:p>
          </p:txBody>
        </p:sp>
      </p:grpSp>
      <p:sp>
        <p:nvSpPr>
          <p:cNvPr id="75799" name="Rectangle 2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chemeClr val="tx2"/>
                </a:solidFill>
              </a:defRPr>
            </a:lvl1pPr>
          </a:lstStyle>
          <a:p>
            <a:endParaRPr lang="en-US" dirty="0" smtClean="0">
              <a:solidFill>
                <a:srgbClr val="FFFFFF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6122625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5229" r:id="rId1"/>
    <p:sldLayoutId id="2147485230" r:id="rId2"/>
    <p:sldLayoutId id="2147485231" r:id="rId3"/>
    <p:sldLayoutId id="2147485232" r:id="rId4"/>
    <p:sldLayoutId id="2147485233" r:id="rId5"/>
    <p:sldLayoutId id="2147485234" r:id="rId6"/>
    <p:sldLayoutId id="2147485235" r:id="rId7"/>
    <p:sldLayoutId id="2147485236" r:id="rId8"/>
    <p:sldLayoutId id="2147485237" r:id="rId9"/>
    <p:sldLayoutId id="2147485238" r:id="rId10"/>
    <p:sldLayoutId id="2147485239" r:id="rId11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9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" pitchFamily="2" charset="2"/>
        <a:buChar char="o"/>
        <a:defRPr sz="2800">
          <a:solidFill>
            <a:schemeClr val="tx2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500">
          <a:solidFill>
            <a:schemeClr val="tx2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p"/>
        <a:defRPr sz="2200">
          <a:solidFill>
            <a:schemeClr val="tx2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n"/>
        <a:defRPr sz="2000">
          <a:solidFill>
            <a:schemeClr val="tx2"/>
          </a:solidFill>
          <a:latin typeface="+mn-lt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itchFamily="2" charset="2"/>
        <a:buChar char="o"/>
        <a:defRPr sz="2000">
          <a:solidFill>
            <a:schemeClr val="tx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23264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41" r:id="rId1"/>
    <p:sldLayoutId id="2147485242" r:id="rId2"/>
    <p:sldLayoutId id="2147485243" r:id="rId3"/>
    <p:sldLayoutId id="2147485244" r:id="rId4"/>
    <p:sldLayoutId id="2147485245" r:id="rId5"/>
    <p:sldLayoutId id="2147485246" r:id="rId6"/>
    <p:sldLayoutId id="2147485247" r:id="rId7"/>
    <p:sldLayoutId id="2147485248" r:id="rId8"/>
    <p:sldLayoutId id="2147485249" r:id="rId9"/>
    <p:sldLayoutId id="2147485250" r:id="rId10"/>
    <p:sldLayoutId id="2147485251" r:id="rId11"/>
    <p:sldLayoutId id="2147485252" r:id="rId12"/>
    <p:sldLayoutId id="2147485253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2994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55" r:id="rId1"/>
    <p:sldLayoutId id="2147485256" r:id="rId2"/>
    <p:sldLayoutId id="2147485257" r:id="rId3"/>
    <p:sldLayoutId id="2147485258" r:id="rId4"/>
    <p:sldLayoutId id="2147485259" r:id="rId5"/>
    <p:sldLayoutId id="2147485260" r:id="rId6"/>
    <p:sldLayoutId id="2147485261" r:id="rId7"/>
    <p:sldLayoutId id="2147485262" r:id="rId8"/>
    <p:sldLayoutId id="2147485263" r:id="rId9"/>
    <p:sldLayoutId id="2147485264" r:id="rId10"/>
    <p:sldLayoutId id="2147485265" r:id="rId11"/>
    <p:sldLayoutId id="2147485266" r:id="rId12"/>
    <p:sldLayoutId id="2147485267" r:id="rId13"/>
    <p:sldLayoutId id="2147485268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35779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70" r:id="rId1"/>
    <p:sldLayoutId id="2147485271" r:id="rId2"/>
    <p:sldLayoutId id="2147485272" r:id="rId3"/>
    <p:sldLayoutId id="2147485273" r:id="rId4"/>
    <p:sldLayoutId id="2147485274" r:id="rId5"/>
    <p:sldLayoutId id="2147485275" r:id="rId6"/>
    <p:sldLayoutId id="2147485276" r:id="rId7"/>
    <p:sldLayoutId id="2147485277" r:id="rId8"/>
    <p:sldLayoutId id="2147485278" r:id="rId9"/>
    <p:sldLayoutId id="2147485279" r:id="rId10"/>
    <p:sldLayoutId id="2147485280" r:id="rId11"/>
    <p:sldLayoutId id="2147485281" r:id="rId12"/>
    <p:sldLayoutId id="2147485282" r:id="rId13"/>
    <p:sldLayoutId id="2147485283" r:id="rId14"/>
    <p:sldLayoutId id="2147485284" r:id="rId15"/>
    <p:sldLayoutId id="2147485285" r:id="rId16"/>
    <p:sldLayoutId id="2147485286" r:id="rId17"/>
    <p:sldLayoutId id="2147485287" r:id="rId18"/>
    <p:sldLayoutId id="2147485288" r:id="rId19"/>
    <p:sldLayoutId id="2147485289" r:id="rId20"/>
    <p:sldLayoutId id="2147485290" r:id="rId21"/>
    <p:sldLayoutId id="2147485291" r:id="rId22"/>
    <p:sldLayoutId id="2147485292" r:id="rId23"/>
    <p:sldLayoutId id="2147485293" r:id="rId24"/>
    <p:sldLayoutId id="2147485294" r:id="rId25"/>
    <p:sldLayoutId id="2147485295" r:id="rId26"/>
    <p:sldLayoutId id="2147485296" r:id="rId27"/>
    <p:sldLayoutId id="2147485297" r:id="rId28"/>
    <p:sldLayoutId id="2147485298" r:id="rId29"/>
    <p:sldLayoutId id="2147485299" r:id="rId30"/>
    <p:sldLayoutId id="2147485300" r:id="rId31"/>
    <p:sldLayoutId id="2147485301" r:id="rId32"/>
    <p:sldLayoutId id="2147485302" r:id="rId33"/>
    <p:sldLayoutId id="2147485303" r:id="rId34"/>
    <p:sldLayoutId id="2147485304" r:id="rId35"/>
    <p:sldLayoutId id="2147485305" r:id="rId36"/>
    <p:sldLayoutId id="2147485306" r:id="rId37"/>
    <p:sldLayoutId id="2147485307" r:id="rId38"/>
    <p:sldLayoutId id="2147485308" r:id="rId39"/>
    <p:sldLayoutId id="2147485309" r:id="rId40"/>
    <p:sldLayoutId id="2147485310" r:id="rId41"/>
    <p:sldLayoutId id="2147485311" r:id="rId42"/>
    <p:sldLayoutId id="2147485312" r:id="rId43"/>
    <p:sldLayoutId id="2147485313" r:id="rId44"/>
    <p:sldLayoutId id="2147485314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1668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28" r:id="rId1"/>
    <p:sldLayoutId id="2147485329" r:id="rId2"/>
    <p:sldLayoutId id="2147485330" r:id="rId3"/>
    <p:sldLayoutId id="2147485331" r:id="rId4"/>
    <p:sldLayoutId id="2147485332" r:id="rId5"/>
    <p:sldLayoutId id="2147485333" r:id="rId6"/>
    <p:sldLayoutId id="2147485334" r:id="rId7"/>
    <p:sldLayoutId id="2147485335" r:id="rId8"/>
    <p:sldLayoutId id="2147485336" r:id="rId9"/>
    <p:sldLayoutId id="2147485337" r:id="rId10"/>
    <p:sldLayoutId id="2147485338" r:id="rId11"/>
    <p:sldLayoutId id="2147485339" r:id="rId12"/>
    <p:sldLayoutId id="2147485340" r:id="rId13"/>
    <p:sldLayoutId id="2147485341" r:id="rId14"/>
    <p:sldLayoutId id="2147485342" r:id="rId15"/>
    <p:sldLayoutId id="2147485343" r:id="rId16"/>
    <p:sldLayoutId id="2147485344" r:id="rId17"/>
    <p:sldLayoutId id="2147485345" r:id="rId18"/>
    <p:sldLayoutId id="2147485346" r:id="rId19"/>
    <p:sldLayoutId id="2147485347" r:id="rId20"/>
    <p:sldLayoutId id="2147485348" r:id="rId21"/>
    <p:sldLayoutId id="2147485349" r:id="rId22"/>
    <p:sldLayoutId id="2147485350" r:id="rId23"/>
    <p:sldLayoutId id="2147485351" r:id="rId24"/>
    <p:sldLayoutId id="2147485352" r:id="rId25"/>
    <p:sldLayoutId id="2147485353" r:id="rId26"/>
    <p:sldLayoutId id="2147485354" r:id="rId27"/>
    <p:sldLayoutId id="2147485355" r:id="rId28"/>
    <p:sldLayoutId id="2147485356" r:id="rId29"/>
    <p:sldLayoutId id="2147485357" r:id="rId30"/>
    <p:sldLayoutId id="2147485358" r:id="rId31"/>
    <p:sldLayoutId id="2147485359" r:id="rId32"/>
    <p:sldLayoutId id="2147485360" r:id="rId33"/>
    <p:sldLayoutId id="2147485361" r:id="rId34"/>
    <p:sldLayoutId id="2147485362" r:id="rId35"/>
    <p:sldLayoutId id="2147485363" r:id="rId36"/>
    <p:sldLayoutId id="2147485364" r:id="rId37"/>
    <p:sldLayoutId id="2147485365" r:id="rId38"/>
    <p:sldLayoutId id="2147485366" r:id="rId39"/>
    <p:sldLayoutId id="2147485367" r:id="rId40"/>
    <p:sldLayoutId id="2147485368" r:id="rId41"/>
    <p:sldLayoutId id="2147485369" r:id="rId42"/>
    <p:sldLayoutId id="2147485370" r:id="rId43"/>
    <p:sldLayoutId id="2147485371" r:id="rId44"/>
    <p:sldLayoutId id="2147485372" r:id="rId45"/>
    <p:sldLayoutId id="2147485373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38013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75" r:id="rId1"/>
    <p:sldLayoutId id="2147485376" r:id="rId2"/>
    <p:sldLayoutId id="2147485377" r:id="rId3"/>
    <p:sldLayoutId id="2147485378" r:id="rId4"/>
    <p:sldLayoutId id="2147485379" r:id="rId5"/>
    <p:sldLayoutId id="2147485380" r:id="rId6"/>
    <p:sldLayoutId id="2147485381" r:id="rId7"/>
    <p:sldLayoutId id="2147485382" r:id="rId8"/>
    <p:sldLayoutId id="2147485383" r:id="rId9"/>
    <p:sldLayoutId id="2147485384" r:id="rId10"/>
    <p:sldLayoutId id="2147485385" r:id="rId11"/>
    <p:sldLayoutId id="2147485386" r:id="rId12"/>
    <p:sldLayoutId id="2147485387" r:id="rId13"/>
    <p:sldLayoutId id="2147485388" r:id="rId14"/>
    <p:sldLayoutId id="2147485389" r:id="rId15"/>
    <p:sldLayoutId id="2147485390" r:id="rId16"/>
    <p:sldLayoutId id="2147485391" r:id="rId17"/>
    <p:sldLayoutId id="2147485392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96575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94" r:id="rId1"/>
    <p:sldLayoutId id="2147485395" r:id="rId2"/>
    <p:sldLayoutId id="2147485396" r:id="rId3"/>
    <p:sldLayoutId id="2147485397" r:id="rId4"/>
    <p:sldLayoutId id="2147485398" r:id="rId5"/>
    <p:sldLayoutId id="2147485399" r:id="rId6"/>
    <p:sldLayoutId id="2147485400" r:id="rId7"/>
    <p:sldLayoutId id="2147485401" r:id="rId8"/>
    <p:sldLayoutId id="2147485402" r:id="rId9"/>
    <p:sldLayoutId id="2147485403" r:id="rId10"/>
    <p:sldLayoutId id="2147485404" r:id="rId11"/>
    <p:sldLayoutId id="2147485405" r:id="rId12"/>
    <p:sldLayoutId id="2147485406" r:id="rId13"/>
    <p:sldLayoutId id="2147485407" r:id="rId14"/>
    <p:sldLayoutId id="2147485408" r:id="rId15"/>
    <p:sldLayoutId id="2147485409" r:id="rId16"/>
    <p:sldLayoutId id="2147485410" r:id="rId17"/>
    <p:sldLayoutId id="2147485411" r:id="rId18"/>
    <p:sldLayoutId id="2147485412" r:id="rId19"/>
    <p:sldLayoutId id="2147485413" r:id="rId20"/>
    <p:sldLayoutId id="2147485414" r:id="rId21"/>
    <p:sldLayoutId id="2147485415" r:id="rId22"/>
    <p:sldLayoutId id="2147485416" r:id="rId23"/>
    <p:sldLayoutId id="2147485417" r:id="rId24"/>
    <p:sldLayoutId id="2147485418" r:id="rId25"/>
    <p:sldLayoutId id="2147485419" r:id="rId26"/>
    <p:sldLayoutId id="2147485420" r:id="rId27"/>
    <p:sldLayoutId id="2147485421" r:id="rId28"/>
    <p:sldLayoutId id="2147485422" r:id="rId29"/>
    <p:sldLayoutId id="2147485423" r:id="rId30"/>
    <p:sldLayoutId id="2147485424" r:id="rId31"/>
    <p:sldLayoutId id="2147485425" r:id="rId32"/>
    <p:sldLayoutId id="2147485426" r:id="rId33"/>
    <p:sldLayoutId id="2147485427" r:id="rId34"/>
    <p:sldLayoutId id="2147485428" r:id="rId35"/>
    <p:sldLayoutId id="2147485429" r:id="rId36"/>
    <p:sldLayoutId id="2147485430" r:id="rId37"/>
    <p:sldLayoutId id="2147485431" r:id="rId38"/>
    <p:sldLayoutId id="2147485432" r:id="rId39"/>
    <p:sldLayoutId id="2147485433" r:id="rId40"/>
    <p:sldLayoutId id="2147485434" r:id="rId41"/>
    <p:sldLayoutId id="2147485435" r:id="rId4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227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37" r:id="rId1"/>
    <p:sldLayoutId id="2147485438" r:id="rId2"/>
    <p:sldLayoutId id="2147485439" r:id="rId3"/>
    <p:sldLayoutId id="2147485440" r:id="rId4"/>
    <p:sldLayoutId id="2147485441" r:id="rId5"/>
    <p:sldLayoutId id="2147485442" r:id="rId6"/>
    <p:sldLayoutId id="2147485443" r:id="rId7"/>
    <p:sldLayoutId id="2147485444" r:id="rId8"/>
    <p:sldLayoutId id="2147485445" r:id="rId9"/>
    <p:sldLayoutId id="2147485446" r:id="rId10"/>
    <p:sldLayoutId id="2147485447" r:id="rId11"/>
    <p:sldLayoutId id="2147485448" r:id="rId12"/>
    <p:sldLayoutId id="2147485449" r:id="rId13"/>
    <p:sldLayoutId id="2147485450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3975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63" r:id="rId1"/>
    <p:sldLayoutId id="2147485464" r:id="rId2"/>
    <p:sldLayoutId id="2147485465" r:id="rId3"/>
    <p:sldLayoutId id="2147485466" r:id="rId4"/>
    <p:sldLayoutId id="2147485467" r:id="rId5"/>
    <p:sldLayoutId id="2147485468" r:id="rId6"/>
    <p:sldLayoutId id="2147485469" r:id="rId7"/>
    <p:sldLayoutId id="2147485470" r:id="rId8"/>
    <p:sldLayoutId id="2147485471" r:id="rId9"/>
    <p:sldLayoutId id="2147485472" r:id="rId10"/>
    <p:sldLayoutId id="2147485473" r:id="rId11"/>
    <p:sldLayoutId id="2147485474" r:id="rId12"/>
    <p:sldLayoutId id="2147485475" r:id="rId13"/>
    <p:sldLayoutId id="2147485476" r:id="rId14"/>
    <p:sldLayoutId id="2147485477" r:id="rId15"/>
    <p:sldLayoutId id="2147485478" r:id="rId16"/>
    <p:sldLayoutId id="2147485479" r:id="rId17"/>
    <p:sldLayoutId id="2147485480" r:id="rId18"/>
    <p:sldLayoutId id="2147485481" r:id="rId19"/>
    <p:sldLayoutId id="2147485482" r:id="rId20"/>
    <p:sldLayoutId id="2147485483" r:id="rId21"/>
    <p:sldLayoutId id="2147485484" r:id="rId22"/>
    <p:sldLayoutId id="2147485485" r:id="rId23"/>
    <p:sldLayoutId id="2147485486" r:id="rId24"/>
    <p:sldLayoutId id="2147485487" r:id="rId25"/>
    <p:sldLayoutId id="2147485488" r:id="rId26"/>
    <p:sldLayoutId id="2147485489" r:id="rId27"/>
    <p:sldLayoutId id="2147485490" r:id="rId28"/>
    <p:sldLayoutId id="2147485491" r:id="rId29"/>
    <p:sldLayoutId id="2147485492" r:id="rId30"/>
    <p:sldLayoutId id="2147485493" r:id="rId31"/>
    <p:sldLayoutId id="2147485494" r:id="rId32"/>
    <p:sldLayoutId id="2147485495" r:id="rId33"/>
    <p:sldLayoutId id="2147485496" r:id="rId34"/>
    <p:sldLayoutId id="2147485497" r:id="rId35"/>
    <p:sldLayoutId id="2147485498" r:id="rId36"/>
    <p:sldLayoutId id="2147485499" r:id="rId37"/>
    <p:sldLayoutId id="2147485500" r:id="rId38"/>
    <p:sldLayoutId id="2147485501" r:id="rId39"/>
    <p:sldLayoutId id="2147485502" r:id="rId40"/>
    <p:sldLayoutId id="2147485503" r:id="rId4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0423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6" r:id="rId1"/>
    <p:sldLayoutId id="2147484007" r:id="rId2"/>
    <p:sldLayoutId id="2147484008" r:id="rId3"/>
    <p:sldLayoutId id="2147484009" r:id="rId4"/>
    <p:sldLayoutId id="2147484010" r:id="rId5"/>
    <p:sldLayoutId id="2147484011" r:id="rId6"/>
    <p:sldLayoutId id="2147484012" r:id="rId7"/>
    <p:sldLayoutId id="2147484013" r:id="rId8"/>
    <p:sldLayoutId id="2147484014" r:id="rId9"/>
    <p:sldLayoutId id="2147484015" r:id="rId10"/>
    <p:sldLayoutId id="2147484016" r:id="rId11"/>
    <p:sldLayoutId id="2147484017" r:id="rId12"/>
    <p:sldLayoutId id="2147484018" r:id="rId13"/>
    <p:sldLayoutId id="2147484019" r:id="rId14"/>
    <p:sldLayoutId id="2147484020" r:id="rId15"/>
    <p:sldLayoutId id="2147484021" r:id="rId16"/>
    <p:sldLayoutId id="2147484022" r:id="rId17"/>
    <p:sldLayoutId id="2147484023" r:id="rId18"/>
    <p:sldLayoutId id="2147484024" r:id="rId19"/>
    <p:sldLayoutId id="2147484025" r:id="rId20"/>
    <p:sldLayoutId id="2147484026" r:id="rId21"/>
    <p:sldLayoutId id="2147484027" r:id="rId22"/>
    <p:sldLayoutId id="2147484028" r:id="rId23"/>
    <p:sldLayoutId id="2147484029" r:id="rId24"/>
    <p:sldLayoutId id="2147484030" r:id="rId25"/>
    <p:sldLayoutId id="2147484031" r:id="rId26"/>
    <p:sldLayoutId id="2147484032" r:id="rId27"/>
    <p:sldLayoutId id="2147484033" r:id="rId28"/>
    <p:sldLayoutId id="2147484034" r:id="rId29"/>
    <p:sldLayoutId id="2147484035" r:id="rId30"/>
    <p:sldLayoutId id="2147484036" r:id="rId31"/>
    <p:sldLayoutId id="2147484037" r:id="rId32"/>
    <p:sldLayoutId id="2147484038" r:id="rId33"/>
    <p:sldLayoutId id="2147484039" r:id="rId34"/>
    <p:sldLayoutId id="2147484040" r:id="rId35"/>
    <p:sldLayoutId id="2147484041" r:id="rId36"/>
    <p:sldLayoutId id="2147484042" r:id="rId37"/>
    <p:sldLayoutId id="2147484043" r:id="rId38"/>
    <p:sldLayoutId id="2147484044" r:id="rId39"/>
    <p:sldLayoutId id="2147484045" r:id="rId40"/>
    <p:sldLayoutId id="2147484046" r:id="rId41"/>
    <p:sldLayoutId id="2147484047" r:id="rId42"/>
    <p:sldLayoutId id="2147484048" r:id="rId43"/>
    <p:sldLayoutId id="2147484049" r:id="rId44"/>
    <p:sldLayoutId id="2147484050" r:id="rId45"/>
    <p:sldLayoutId id="2147484051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20349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68" r:id="rId1"/>
    <p:sldLayoutId id="2147485569" r:id="rId2"/>
    <p:sldLayoutId id="2147485570" r:id="rId3"/>
    <p:sldLayoutId id="2147485571" r:id="rId4"/>
    <p:sldLayoutId id="2147485572" r:id="rId5"/>
    <p:sldLayoutId id="2147485573" r:id="rId6"/>
    <p:sldLayoutId id="2147485574" r:id="rId7"/>
    <p:sldLayoutId id="2147485575" r:id="rId8"/>
    <p:sldLayoutId id="2147485576" r:id="rId9"/>
    <p:sldLayoutId id="2147485577" r:id="rId10"/>
    <p:sldLayoutId id="2147485578" r:id="rId11"/>
    <p:sldLayoutId id="2147485579" r:id="rId12"/>
    <p:sldLayoutId id="2147485580" r:id="rId13"/>
    <p:sldLayoutId id="2147485581" r:id="rId14"/>
    <p:sldLayoutId id="2147485582" r:id="rId15"/>
    <p:sldLayoutId id="2147485583" r:id="rId16"/>
    <p:sldLayoutId id="214748558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55842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86" r:id="rId1"/>
    <p:sldLayoutId id="2147485587" r:id="rId2"/>
    <p:sldLayoutId id="2147485588" r:id="rId3"/>
    <p:sldLayoutId id="2147485589" r:id="rId4"/>
    <p:sldLayoutId id="2147485590" r:id="rId5"/>
    <p:sldLayoutId id="2147485591" r:id="rId6"/>
    <p:sldLayoutId id="2147485592" r:id="rId7"/>
    <p:sldLayoutId id="2147485593" r:id="rId8"/>
    <p:sldLayoutId id="2147485594" r:id="rId9"/>
    <p:sldLayoutId id="2147485595" r:id="rId10"/>
    <p:sldLayoutId id="2147485596" r:id="rId11"/>
    <p:sldLayoutId id="2147485597" r:id="rId12"/>
    <p:sldLayoutId id="2147485598" r:id="rId13"/>
    <p:sldLayoutId id="2147485599" r:id="rId14"/>
    <p:sldLayoutId id="2147485600" r:id="rId15"/>
    <p:sldLayoutId id="2147485601" r:id="rId16"/>
    <p:sldLayoutId id="2147485602" r:id="rId17"/>
    <p:sldLayoutId id="2147485603" r:id="rId18"/>
    <p:sldLayoutId id="2147485604" r:id="rId19"/>
    <p:sldLayoutId id="2147485605" r:id="rId20"/>
    <p:sldLayoutId id="2147485606" r:id="rId21"/>
    <p:sldLayoutId id="2147485607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67195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36" r:id="rId1"/>
    <p:sldLayoutId id="2147485637" r:id="rId2"/>
    <p:sldLayoutId id="2147485638" r:id="rId3"/>
    <p:sldLayoutId id="2147485639" r:id="rId4"/>
    <p:sldLayoutId id="2147485640" r:id="rId5"/>
    <p:sldLayoutId id="2147485641" r:id="rId6"/>
    <p:sldLayoutId id="2147485642" r:id="rId7"/>
    <p:sldLayoutId id="2147485643" r:id="rId8"/>
    <p:sldLayoutId id="2147485644" r:id="rId9"/>
    <p:sldLayoutId id="2147485645" r:id="rId10"/>
    <p:sldLayoutId id="2147485646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13126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48" r:id="rId1"/>
    <p:sldLayoutId id="2147485649" r:id="rId2"/>
    <p:sldLayoutId id="2147485650" r:id="rId3"/>
    <p:sldLayoutId id="2147485651" r:id="rId4"/>
    <p:sldLayoutId id="2147485652" r:id="rId5"/>
    <p:sldLayoutId id="2147485653" r:id="rId6"/>
    <p:sldLayoutId id="2147485654" r:id="rId7"/>
    <p:sldLayoutId id="2147485655" r:id="rId8"/>
    <p:sldLayoutId id="2147485656" r:id="rId9"/>
    <p:sldLayoutId id="2147485657" r:id="rId10"/>
    <p:sldLayoutId id="2147485658" r:id="rId11"/>
    <p:sldLayoutId id="2147485659" r:id="rId12"/>
    <p:sldLayoutId id="2147485660" r:id="rId13"/>
    <p:sldLayoutId id="2147485661" r:id="rId14"/>
    <p:sldLayoutId id="2147485662" r:id="rId15"/>
    <p:sldLayoutId id="2147485663" r:id="rId16"/>
    <p:sldLayoutId id="2147485664" r:id="rId17"/>
    <p:sldLayoutId id="2147485665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498087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67" r:id="rId1"/>
    <p:sldLayoutId id="2147485668" r:id="rId2"/>
    <p:sldLayoutId id="2147485669" r:id="rId3"/>
    <p:sldLayoutId id="2147485670" r:id="rId4"/>
    <p:sldLayoutId id="2147485671" r:id="rId5"/>
    <p:sldLayoutId id="2147485672" r:id="rId6"/>
    <p:sldLayoutId id="2147485673" r:id="rId7"/>
    <p:sldLayoutId id="2147485674" r:id="rId8"/>
    <p:sldLayoutId id="2147485675" r:id="rId9"/>
    <p:sldLayoutId id="2147485676" r:id="rId10"/>
    <p:sldLayoutId id="2147485677" r:id="rId11"/>
    <p:sldLayoutId id="2147485678" r:id="rId12"/>
    <p:sldLayoutId id="2147485679" r:id="rId13"/>
    <p:sldLayoutId id="2147485680" r:id="rId14"/>
    <p:sldLayoutId id="2147485681" r:id="rId15"/>
    <p:sldLayoutId id="2147485682" r:id="rId16"/>
    <p:sldLayoutId id="2147485683" r:id="rId17"/>
    <p:sldLayoutId id="2147485684" r:id="rId18"/>
    <p:sldLayoutId id="2147485685" r:id="rId19"/>
    <p:sldLayoutId id="2147485686" r:id="rId20"/>
    <p:sldLayoutId id="2147485687" r:id="rId21"/>
    <p:sldLayoutId id="2147485688" r:id="rId2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6149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90" r:id="rId1"/>
    <p:sldLayoutId id="2147485691" r:id="rId2"/>
    <p:sldLayoutId id="2147485692" r:id="rId3"/>
    <p:sldLayoutId id="2147485693" r:id="rId4"/>
    <p:sldLayoutId id="2147485694" r:id="rId5"/>
    <p:sldLayoutId id="2147485695" r:id="rId6"/>
    <p:sldLayoutId id="2147485696" r:id="rId7"/>
    <p:sldLayoutId id="2147485697" r:id="rId8"/>
    <p:sldLayoutId id="2147485698" r:id="rId9"/>
    <p:sldLayoutId id="2147485699" r:id="rId10"/>
    <p:sldLayoutId id="2147485700" r:id="rId11"/>
    <p:sldLayoutId id="2147485701" r:id="rId12"/>
    <p:sldLayoutId id="2147485702" r:id="rId13"/>
    <p:sldLayoutId id="2147485703" r:id="rId14"/>
    <p:sldLayoutId id="2147485704" r:id="rId15"/>
    <p:sldLayoutId id="2147485705" r:id="rId16"/>
    <p:sldLayoutId id="2147485706" r:id="rId17"/>
    <p:sldLayoutId id="2147485707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65648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09" r:id="rId1"/>
    <p:sldLayoutId id="2147485710" r:id="rId2"/>
    <p:sldLayoutId id="2147485711" r:id="rId3"/>
    <p:sldLayoutId id="2147485712" r:id="rId4"/>
    <p:sldLayoutId id="2147485713" r:id="rId5"/>
    <p:sldLayoutId id="2147485714" r:id="rId6"/>
    <p:sldLayoutId id="2147485715" r:id="rId7"/>
    <p:sldLayoutId id="2147485716" r:id="rId8"/>
    <p:sldLayoutId id="2147485717" r:id="rId9"/>
    <p:sldLayoutId id="2147485718" r:id="rId10"/>
    <p:sldLayoutId id="2147485719" r:id="rId11"/>
    <p:sldLayoutId id="2147485720" r:id="rId12"/>
    <p:sldLayoutId id="2147485721" r:id="rId13"/>
    <p:sldLayoutId id="2147485722" r:id="rId14"/>
    <p:sldLayoutId id="2147485723" r:id="rId15"/>
    <p:sldLayoutId id="2147485724" r:id="rId16"/>
    <p:sldLayoutId id="2147485725" r:id="rId17"/>
    <p:sldLayoutId id="2147485726" r:id="rId18"/>
    <p:sldLayoutId id="2147485727" r:id="rId19"/>
    <p:sldLayoutId id="2147485728" r:id="rId20"/>
    <p:sldLayoutId id="2147485729" r:id="rId21"/>
    <p:sldLayoutId id="2147485730" r:id="rId22"/>
    <p:sldLayoutId id="2147485731" r:id="rId23"/>
    <p:sldLayoutId id="2147485732" r:id="rId24"/>
    <p:sldLayoutId id="2147485733" r:id="rId25"/>
    <p:sldLayoutId id="2147485734" r:id="rId26"/>
    <p:sldLayoutId id="2147485735" r:id="rId27"/>
    <p:sldLayoutId id="2147485736" r:id="rId28"/>
    <p:sldLayoutId id="2147485737" r:id="rId29"/>
    <p:sldLayoutId id="2147485738" r:id="rId30"/>
    <p:sldLayoutId id="2147485739" r:id="rId31"/>
    <p:sldLayoutId id="2147485740" r:id="rId32"/>
    <p:sldLayoutId id="2147485741" r:id="rId33"/>
    <p:sldLayoutId id="2147485742" r:id="rId34"/>
    <p:sldLayoutId id="2147485743" r:id="rId35"/>
    <p:sldLayoutId id="2147485744" r:id="rId36"/>
    <p:sldLayoutId id="2147485745" r:id="rId37"/>
    <p:sldLayoutId id="2147485746" r:id="rId38"/>
    <p:sldLayoutId id="2147485747" r:id="rId39"/>
    <p:sldLayoutId id="2147485748" r:id="rId40"/>
    <p:sldLayoutId id="2147485749" r:id="rId41"/>
    <p:sldLayoutId id="2147485750" r:id="rId42"/>
    <p:sldLayoutId id="2147485751" r:id="rId43"/>
    <p:sldLayoutId id="2147485752" r:id="rId44"/>
    <p:sldLayoutId id="2147485753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3181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67" r:id="rId1"/>
    <p:sldLayoutId id="2147485768" r:id="rId2"/>
    <p:sldLayoutId id="2147485769" r:id="rId3"/>
    <p:sldLayoutId id="2147485770" r:id="rId4"/>
    <p:sldLayoutId id="2147485771" r:id="rId5"/>
    <p:sldLayoutId id="2147485772" r:id="rId6"/>
    <p:sldLayoutId id="2147485773" r:id="rId7"/>
    <p:sldLayoutId id="2147485774" r:id="rId8"/>
    <p:sldLayoutId id="2147485775" r:id="rId9"/>
    <p:sldLayoutId id="2147485776" r:id="rId10"/>
    <p:sldLayoutId id="2147485777" r:id="rId11"/>
    <p:sldLayoutId id="2147485778" r:id="rId12"/>
    <p:sldLayoutId id="2147485779" r:id="rId13"/>
    <p:sldLayoutId id="2147485780" r:id="rId14"/>
    <p:sldLayoutId id="2147485781" r:id="rId15"/>
    <p:sldLayoutId id="2147485782" r:id="rId16"/>
    <p:sldLayoutId id="2147485783" r:id="rId17"/>
    <p:sldLayoutId id="2147485784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4456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86" r:id="rId1"/>
    <p:sldLayoutId id="2147485787" r:id="rId2"/>
    <p:sldLayoutId id="2147485788" r:id="rId3"/>
    <p:sldLayoutId id="2147485789" r:id="rId4"/>
    <p:sldLayoutId id="2147485790" r:id="rId5"/>
    <p:sldLayoutId id="2147485791" r:id="rId6"/>
    <p:sldLayoutId id="2147485792" r:id="rId7"/>
    <p:sldLayoutId id="2147485793" r:id="rId8"/>
    <p:sldLayoutId id="2147485794" r:id="rId9"/>
    <p:sldLayoutId id="2147485795" r:id="rId10"/>
    <p:sldLayoutId id="2147485796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86120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859" r:id="rId1"/>
    <p:sldLayoutId id="2147485860" r:id="rId2"/>
    <p:sldLayoutId id="2147485861" r:id="rId3"/>
    <p:sldLayoutId id="2147485862" r:id="rId4"/>
    <p:sldLayoutId id="2147485863" r:id="rId5"/>
    <p:sldLayoutId id="2147485864" r:id="rId6"/>
    <p:sldLayoutId id="2147485865" r:id="rId7"/>
    <p:sldLayoutId id="2147485866" r:id="rId8"/>
    <p:sldLayoutId id="2147485867" r:id="rId9"/>
    <p:sldLayoutId id="2147485868" r:id="rId10"/>
    <p:sldLayoutId id="2147485869" r:id="rId11"/>
    <p:sldLayoutId id="2147485870" r:id="rId12"/>
    <p:sldLayoutId id="2147485871" r:id="rId13"/>
    <p:sldLayoutId id="2147485872" r:id="rId14"/>
    <p:sldLayoutId id="2147485873" r:id="rId15"/>
    <p:sldLayoutId id="2147485874" r:id="rId16"/>
    <p:sldLayoutId id="2147485875" r:id="rId17"/>
    <p:sldLayoutId id="2147485876" r:id="rId18"/>
    <p:sldLayoutId id="2147485877" r:id="rId19"/>
    <p:sldLayoutId id="2147485878" r:id="rId20"/>
    <p:sldLayoutId id="2147485879" r:id="rId21"/>
    <p:sldLayoutId id="2147485880" r:id="rId22"/>
    <p:sldLayoutId id="2147485881" r:id="rId23"/>
    <p:sldLayoutId id="2147485882" r:id="rId24"/>
    <p:sldLayoutId id="2147485883" r:id="rId25"/>
    <p:sldLayoutId id="2147485884" r:id="rId26"/>
    <p:sldLayoutId id="2147485885" r:id="rId27"/>
    <p:sldLayoutId id="2147485886" r:id="rId28"/>
    <p:sldLayoutId id="2147485887" r:id="rId29"/>
    <p:sldLayoutId id="2147485888" r:id="rId30"/>
    <p:sldLayoutId id="2147485889" r:id="rId31"/>
    <p:sldLayoutId id="2147485890" r:id="rId32"/>
    <p:sldLayoutId id="2147485891" r:id="rId33"/>
    <p:sldLayoutId id="2147485892" r:id="rId34"/>
    <p:sldLayoutId id="2147485893" r:id="rId35"/>
    <p:sldLayoutId id="2147485894" r:id="rId36"/>
    <p:sldLayoutId id="2147485895" r:id="rId37"/>
    <p:sldLayoutId id="2147485896" r:id="rId38"/>
    <p:sldLayoutId id="2147485897" r:id="rId39"/>
    <p:sldLayoutId id="2147485898" r:id="rId40"/>
    <p:sldLayoutId id="2147485899" r:id="rId41"/>
    <p:sldLayoutId id="2147485900" r:id="rId42"/>
    <p:sldLayoutId id="2147485901" r:id="rId43"/>
    <p:sldLayoutId id="2147485902" r:id="rId44"/>
    <p:sldLayoutId id="2147485903" r:id="rId45"/>
    <p:sldLayoutId id="2147485904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3926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1" r:id="rId1"/>
    <p:sldLayoutId id="2147484092" r:id="rId2"/>
    <p:sldLayoutId id="2147484093" r:id="rId3"/>
    <p:sldLayoutId id="2147484094" r:id="rId4"/>
    <p:sldLayoutId id="2147484095" r:id="rId5"/>
    <p:sldLayoutId id="2147484096" r:id="rId6"/>
    <p:sldLayoutId id="2147484097" r:id="rId7"/>
    <p:sldLayoutId id="2147484098" r:id="rId8"/>
    <p:sldLayoutId id="2147484099" r:id="rId9"/>
    <p:sldLayoutId id="2147484100" r:id="rId10"/>
    <p:sldLayoutId id="2147484101" r:id="rId11"/>
    <p:sldLayoutId id="2147484102" r:id="rId12"/>
    <p:sldLayoutId id="2147484103" r:id="rId13"/>
    <p:sldLayoutId id="2147484105" r:id="rId14"/>
    <p:sldLayoutId id="2147484106" r:id="rId15"/>
    <p:sldLayoutId id="2147484108" r:id="rId16"/>
    <p:sldLayoutId id="2147484109" r:id="rId17"/>
    <p:sldLayoutId id="2147484110" r:id="rId18"/>
    <p:sldLayoutId id="2147484111" r:id="rId19"/>
    <p:sldLayoutId id="2147484112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2392CFC5-4970-4ADD-ADE0-60788EA97B1B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1725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06" r:id="rId1"/>
    <p:sldLayoutId id="2147485907" r:id="rId2"/>
    <p:sldLayoutId id="2147485908" r:id="rId3"/>
    <p:sldLayoutId id="2147485909" r:id="rId4"/>
    <p:sldLayoutId id="2147485910" r:id="rId5"/>
    <p:sldLayoutId id="2147485911" r:id="rId6"/>
    <p:sldLayoutId id="2147485912" r:id="rId7"/>
    <p:sldLayoutId id="2147485913" r:id="rId8"/>
    <p:sldLayoutId id="2147485914" r:id="rId9"/>
    <p:sldLayoutId id="2147485915" r:id="rId10"/>
    <p:sldLayoutId id="2147485916" r:id="rId11"/>
    <p:sldLayoutId id="2147485917" r:id="rId12"/>
    <p:sldLayoutId id="2147485918" r:id="rId13"/>
    <p:sldLayoutId id="2147485919" r:id="rId14"/>
    <p:sldLayoutId id="2147485920" r:id="rId15"/>
    <p:sldLayoutId id="2147485921" r:id="rId16"/>
    <p:sldLayoutId id="2147485922" r:id="rId17"/>
    <p:sldLayoutId id="2147485923" r:id="rId18"/>
    <p:sldLayoutId id="2147485924" r:id="rId19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05927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26" r:id="rId1"/>
    <p:sldLayoutId id="2147485927" r:id="rId2"/>
    <p:sldLayoutId id="2147485928" r:id="rId3"/>
    <p:sldLayoutId id="2147485929" r:id="rId4"/>
    <p:sldLayoutId id="2147485930" r:id="rId5"/>
    <p:sldLayoutId id="2147485931" r:id="rId6"/>
    <p:sldLayoutId id="2147485932" r:id="rId7"/>
    <p:sldLayoutId id="2147485933" r:id="rId8"/>
    <p:sldLayoutId id="2147485934" r:id="rId9"/>
    <p:sldLayoutId id="2147485935" r:id="rId10"/>
    <p:sldLayoutId id="2147485936" r:id="rId11"/>
    <p:sldLayoutId id="2147485937" r:id="rId12"/>
    <p:sldLayoutId id="2147485939" r:id="rId13"/>
    <p:sldLayoutId id="2147485941" r:id="rId14"/>
    <p:sldLayoutId id="2147485942" r:id="rId15"/>
    <p:sldLayoutId id="2147485943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81988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45" r:id="rId1"/>
    <p:sldLayoutId id="2147485946" r:id="rId2"/>
    <p:sldLayoutId id="2147485947" r:id="rId3"/>
    <p:sldLayoutId id="2147485948" r:id="rId4"/>
    <p:sldLayoutId id="2147485949" r:id="rId5"/>
    <p:sldLayoutId id="2147485950" r:id="rId6"/>
    <p:sldLayoutId id="2147485951" r:id="rId7"/>
    <p:sldLayoutId id="2147485952" r:id="rId8"/>
    <p:sldLayoutId id="2147485953" r:id="rId9"/>
    <p:sldLayoutId id="2147485954" r:id="rId10"/>
    <p:sldLayoutId id="2147485955" r:id="rId11"/>
    <p:sldLayoutId id="2147485956" r:id="rId12"/>
    <p:sldLayoutId id="2147485959" r:id="rId13"/>
    <p:sldLayoutId id="2147485960" r:id="rId14"/>
    <p:sldLayoutId id="2147485961" r:id="rId1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53504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64" r:id="rId1"/>
    <p:sldLayoutId id="2147485965" r:id="rId2"/>
    <p:sldLayoutId id="2147485966" r:id="rId3"/>
    <p:sldLayoutId id="2147485967" r:id="rId4"/>
    <p:sldLayoutId id="2147485968" r:id="rId5"/>
    <p:sldLayoutId id="2147485969" r:id="rId6"/>
    <p:sldLayoutId id="2147485970" r:id="rId7"/>
    <p:sldLayoutId id="2147485971" r:id="rId8"/>
    <p:sldLayoutId id="2147485972" r:id="rId9"/>
    <p:sldLayoutId id="2147485973" r:id="rId10"/>
    <p:sldLayoutId id="2147485974" r:id="rId11"/>
    <p:sldLayoutId id="2147485975" r:id="rId12"/>
    <p:sldLayoutId id="2147485976" r:id="rId13"/>
    <p:sldLayoutId id="2147485977" r:id="rId14"/>
    <p:sldLayoutId id="2147485978" r:id="rId15"/>
    <p:sldLayoutId id="2147485979" r:id="rId16"/>
    <p:sldLayoutId id="2147485980" r:id="rId17"/>
    <p:sldLayoutId id="2147485981" r:id="rId18"/>
    <p:sldLayoutId id="2147485982" r:id="rId19"/>
    <p:sldLayoutId id="2147485983" r:id="rId20"/>
    <p:sldLayoutId id="2147485984" r:id="rId2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83200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986" r:id="rId1"/>
    <p:sldLayoutId id="2147485987" r:id="rId2"/>
    <p:sldLayoutId id="2147485988" r:id="rId3"/>
    <p:sldLayoutId id="2147485989" r:id="rId4"/>
    <p:sldLayoutId id="2147485990" r:id="rId5"/>
    <p:sldLayoutId id="2147485991" r:id="rId6"/>
    <p:sldLayoutId id="2147485992" r:id="rId7"/>
    <p:sldLayoutId id="2147485993" r:id="rId8"/>
    <p:sldLayoutId id="2147485994" r:id="rId9"/>
    <p:sldLayoutId id="2147485995" r:id="rId10"/>
    <p:sldLayoutId id="2147485996" r:id="rId11"/>
    <p:sldLayoutId id="2147485997" r:id="rId12"/>
    <p:sldLayoutId id="2147485998" r:id="rId13"/>
    <p:sldLayoutId id="2147485999" r:id="rId14"/>
    <p:sldLayoutId id="2147486000" r:id="rId15"/>
    <p:sldLayoutId id="2147486001" r:id="rId16"/>
    <p:sldLayoutId id="2147486002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71719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30" r:id="rId1"/>
    <p:sldLayoutId id="2147486031" r:id="rId2"/>
    <p:sldLayoutId id="2147486032" r:id="rId3"/>
    <p:sldLayoutId id="2147486033" r:id="rId4"/>
    <p:sldLayoutId id="2147486034" r:id="rId5"/>
    <p:sldLayoutId id="2147486035" r:id="rId6"/>
    <p:sldLayoutId id="2147486036" r:id="rId7"/>
    <p:sldLayoutId id="2147486037" r:id="rId8"/>
    <p:sldLayoutId id="2147486038" r:id="rId9"/>
    <p:sldLayoutId id="2147486039" r:id="rId10"/>
    <p:sldLayoutId id="2147486040" r:id="rId11"/>
    <p:sldLayoutId id="2147486043" r:id="rId12"/>
    <p:sldLayoutId id="2147486044" r:id="rId13"/>
    <p:sldLayoutId id="2147486045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66390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48" r:id="rId1"/>
    <p:sldLayoutId id="2147486049" r:id="rId2"/>
    <p:sldLayoutId id="2147486050" r:id="rId3"/>
    <p:sldLayoutId id="2147486051" r:id="rId4"/>
    <p:sldLayoutId id="2147486052" r:id="rId5"/>
    <p:sldLayoutId id="2147486053" r:id="rId6"/>
    <p:sldLayoutId id="2147486054" r:id="rId7"/>
    <p:sldLayoutId id="2147486055" r:id="rId8"/>
    <p:sldLayoutId id="2147486056" r:id="rId9"/>
    <p:sldLayoutId id="2147486057" r:id="rId10"/>
    <p:sldLayoutId id="2147486058" r:id="rId11"/>
    <p:sldLayoutId id="2147486059" r:id="rId12"/>
    <p:sldLayoutId id="2147486060" r:id="rId13"/>
    <p:sldLayoutId id="2147486061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9543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63" r:id="rId1"/>
    <p:sldLayoutId id="2147486064" r:id="rId2"/>
    <p:sldLayoutId id="2147486065" r:id="rId3"/>
    <p:sldLayoutId id="2147486066" r:id="rId4"/>
    <p:sldLayoutId id="2147486067" r:id="rId5"/>
    <p:sldLayoutId id="2147486068" r:id="rId6"/>
    <p:sldLayoutId id="2147486069" r:id="rId7"/>
    <p:sldLayoutId id="2147486070" r:id="rId8"/>
    <p:sldLayoutId id="2147486071" r:id="rId9"/>
    <p:sldLayoutId id="2147486072" r:id="rId10"/>
    <p:sldLayoutId id="2147486073" r:id="rId11"/>
    <p:sldLayoutId id="2147486074" r:id="rId12"/>
    <p:sldLayoutId id="2147486075" r:id="rId13"/>
    <p:sldLayoutId id="2147486076" r:id="rId14"/>
    <p:sldLayoutId id="2147486077" r:id="rId15"/>
    <p:sldLayoutId id="2147486078" r:id="rId16"/>
    <p:sldLayoutId id="214748607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08755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081" r:id="rId1"/>
    <p:sldLayoutId id="2147486082" r:id="rId2"/>
    <p:sldLayoutId id="2147486083" r:id="rId3"/>
    <p:sldLayoutId id="2147486084" r:id="rId4"/>
    <p:sldLayoutId id="2147486085" r:id="rId5"/>
    <p:sldLayoutId id="2147486086" r:id="rId6"/>
    <p:sldLayoutId id="2147486087" r:id="rId7"/>
    <p:sldLayoutId id="2147486088" r:id="rId8"/>
    <p:sldLayoutId id="2147486089" r:id="rId9"/>
    <p:sldLayoutId id="2147486090" r:id="rId10"/>
    <p:sldLayoutId id="2147486091" r:id="rId11"/>
    <p:sldLayoutId id="2147486092" r:id="rId12"/>
    <p:sldLayoutId id="2147486093" r:id="rId13"/>
    <p:sldLayoutId id="2147486094" r:id="rId14"/>
    <p:sldLayoutId id="2147486095" r:id="rId15"/>
    <p:sldLayoutId id="2147486096" r:id="rId16"/>
    <p:sldLayoutId id="214748609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5855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13" r:id="rId1"/>
    <p:sldLayoutId id="2147486114" r:id="rId2"/>
    <p:sldLayoutId id="2147486115" r:id="rId3"/>
    <p:sldLayoutId id="2147486116" r:id="rId4"/>
    <p:sldLayoutId id="2147486117" r:id="rId5"/>
    <p:sldLayoutId id="2147486118" r:id="rId6"/>
    <p:sldLayoutId id="2147486119" r:id="rId7"/>
    <p:sldLayoutId id="2147486120" r:id="rId8"/>
    <p:sldLayoutId id="2147486121" r:id="rId9"/>
    <p:sldLayoutId id="2147486122" r:id="rId10"/>
    <p:sldLayoutId id="2147486123" r:id="rId11"/>
    <p:sldLayoutId id="2147486124" r:id="rId12"/>
    <p:sldLayoutId id="2147486125" r:id="rId13"/>
    <p:sldLayoutId id="2147486126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59524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6" r:id="rId1"/>
    <p:sldLayoutId id="2147484127" r:id="rId2"/>
    <p:sldLayoutId id="2147484128" r:id="rId3"/>
    <p:sldLayoutId id="2147484129" r:id="rId4"/>
    <p:sldLayoutId id="2147484130" r:id="rId5"/>
    <p:sldLayoutId id="2147484131" r:id="rId6"/>
    <p:sldLayoutId id="2147484132" r:id="rId7"/>
    <p:sldLayoutId id="2147484133" r:id="rId8"/>
    <p:sldLayoutId id="2147484134" r:id="rId9"/>
    <p:sldLayoutId id="2147484135" r:id="rId10"/>
    <p:sldLayoutId id="2147484136" r:id="rId11"/>
    <p:sldLayoutId id="2147484137" r:id="rId12"/>
    <p:sldLayoutId id="2147484138" r:id="rId13"/>
    <p:sldLayoutId id="2147484139" r:id="rId14"/>
    <p:sldLayoutId id="2147484140" r:id="rId15"/>
    <p:sldLayoutId id="2147484141" r:id="rId16"/>
    <p:sldLayoutId id="2147484142" r:id="rId17"/>
    <p:sldLayoutId id="2147484143" r:id="rId18"/>
    <p:sldLayoutId id="2147484144" r:id="rId19"/>
    <p:sldLayoutId id="2147484145" r:id="rId20"/>
    <p:sldLayoutId id="2147484146" r:id="rId21"/>
    <p:sldLayoutId id="2147484147" r:id="rId22"/>
    <p:sldLayoutId id="2147484148" r:id="rId23"/>
    <p:sldLayoutId id="2147484149" r:id="rId24"/>
    <p:sldLayoutId id="2147484150" r:id="rId25"/>
    <p:sldLayoutId id="2147484151" r:id="rId26"/>
    <p:sldLayoutId id="2147484152" r:id="rId27"/>
    <p:sldLayoutId id="2147484153" r:id="rId28"/>
    <p:sldLayoutId id="2147484154" r:id="rId29"/>
    <p:sldLayoutId id="2147484155" r:id="rId30"/>
    <p:sldLayoutId id="2147484156" r:id="rId31"/>
    <p:sldLayoutId id="2147484157" r:id="rId32"/>
    <p:sldLayoutId id="2147484158" r:id="rId33"/>
    <p:sldLayoutId id="2147484159" r:id="rId34"/>
    <p:sldLayoutId id="2147484160" r:id="rId35"/>
    <p:sldLayoutId id="2147484161" r:id="rId36"/>
    <p:sldLayoutId id="2147484162" r:id="rId37"/>
    <p:sldLayoutId id="2147484163" r:id="rId38"/>
    <p:sldLayoutId id="2147484164" r:id="rId39"/>
    <p:sldLayoutId id="2147484165" r:id="rId40"/>
    <p:sldLayoutId id="2147484166" r:id="rId41"/>
    <p:sldLayoutId id="2147484167" r:id="rId42"/>
    <p:sldLayoutId id="2147484168" r:id="rId43"/>
    <p:sldLayoutId id="2147484169" r:id="rId44"/>
    <p:sldLayoutId id="2147484170" r:id="rId45"/>
    <p:sldLayoutId id="2147484171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77054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28" r:id="rId1"/>
    <p:sldLayoutId id="2147486129" r:id="rId2"/>
    <p:sldLayoutId id="2147486130" r:id="rId3"/>
    <p:sldLayoutId id="2147486131" r:id="rId4"/>
    <p:sldLayoutId id="2147486132" r:id="rId5"/>
    <p:sldLayoutId id="2147486133" r:id="rId6"/>
    <p:sldLayoutId id="2147486134" r:id="rId7"/>
    <p:sldLayoutId id="2147486135" r:id="rId8"/>
    <p:sldLayoutId id="2147486136" r:id="rId9"/>
    <p:sldLayoutId id="2147486137" r:id="rId10"/>
    <p:sldLayoutId id="2147486138" r:id="rId11"/>
    <p:sldLayoutId id="2147486139" r:id="rId12"/>
    <p:sldLayoutId id="2147486140" r:id="rId13"/>
    <p:sldLayoutId id="2147486141" r:id="rId14"/>
    <p:sldLayoutId id="2147486142" r:id="rId15"/>
    <p:sldLayoutId id="2147486143" r:id="rId16"/>
    <p:sldLayoutId id="214748614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21402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46" r:id="rId1"/>
    <p:sldLayoutId id="2147486147" r:id="rId2"/>
    <p:sldLayoutId id="2147486148" r:id="rId3"/>
    <p:sldLayoutId id="2147486149" r:id="rId4"/>
    <p:sldLayoutId id="2147486150" r:id="rId5"/>
    <p:sldLayoutId id="2147486151" r:id="rId6"/>
    <p:sldLayoutId id="2147486152" r:id="rId7"/>
    <p:sldLayoutId id="2147486153" r:id="rId8"/>
    <p:sldLayoutId id="2147486154" r:id="rId9"/>
    <p:sldLayoutId id="2147486155" r:id="rId10"/>
    <p:sldLayoutId id="2147486156" r:id="rId11"/>
    <p:sldLayoutId id="2147486157" r:id="rId12"/>
    <p:sldLayoutId id="2147486158" r:id="rId13"/>
    <p:sldLayoutId id="2147486159" r:id="rId14"/>
    <p:sldLayoutId id="2147486160" r:id="rId15"/>
    <p:sldLayoutId id="2147486161" r:id="rId16"/>
    <p:sldLayoutId id="2147486162" r:id="rId17"/>
    <p:sldLayoutId id="2147486163" r:id="rId18"/>
    <p:sldLayoutId id="2147486164" r:id="rId19"/>
    <p:sldLayoutId id="2147486165" r:id="rId20"/>
    <p:sldLayoutId id="2147486166" r:id="rId21"/>
    <p:sldLayoutId id="2147486167" r:id="rId22"/>
    <p:sldLayoutId id="2147486168" r:id="rId23"/>
    <p:sldLayoutId id="2147486169" r:id="rId24"/>
    <p:sldLayoutId id="2147486170" r:id="rId25"/>
    <p:sldLayoutId id="2147486171" r:id="rId26"/>
    <p:sldLayoutId id="2147486172" r:id="rId27"/>
    <p:sldLayoutId id="2147486173" r:id="rId28"/>
    <p:sldLayoutId id="2147486174" r:id="rId29"/>
    <p:sldLayoutId id="2147486175" r:id="rId30"/>
    <p:sldLayoutId id="2147486176" r:id="rId31"/>
    <p:sldLayoutId id="2147486177" r:id="rId32"/>
    <p:sldLayoutId id="2147486178" r:id="rId33"/>
    <p:sldLayoutId id="2147486179" r:id="rId34"/>
    <p:sldLayoutId id="2147486180" r:id="rId35"/>
    <p:sldLayoutId id="2147486181" r:id="rId36"/>
    <p:sldLayoutId id="2147486182" r:id="rId37"/>
    <p:sldLayoutId id="2147486183" r:id="rId38"/>
    <p:sldLayoutId id="2147486184" r:id="rId39"/>
    <p:sldLayoutId id="2147486185" r:id="rId40"/>
    <p:sldLayoutId id="2147486186" r:id="rId41"/>
    <p:sldLayoutId id="2147486187" r:id="rId42"/>
    <p:sldLayoutId id="2147486188" r:id="rId43"/>
    <p:sldLayoutId id="2147486189" r:id="rId44"/>
    <p:sldLayoutId id="2147486190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19072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192" r:id="rId1"/>
    <p:sldLayoutId id="2147486193" r:id="rId2"/>
    <p:sldLayoutId id="2147486194" r:id="rId3"/>
    <p:sldLayoutId id="2147486195" r:id="rId4"/>
    <p:sldLayoutId id="2147486196" r:id="rId5"/>
    <p:sldLayoutId id="2147486197" r:id="rId6"/>
    <p:sldLayoutId id="2147486198" r:id="rId7"/>
    <p:sldLayoutId id="2147486199" r:id="rId8"/>
    <p:sldLayoutId id="2147486200" r:id="rId9"/>
    <p:sldLayoutId id="2147486201" r:id="rId10"/>
    <p:sldLayoutId id="2147486202" r:id="rId11"/>
    <p:sldLayoutId id="2147486203" r:id="rId12"/>
    <p:sldLayoutId id="2147486204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01320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07" r:id="rId1"/>
    <p:sldLayoutId id="2147486208" r:id="rId2"/>
    <p:sldLayoutId id="2147486209" r:id="rId3"/>
    <p:sldLayoutId id="2147486210" r:id="rId4"/>
    <p:sldLayoutId id="2147486211" r:id="rId5"/>
    <p:sldLayoutId id="2147486212" r:id="rId6"/>
    <p:sldLayoutId id="2147486213" r:id="rId7"/>
    <p:sldLayoutId id="2147486214" r:id="rId8"/>
    <p:sldLayoutId id="2147486215" r:id="rId9"/>
    <p:sldLayoutId id="2147486216" r:id="rId10"/>
    <p:sldLayoutId id="2147486217" r:id="rId11"/>
    <p:sldLayoutId id="2147486218" r:id="rId12"/>
    <p:sldLayoutId id="2147486219" r:id="rId13"/>
    <p:sldLayoutId id="2147486220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20494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22" r:id="rId1"/>
    <p:sldLayoutId id="2147486223" r:id="rId2"/>
    <p:sldLayoutId id="2147486224" r:id="rId3"/>
    <p:sldLayoutId id="2147486225" r:id="rId4"/>
    <p:sldLayoutId id="2147486226" r:id="rId5"/>
    <p:sldLayoutId id="2147486227" r:id="rId6"/>
    <p:sldLayoutId id="2147486228" r:id="rId7"/>
    <p:sldLayoutId id="2147486229" r:id="rId8"/>
    <p:sldLayoutId id="2147486230" r:id="rId9"/>
    <p:sldLayoutId id="2147486231" r:id="rId10"/>
    <p:sldLayoutId id="2147486232" r:id="rId11"/>
    <p:sldLayoutId id="2147486233" r:id="rId12"/>
    <p:sldLayoutId id="2147486234" r:id="rId13"/>
    <p:sldLayoutId id="2147486235" r:id="rId14"/>
    <p:sldLayoutId id="2147486236" r:id="rId15"/>
    <p:sldLayoutId id="2147486237" r:id="rId16"/>
    <p:sldLayoutId id="2147486238" r:id="rId17"/>
    <p:sldLayoutId id="2147486239" r:id="rId18"/>
    <p:sldLayoutId id="2147486240" r:id="rId19"/>
    <p:sldLayoutId id="2147486241" r:id="rId20"/>
    <p:sldLayoutId id="2147486242" r:id="rId21"/>
    <p:sldLayoutId id="2147486243" r:id="rId22"/>
    <p:sldLayoutId id="2147486244" r:id="rId23"/>
    <p:sldLayoutId id="2147486245" r:id="rId24"/>
    <p:sldLayoutId id="2147486246" r:id="rId25"/>
    <p:sldLayoutId id="2147486247" r:id="rId26"/>
    <p:sldLayoutId id="2147486248" r:id="rId27"/>
    <p:sldLayoutId id="2147486249" r:id="rId28"/>
    <p:sldLayoutId id="2147486250" r:id="rId29"/>
    <p:sldLayoutId id="2147486251" r:id="rId30"/>
    <p:sldLayoutId id="2147486252" r:id="rId31"/>
    <p:sldLayoutId id="2147486253" r:id="rId32"/>
    <p:sldLayoutId id="2147486254" r:id="rId33"/>
    <p:sldLayoutId id="2147486255" r:id="rId34"/>
    <p:sldLayoutId id="2147486256" r:id="rId35"/>
    <p:sldLayoutId id="2147486257" r:id="rId36"/>
    <p:sldLayoutId id="2147486258" r:id="rId37"/>
    <p:sldLayoutId id="2147486259" r:id="rId38"/>
    <p:sldLayoutId id="2147486260" r:id="rId39"/>
    <p:sldLayoutId id="2147486261" r:id="rId40"/>
    <p:sldLayoutId id="2147486262" r:id="rId41"/>
    <p:sldLayoutId id="2147486263" r:id="rId42"/>
    <p:sldLayoutId id="2147486264" r:id="rId43"/>
    <p:sldLayoutId id="2147486265" r:id="rId44"/>
    <p:sldLayoutId id="2147486266" r:id="rId45"/>
    <p:sldLayoutId id="2147486267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57710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269" r:id="rId1"/>
    <p:sldLayoutId id="2147486270" r:id="rId2"/>
    <p:sldLayoutId id="2147486271" r:id="rId3"/>
    <p:sldLayoutId id="2147486272" r:id="rId4"/>
    <p:sldLayoutId id="2147486273" r:id="rId5"/>
    <p:sldLayoutId id="2147486274" r:id="rId6"/>
    <p:sldLayoutId id="2147486275" r:id="rId7"/>
    <p:sldLayoutId id="2147486276" r:id="rId8"/>
    <p:sldLayoutId id="2147486277" r:id="rId9"/>
    <p:sldLayoutId id="2147486278" r:id="rId10"/>
    <p:sldLayoutId id="2147486279" r:id="rId11"/>
    <p:sldLayoutId id="2147486280" r:id="rId12"/>
    <p:sldLayoutId id="2147486281" r:id="rId13"/>
    <p:sldLayoutId id="2147486282" r:id="rId14"/>
    <p:sldLayoutId id="2147486283" r:id="rId15"/>
    <p:sldLayoutId id="2147486284" r:id="rId16"/>
    <p:sldLayoutId id="2147486285" r:id="rId17"/>
    <p:sldLayoutId id="2147486286" r:id="rId18"/>
    <p:sldLayoutId id="2147486287" r:id="rId19"/>
    <p:sldLayoutId id="2147486288" r:id="rId20"/>
    <p:sldLayoutId id="2147486289" r:id="rId21"/>
    <p:sldLayoutId id="2147486290" r:id="rId22"/>
    <p:sldLayoutId id="2147486291" r:id="rId23"/>
    <p:sldLayoutId id="2147486292" r:id="rId24"/>
    <p:sldLayoutId id="2147486293" r:id="rId25"/>
    <p:sldLayoutId id="2147486294" r:id="rId26"/>
    <p:sldLayoutId id="2147486295" r:id="rId27"/>
    <p:sldLayoutId id="2147486296" r:id="rId28"/>
    <p:sldLayoutId id="2147486297" r:id="rId29"/>
    <p:sldLayoutId id="2147486298" r:id="rId30"/>
    <p:sldLayoutId id="2147486299" r:id="rId31"/>
    <p:sldLayoutId id="2147486300" r:id="rId32"/>
    <p:sldLayoutId id="2147486301" r:id="rId33"/>
    <p:sldLayoutId id="2147486302" r:id="rId34"/>
    <p:sldLayoutId id="2147486303" r:id="rId35"/>
    <p:sldLayoutId id="2147486304" r:id="rId36"/>
    <p:sldLayoutId id="2147486305" r:id="rId37"/>
    <p:sldLayoutId id="2147486306" r:id="rId38"/>
    <p:sldLayoutId id="2147486307" r:id="rId39"/>
    <p:sldLayoutId id="2147486308" r:id="rId40"/>
    <p:sldLayoutId id="2147486309" r:id="rId41"/>
    <p:sldLayoutId id="2147486310" r:id="rId42"/>
    <p:sldLayoutId id="2147486311" r:id="rId43"/>
    <p:sldLayoutId id="2147486312" r:id="rId44"/>
    <p:sldLayoutId id="2147486313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69176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15" r:id="rId1"/>
    <p:sldLayoutId id="2147486316" r:id="rId2"/>
    <p:sldLayoutId id="2147486317" r:id="rId3"/>
    <p:sldLayoutId id="2147486318" r:id="rId4"/>
    <p:sldLayoutId id="2147486319" r:id="rId5"/>
    <p:sldLayoutId id="2147486320" r:id="rId6"/>
    <p:sldLayoutId id="2147486321" r:id="rId7"/>
    <p:sldLayoutId id="2147486322" r:id="rId8"/>
    <p:sldLayoutId id="2147486323" r:id="rId9"/>
    <p:sldLayoutId id="2147486324" r:id="rId10"/>
    <p:sldLayoutId id="2147486325" r:id="rId11"/>
    <p:sldLayoutId id="2147486326" r:id="rId12"/>
    <p:sldLayoutId id="2147486327" r:id="rId13"/>
    <p:sldLayoutId id="2147486328" r:id="rId14"/>
    <p:sldLayoutId id="2147486329" r:id="rId15"/>
    <p:sldLayoutId id="2147486330" r:id="rId16"/>
    <p:sldLayoutId id="2147486331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1751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33" r:id="rId1"/>
    <p:sldLayoutId id="2147486334" r:id="rId2"/>
    <p:sldLayoutId id="2147486335" r:id="rId3"/>
    <p:sldLayoutId id="2147486336" r:id="rId4"/>
    <p:sldLayoutId id="2147486337" r:id="rId5"/>
    <p:sldLayoutId id="2147486338" r:id="rId6"/>
    <p:sldLayoutId id="2147486339" r:id="rId7"/>
    <p:sldLayoutId id="2147486340" r:id="rId8"/>
    <p:sldLayoutId id="2147486341" r:id="rId9"/>
    <p:sldLayoutId id="2147486342" r:id="rId10"/>
    <p:sldLayoutId id="2147486343" r:id="rId11"/>
    <p:sldLayoutId id="2147486344" r:id="rId12"/>
    <p:sldLayoutId id="2147486345" r:id="rId13"/>
    <p:sldLayoutId id="2147486346" r:id="rId14"/>
    <p:sldLayoutId id="2147486347" r:id="rId15"/>
    <p:sldLayoutId id="2147486348" r:id="rId16"/>
    <p:sldLayoutId id="2147486349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54171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67" r:id="rId1"/>
    <p:sldLayoutId id="2147486368" r:id="rId2"/>
    <p:sldLayoutId id="2147486369" r:id="rId3"/>
    <p:sldLayoutId id="2147486370" r:id="rId4"/>
    <p:sldLayoutId id="2147486371" r:id="rId5"/>
    <p:sldLayoutId id="2147486372" r:id="rId6"/>
    <p:sldLayoutId id="2147486373" r:id="rId7"/>
    <p:sldLayoutId id="2147486374" r:id="rId8"/>
    <p:sldLayoutId id="2147486375" r:id="rId9"/>
    <p:sldLayoutId id="2147486376" r:id="rId10"/>
    <p:sldLayoutId id="2147486377" r:id="rId11"/>
    <p:sldLayoutId id="2147486378" r:id="rId12"/>
    <p:sldLayoutId id="2147486379" r:id="rId13"/>
    <p:sldLayoutId id="2147486380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62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382" r:id="rId1"/>
    <p:sldLayoutId id="2147486383" r:id="rId2"/>
    <p:sldLayoutId id="2147486384" r:id="rId3"/>
    <p:sldLayoutId id="2147486385" r:id="rId4"/>
    <p:sldLayoutId id="2147486386" r:id="rId5"/>
    <p:sldLayoutId id="2147486387" r:id="rId6"/>
    <p:sldLayoutId id="2147486388" r:id="rId7"/>
    <p:sldLayoutId id="2147486389" r:id="rId8"/>
    <p:sldLayoutId id="2147486390" r:id="rId9"/>
    <p:sldLayoutId id="2147486391" r:id="rId10"/>
    <p:sldLayoutId id="2147486392" r:id="rId11"/>
    <p:sldLayoutId id="2147486393" r:id="rId12"/>
    <p:sldLayoutId id="2147486394" r:id="rId13"/>
    <p:sldLayoutId id="2147486395" r:id="rId14"/>
    <p:sldLayoutId id="2147486396" r:id="rId15"/>
    <p:sldLayoutId id="2147486397" r:id="rId16"/>
    <p:sldLayoutId id="2147486398" r:id="rId17"/>
    <p:sldLayoutId id="2147486399" r:id="rId18"/>
    <p:sldLayoutId id="2147486400" r:id="rId19"/>
    <p:sldLayoutId id="2147486401" r:id="rId20"/>
    <p:sldLayoutId id="2147486402" r:id="rId21"/>
    <p:sldLayoutId id="2147486403" r:id="rId22"/>
    <p:sldLayoutId id="2147486404" r:id="rId23"/>
    <p:sldLayoutId id="2147486405" r:id="rId24"/>
    <p:sldLayoutId id="2147486406" r:id="rId25"/>
    <p:sldLayoutId id="2147486407" r:id="rId26"/>
    <p:sldLayoutId id="2147486408" r:id="rId27"/>
    <p:sldLayoutId id="2147486409" r:id="rId28"/>
    <p:sldLayoutId id="2147486410" r:id="rId29"/>
    <p:sldLayoutId id="2147486411" r:id="rId30"/>
    <p:sldLayoutId id="2147486412" r:id="rId31"/>
    <p:sldLayoutId id="2147486413" r:id="rId32"/>
    <p:sldLayoutId id="2147486414" r:id="rId33"/>
    <p:sldLayoutId id="2147486415" r:id="rId34"/>
    <p:sldLayoutId id="2147486416" r:id="rId35"/>
    <p:sldLayoutId id="2147486417" r:id="rId36"/>
    <p:sldLayoutId id="2147486418" r:id="rId37"/>
    <p:sldLayoutId id="2147486419" r:id="rId38"/>
    <p:sldLayoutId id="2147486420" r:id="rId39"/>
    <p:sldLayoutId id="2147486421" r:id="rId40"/>
    <p:sldLayoutId id="2147486422" r:id="rId41"/>
    <p:sldLayoutId id="2147486423" r:id="rId42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14274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3" r:id="rId1"/>
    <p:sldLayoutId id="2147484174" r:id="rId2"/>
    <p:sldLayoutId id="2147484175" r:id="rId3"/>
    <p:sldLayoutId id="2147484176" r:id="rId4"/>
    <p:sldLayoutId id="2147484177" r:id="rId5"/>
    <p:sldLayoutId id="2147484178" r:id="rId6"/>
    <p:sldLayoutId id="2147484179" r:id="rId7"/>
    <p:sldLayoutId id="2147484180" r:id="rId8"/>
    <p:sldLayoutId id="2147484181" r:id="rId9"/>
    <p:sldLayoutId id="2147484182" r:id="rId10"/>
    <p:sldLayoutId id="2147484183" r:id="rId11"/>
    <p:sldLayoutId id="2147484184" r:id="rId12"/>
    <p:sldLayoutId id="2147484185" r:id="rId13"/>
    <p:sldLayoutId id="2147484186" r:id="rId14"/>
    <p:sldLayoutId id="2147484187" r:id="rId15"/>
    <p:sldLayoutId id="2147484188" r:id="rId16"/>
    <p:sldLayoutId id="2147484189" r:id="rId17"/>
    <p:sldLayoutId id="2147484190" r:id="rId18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10503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25" r:id="rId1"/>
    <p:sldLayoutId id="2147486426" r:id="rId2"/>
    <p:sldLayoutId id="2147486427" r:id="rId3"/>
    <p:sldLayoutId id="2147486428" r:id="rId4"/>
    <p:sldLayoutId id="2147486429" r:id="rId5"/>
    <p:sldLayoutId id="2147486430" r:id="rId6"/>
    <p:sldLayoutId id="2147486431" r:id="rId7"/>
    <p:sldLayoutId id="2147486432" r:id="rId8"/>
    <p:sldLayoutId id="2147486433" r:id="rId9"/>
    <p:sldLayoutId id="2147486434" r:id="rId10"/>
    <p:sldLayoutId id="2147486435" r:id="rId11"/>
    <p:sldLayoutId id="2147486436" r:id="rId12"/>
    <p:sldLayoutId id="2147486437" r:id="rId13"/>
    <p:sldLayoutId id="2147486438" r:id="rId14"/>
    <p:sldLayoutId id="2147486439" r:id="rId15"/>
    <p:sldLayoutId id="2147486440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63446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442" r:id="rId1"/>
    <p:sldLayoutId id="2147486443" r:id="rId2"/>
    <p:sldLayoutId id="2147486444" r:id="rId3"/>
    <p:sldLayoutId id="2147486445" r:id="rId4"/>
    <p:sldLayoutId id="2147486446" r:id="rId5"/>
    <p:sldLayoutId id="2147486447" r:id="rId6"/>
    <p:sldLayoutId id="2147486448" r:id="rId7"/>
    <p:sldLayoutId id="2147486449" r:id="rId8"/>
    <p:sldLayoutId id="2147486450" r:id="rId9"/>
    <p:sldLayoutId id="2147486451" r:id="rId10"/>
    <p:sldLayoutId id="2147486452" r:id="rId11"/>
    <p:sldLayoutId id="2147486453" r:id="rId12"/>
    <p:sldLayoutId id="2147486454" r:id="rId13"/>
    <p:sldLayoutId id="2147486455" r:id="rId14"/>
    <p:sldLayoutId id="2147486456" r:id="rId15"/>
    <p:sldLayoutId id="2147486457" r:id="rId16"/>
    <p:sldLayoutId id="2147486458" r:id="rId17"/>
    <p:sldLayoutId id="2147486459" r:id="rId18"/>
    <p:sldLayoutId id="2147486460" r:id="rId19"/>
    <p:sldLayoutId id="2147486461" r:id="rId20"/>
    <p:sldLayoutId id="2147486462" r:id="rId21"/>
    <p:sldLayoutId id="2147486463" r:id="rId22"/>
    <p:sldLayoutId id="2147486464" r:id="rId23"/>
    <p:sldLayoutId id="2147486465" r:id="rId24"/>
    <p:sldLayoutId id="2147486466" r:id="rId25"/>
    <p:sldLayoutId id="2147486467" r:id="rId26"/>
    <p:sldLayoutId id="2147486468" r:id="rId27"/>
    <p:sldLayoutId id="2147486469" r:id="rId28"/>
    <p:sldLayoutId id="2147486470" r:id="rId29"/>
    <p:sldLayoutId id="2147486471" r:id="rId30"/>
    <p:sldLayoutId id="2147486472" r:id="rId31"/>
    <p:sldLayoutId id="2147486473" r:id="rId32"/>
    <p:sldLayoutId id="2147486474" r:id="rId33"/>
    <p:sldLayoutId id="2147486475" r:id="rId34"/>
    <p:sldLayoutId id="2147486476" r:id="rId35"/>
    <p:sldLayoutId id="2147486477" r:id="rId36"/>
    <p:sldLayoutId id="2147486478" r:id="rId37"/>
    <p:sldLayoutId id="2147486479" r:id="rId38"/>
    <p:sldLayoutId id="2147486480" r:id="rId39"/>
    <p:sldLayoutId id="2147486481" r:id="rId40"/>
    <p:sldLayoutId id="2147486482" r:id="rId41"/>
    <p:sldLayoutId id="2147486483" r:id="rId42"/>
    <p:sldLayoutId id="2147486484" r:id="rId43"/>
    <p:sldLayoutId id="2147486485" r:id="rId44"/>
    <p:sldLayoutId id="2147486486" r:id="rId45"/>
    <p:sldLayoutId id="2147486487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30033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15" r:id="rId1"/>
    <p:sldLayoutId id="2147486516" r:id="rId2"/>
    <p:sldLayoutId id="2147486517" r:id="rId3"/>
    <p:sldLayoutId id="2147486518" r:id="rId4"/>
    <p:sldLayoutId id="2147486519" r:id="rId5"/>
    <p:sldLayoutId id="2147486520" r:id="rId6"/>
    <p:sldLayoutId id="2147486521" r:id="rId7"/>
    <p:sldLayoutId id="2147486522" r:id="rId8"/>
    <p:sldLayoutId id="2147486523" r:id="rId9"/>
    <p:sldLayoutId id="2147486524" r:id="rId10"/>
    <p:sldLayoutId id="2147486525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1891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576" r:id="rId1"/>
    <p:sldLayoutId id="2147486577" r:id="rId2"/>
    <p:sldLayoutId id="2147486578" r:id="rId3"/>
    <p:sldLayoutId id="2147486579" r:id="rId4"/>
    <p:sldLayoutId id="2147486580" r:id="rId5"/>
    <p:sldLayoutId id="2147486581" r:id="rId6"/>
    <p:sldLayoutId id="2147486582" r:id="rId7"/>
    <p:sldLayoutId id="2147486583" r:id="rId8"/>
    <p:sldLayoutId id="2147486584" r:id="rId9"/>
    <p:sldLayoutId id="2147486585" r:id="rId10"/>
    <p:sldLayoutId id="2147486586" r:id="rId11"/>
    <p:sldLayoutId id="2147486587" r:id="rId12"/>
    <p:sldLayoutId id="2147486588" r:id="rId13"/>
    <p:sldLayoutId id="2147486589" r:id="rId14"/>
    <p:sldLayoutId id="2147486590" r:id="rId15"/>
    <p:sldLayoutId id="2147486591" r:id="rId16"/>
    <p:sldLayoutId id="2147486592" r:id="rId17"/>
    <p:sldLayoutId id="2147486593" r:id="rId18"/>
    <p:sldLayoutId id="2147486594" r:id="rId19"/>
    <p:sldLayoutId id="2147486595" r:id="rId20"/>
    <p:sldLayoutId id="2147486596" r:id="rId21"/>
    <p:sldLayoutId id="2147486597" r:id="rId22"/>
    <p:sldLayoutId id="2147486598" r:id="rId23"/>
    <p:sldLayoutId id="2147486599" r:id="rId24"/>
    <p:sldLayoutId id="2147486600" r:id="rId25"/>
    <p:sldLayoutId id="2147486601" r:id="rId26"/>
    <p:sldLayoutId id="2147486602" r:id="rId27"/>
    <p:sldLayoutId id="2147486603" r:id="rId28"/>
    <p:sldLayoutId id="2147486604" r:id="rId29"/>
    <p:sldLayoutId id="2147486605" r:id="rId30"/>
    <p:sldLayoutId id="2147486606" r:id="rId31"/>
    <p:sldLayoutId id="2147486607" r:id="rId32"/>
    <p:sldLayoutId id="2147486608" r:id="rId33"/>
    <p:sldLayoutId id="2147486609" r:id="rId34"/>
    <p:sldLayoutId id="2147486610" r:id="rId35"/>
    <p:sldLayoutId id="2147486611" r:id="rId36"/>
    <p:sldLayoutId id="2147486612" r:id="rId37"/>
    <p:sldLayoutId id="2147486613" r:id="rId38"/>
    <p:sldLayoutId id="2147486614" r:id="rId39"/>
    <p:sldLayoutId id="2147486615" r:id="rId40"/>
    <p:sldLayoutId id="2147486616" r:id="rId41"/>
    <p:sldLayoutId id="2147486617" r:id="rId42"/>
    <p:sldLayoutId id="2147486618" r:id="rId43"/>
    <p:sldLayoutId id="2147486619" r:id="rId44"/>
    <p:sldLayoutId id="2147486620" r:id="rId45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4664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22" r:id="rId1"/>
    <p:sldLayoutId id="2147486623" r:id="rId2"/>
    <p:sldLayoutId id="2147486624" r:id="rId3"/>
    <p:sldLayoutId id="2147486625" r:id="rId4"/>
    <p:sldLayoutId id="2147486626" r:id="rId5"/>
    <p:sldLayoutId id="2147486627" r:id="rId6"/>
    <p:sldLayoutId id="2147486628" r:id="rId7"/>
    <p:sldLayoutId id="2147486629" r:id="rId8"/>
    <p:sldLayoutId id="2147486630" r:id="rId9"/>
    <p:sldLayoutId id="2147486631" r:id="rId10"/>
    <p:sldLayoutId id="2147486632" r:id="rId11"/>
    <p:sldLayoutId id="2147486633" r:id="rId12"/>
    <p:sldLayoutId id="2147486634" r:id="rId13"/>
    <p:sldLayoutId id="2147486635" r:id="rId14"/>
    <p:sldLayoutId id="2147486636" r:id="rId15"/>
    <p:sldLayoutId id="2147486637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7946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39" r:id="rId1"/>
    <p:sldLayoutId id="2147486640" r:id="rId2"/>
    <p:sldLayoutId id="2147486641" r:id="rId3"/>
    <p:sldLayoutId id="2147486642" r:id="rId4"/>
    <p:sldLayoutId id="2147486643" r:id="rId5"/>
    <p:sldLayoutId id="2147486644" r:id="rId6"/>
    <p:sldLayoutId id="2147486645" r:id="rId7"/>
    <p:sldLayoutId id="2147486646" r:id="rId8"/>
    <p:sldLayoutId id="2147486647" r:id="rId9"/>
    <p:sldLayoutId id="2147486648" r:id="rId10"/>
    <p:sldLayoutId id="2147486649" r:id="rId11"/>
    <p:sldLayoutId id="2147486650" r:id="rId12"/>
    <p:sldLayoutId id="2147486651" r:id="rId13"/>
    <p:sldLayoutId id="2147486652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02341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68" r:id="rId1"/>
    <p:sldLayoutId id="2147486669" r:id="rId2"/>
    <p:sldLayoutId id="2147486670" r:id="rId3"/>
    <p:sldLayoutId id="2147486671" r:id="rId4"/>
    <p:sldLayoutId id="2147486672" r:id="rId5"/>
    <p:sldLayoutId id="2147486673" r:id="rId6"/>
    <p:sldLayoutId id="2147486674" r:id="rId7"/>
    <p:sldLayoutId id="2147486675" r:id="rId8"/>
    <p:sldLayoutId id="2147486676" r:id="rId9"/>
    <p:sldLayoutId id="2147486677" r:id="rId10"/>
    <p:sldLayoutId id="2147486678" r:id="rId11"/>
    <p:sldLayoutId id="2147486679" r:id="rId12"/>
    <p:sldLayoutId id="2147486680" r:id="rId13"/>
    <p:sldLayoutId id="2147486681" r:id="rId14"/>
    <p:sldLayoutId id="2147486682" r:id="rId15"/>
    <p:sldLayoutId id="2147486683" r:id="rId16"/>
    <p:sldLayoutId id="2147486684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87273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686" r:id="rId1"/>
    <p:sldLayoutId id="2147486687" r:id="rId2"/>
    <p:sldLayoutId id="2147486688" r:id="rId3"/>
    <p:sldLayoutId id="2147486689" r:id="rId4"/>
    <p:sldLayoutId id="2147486690" r:id="rId5"/>
    <p:sldLayoutId id="2147486691" r:id="rId6"/>
    <p:sldLayoutId id="2147486692" r:id="rId7"/>
    <p:sldLayoutId id="2147486693" r:id="rId8"/>
    <p:sldLayoutId id="2147486694" r:id="rId9"/>
    <p:sldLayoutId id="2147486695" r:id="rId10"/>
    <p:sldLayoutId id="2147486696" r:id="rId11"/>
    <p:sldLayoutId id="2147486697" r:id="rId12"/>
    <p:sldLayoutId id="2147486698" r:id="rId13"/>
    <p:sldLayoutId id="2147486699" r:id="rId14"/>
    <p:sldLayoutId id="2147486700" r:id="rId15"/>
    <p:sldLayoutId id="2147486701" r:id="rId16"/>
    <p:sldLayoutId id="2147486702" r:id="rId17"/>
    <p:sldLayoutId id="2147486703" r:id="rId18"/>
    <p:sldLayoutId id="2147486704" r:id="rId19"/>
    <p:sldLayoutId id="2147486705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E398983A-4F4E-4A85-A31B-87FDFFD286E1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13007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07" r:id="rId1"/>
    <p:sldLayoutId id="2147486708" r:id="rId2"/>
    <p:sldLayoutId id="2147486709" r:id="rId3"/>
    <p:sldLayoutId id="2147486710" r:id="rId4"/>
    <p:sldLayoutId id="2147486711" r:id="rId5"/>
    <p:sldLayoutId id="2147486712" r:id="rId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193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ea typeface="MS PGothic" pitchFamily="34" charset="-128"/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2727" dirty="0">
              <a:solidFill>
                <a:srgbClr val="000000"/>
              </a:solidFill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04526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36" r:id="rId1"/>
    <p:sldLayoutId id="2147486737" r:id="rId2"/>
    <p:sldLayoutId id="2147486738" r:id="rId3"/>
    <p:sldLayoutId id="2147486739" r:id="rId4"/>
    <p:sldLayoutId id="2147486740" r:id="rId5"/>
    <p:sldLayoutId id="2147486741" r:id="rId6"/>
    <p:sldLayoutId id="2147486742" r:id="rId7"/>
    <p:sldLayoutId id="2147486743" r:id="rId8"/>
    <p:sldLayoutId id="2147486744" r:id="rId9"/>
    <p:sldLayoutId id="2147486745" r:id="rId10"/>
    <p:sldLayoutId id="2147486746" r:id="rId11"/>
    <p:sldLayoutId id="2147486747" r:id="rId12"/>
    <p:sldLayoutId id="2147486748" r:id="rId13"/>
    <p:sldLayoutId id="2147486749" r:id="rId14"/>
    <p:sldLayoutId id="2147486750" r:id="rId15"/>
    <p:sldLayoutId id="2147486751" r:id="rId16"/>
    <p:sldLayoutId id="2147486752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5pPr>
      <a:lvl6pPr marL="389586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6pPr>
      <a:lvl7pPr marL="779173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7pPr>
      <a:lvl8pPr marL="1168759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8pPr>
      <a:lvl9pPr marL="1558345" algn="ctr" rtl="0" fontAlgn="base">
        <a:spcBef>
          <a:spcPct val="0"/>
        </a:spcBef>
        <a:spcAft>
          <a:spcPct val="0"/>
        </a:spcAft>
        <a:defRPr sz="2727" b="1">
          <a:solidFill>
            <a:schemeClr val="bg1"/>
          </a:solidFill>
          <a:latin typeface="Times New Roman" pitchFamily="18" charset="0"/>
        </a:defRPr>
      </a:lvl9pPr>
    </p:titleStyle>
    <p:bodyStyle>
      <a:lvl1pPr marL="292190" indent="-29219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2727">
          <a:solidFill>
            <a:schemeClr val="tx1"/>
          </a:solidFill>
          <a:latin typeface="+mn-lt"/>
          <a:ea typeface="+mn-ea"/>
          <a:cs typeface="+mn-cs"/>
        </a:defRPr>
      </a:lvl1pPr>
      <a:lvl2pPr marL="633078" indent="-243492" algn="l" rtl="0" eaLnBrk="0" fontAlgn="base" hangingPunct="0">
        <a:spcBef>
          <a:spcPct val="20000"/>
        </a:spcBef>
        <a:spcAft>
          <a:spcPct val="0"/>
        </a:spcAft>
        <a:buChar char="–"/>
        <a:defRPr sz="2386">
          <a:solidFill>
            <a:schemeClr val="tx1"/>
          </a:solidFill>
          <a:latin typeface="Arial" charset="0"/>
        </a:defRPr>
      </a:lvl2pPr>
      <a:lvl3pPr marL="973966" indent="-194793" algn="l" rtl="0" eaLnBrk="0" fontAlgn="base" hangingPunct="0">
        <a:spcBef>
          <a:spcPct val="20000"/>
        </a:spcBef>
        <a:spcAft>
          <a:spcPct val="0"/>
        </a:spcAft>
        <a:buChar char="•"/>
        <a:defRPr sz="2045">
          <a:solidFill>
            <a:schemeClr val="tx1"/>
          </a:solidFill>
          <a:latin typeface="Arial" charset="0"/>
        </a:defRPr>
      </a:lvl3pPr>
      <a:lvl4pPr marL="1363553" indent="-194793" algn="l" rtl="0" eaLnBrk="0" fontAlgn="base" hangingPunct="0">
        <a:spcBef>
          <a:spcPct val="20000"/>
        </a:spcBef>
        <a:spcAft>
          <a:spcPct val="0"/>
        </a:spcAft>
        <a:buChar char="–"/>
        <a:defRPr sz="1704">
          <a:solidFill>
            <a:schemeClr val="tx1"/>
          </a:solidFill>
          <a:latin typeface="Arial" charset="0"/>
        </a:defRPr>
      </a:lvl4pPr>
      <a:lvl5pPr marL="1753139" indent="-194793" algn="l" rtl="0" eaLnBrk="0" fontAlgn="base" hangingPunct="0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5pPr>
      <a:lvl6pPr marL="2142725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6pPr>
      <a:lvl7pPr marL="2532312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7pPr>
      <a:lvl8pPr marL="2921898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8pPr>
      <a:lvl9pPr marL="3311484" indent="-194793" algn="l" rtl="0" fontAlgn="base">
        <a:spcBef>
          <a:spcPct val="20000"/>
        </a:spcBef>
        <a:spcAft>
          <a:spcPct val="0"/>
        </a:spcAft>
        <a:buChar char="»"/>
        <a:defRPr sz="1704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1pPr>
      <a:lvl2pPr marL="389586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2pPr>
      <a:lvl3pPr marL="779173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3pPr>
      <a:lvl4pPr marL="1168759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4pPr>
      <a:lvl5pPr marL="1558345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5pPr>
      <a:lvl6pPr marL="1947932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6pPr>
      <a:lvl7pPr marL="2337518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7pPr>
      <a:lvl8pPr marL="2727104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8pPr>
      <a:lvl9pPr marL="3116691" algn="l" defTabSz="779173" rtl="0" eaLnBrk="1" latinLnBrk="0" hangingPunct="1">
        <a:defRPr sz="153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9825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2" r:id="rId1"/>
    <p:sldLayoutId id="2147484193" r:id="rId2"/>
    <p:sldLayoutId id="2147484194" r:id="rId3"/>
    <p:sldLayoutId id="2147484195" r:id="rId4"/>
    <p:sldLayoutId id="2147484196" r:id="rId5"/>
    <p:sldLayoutId id="2147484197" r:id="rId6"/>
    <p:sldLayoutId id="2147484198" r:id="rId7"/>
    <p:sldLayoutId id="2147484199" r:id="rId8"/>
    <p:sldLayoutId id="2147484200" r:id="rId9"/>
    <p:sldLayoutId id="2147484201" r:id="rId10"/>
    <p:sldLayoutId id="2147484202" r:id="rId11"/>
    <p:sldLayoutId id="2147484203" r:id="rId12"/>
    <p:sldLayoutId id="2147484204" r:id="rId13"/>
    <p:sldLayoutId id="2147484205" r:id="rId14"/>
    <p:sldLayoutId id="2147484206" r:id="rId15"/>
    <p:sldLayoutId id="2147484207" r:id="rId16"/>
    <p:sldLayoutId id="2147484208" r:id="rId17"/>
    <p:sldLayoutId id="2147484209" r:id="rId18"/>
    <p:sldLayoutId id="2147484210" r:id="rId19"/>
    <p:sldLayoutId id="2147484211" r:id="rId20"/>
    <p:sldLayoutId id="2147484212" r:id="rId21"/>
    <p:sldLayoutId id="2147484213" r:id="rId22"/>
    <p:sldLayoutId id="2147484214" r:id="rId23"/>
    <p:sldLayoutId id="2147484215" r:id="rId24"/>
    <p:sldLayoutId id="2147484216" r:id="rId25"/>
    <p:sldLayoutId id="2147484217" r:id="rId26"/>
    <p:sldLayoutId id="2147484218" r:id="rId27"/>
    <p:sldLayoutId id="2147484219" r:id="rId28"/>
    <p:sldLayoutId id="2147484220" r:id="rId29"/>
    <p:sldLayoutId id="2147484221" r:id="rId30"/>
    <p:sldLayoutId id="2147484222" r:id="rId31"/>
    <p:sldLayoutId id="2147484223" r:id="rId32"/>
    <p:sldLayoutId id="2147484224" r:id="rId33"/>
    <p:sldLayoutId id="2147484225" r:id="rId34"/>
    <p:sldLayoutId id="2147484226" r:id="rId35"/>
    <p:sldLayoutId id="2147484227" r:id="rId36"/>
    <p:sldLayoutId id="2147484228" r:id="rId37"/>
    <p:sldLayoutId id="2147484229" r:id="rId38"/>
    <p:sldLayoutId id="2147484230" r:id="rId39"/>
    <p:sldLayoutId id="2147484231" r:id="rId40"/>
    <p:sldLayoutId id="2147484232" r:id="rId41"/>
    <p:sldLayoutId id="2147484233" r:id="rId42"/>
    <p:sldLayoutId id="2147484234" r:id="rId43"/>
    <p:sldLayoutId id="2147484235" r:id="rId44"/>
    <p:sldLayoutId id="2147484236" r:id="rId45"/>
    <p:sldLayoutId id="2147484237" r:id="rId46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54122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766" r:id="rId1"/>
    <p:sldLayoutId id="2147486767" r:id="rId2"/>
    <p:sldLayoutId id="2147486768" r:id="rId3"/>
    <p:sldLayoutId id="2147486769" r:id="rId4"/>
    <p:sldLayoutId id="2147486770" r:id="rId5"/>
    <p:sldLayoutId id="2147486771" r:id="rId6"/>
    <p:sldLayoutId id="2147486772" r:id="rId7"/>
    <p:sldLayoutId id="2147486773" r:id="rId8"/>
    <p:sldLayoutId id="2147486774" r:id="rId9"/>
    <p:sldLayoutId id="2147486775" r:id="rId10"/>
    <p:sldLayoutId id="2147486776" r:id="rId11"/>
    <p:sldLayoutId id="2147486777" r:id="rId12"/>
    <p:sldLayoutId id="2147486778" r:id="rId13"/>
    <p:sldLayoutId id="2147486779" r:id="rId14"/>
    <p:sldLayoutId id="2147486780" r:id="rId15"/>
    <p:sldLayoutId id="2147486781" r:id="rId16"/>
    <p:sldLayoutId id="2147486782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6444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07" r:id="rId1"/>
    <p:sldLayoutId id="2147486808" r:id="rId2"/>
    <p:sldLayoutId id="2147486809" r:id="rId3"/>
    <p:sldLayoutId id="2147486810" r:id="rId4"/>
    <p:sldLayoutId id="2147486811" r:id="rId5"/>
    <p:sldLayoutId id="2147486812" r:id="rId6"/>
    <p:sldLayoutId id="2147486813" r:id="rId7"/>
    <p:sldLayoutId id="2147486814" r:id="rId8"/>
    <p:sldLayoutId id="2147486815" r:id="rId9"/>
    <p:sldLayoutId id="2147486816" r:id="rId10"/>
    <p:sldLayoutId id="2147486817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2787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19" r:id="rId1"/>
    <p:sldLayoutId id="2147486820" r:id="rId2"/>
    <p:sldLayoutId id="2147486821" r:id="rId3"/>
    <p:sldLayoutId id="2147486822" r:id="rId4"/>
    <p:sldLayoutId id="2147486823" r:id="rId5"/>
    <p:sldLayoutId id="2147486824" r:id="rId6"/>
    <p:sldLayoutId id="2147486825" r:id="rId7"/>
    <p:sldLayoutId id="2147486826" r:id="rId8"/>
    <p:sldLayoutId id="2147486827" r:id="rId9"/>
    <p:sldLayoutId id="2147486828" r:id="rId10"/>
    <p:sldLayoutId id="2147486829" r:id="rId11"/>
    <p:sldLayoutId id="2147486830" r:id="rId12"/>
    <p:sldLayoutId id="2147486831" r:id="rId13"/>
    <p:sldLayoutId id="2147486832" r:id="rId14"/>
    <p:sldLayoutId id="2147486833" r:id="rId15"/>
    <p:sldLayoutId id="2147486834" r:id="rId16"/>
    <p:sldLayoutId id="2147486835" r:id="rId17"/>
    <p:sldLayoutId id="2147486836" r:id="rId18"/>
    <p:sldLayoutId id="2147486837" r:id="rId19"/>
    <p:sldLayoutId id="2147486838" r:id="rId20"/>
    <p:sldLayoutId id="2147486839" r:id="rId21"/>
    <p:sldLayoutId id="2147486840" r:id="rId22"/>
    <p:sldLayoutId id="2147486841" r:id="rId23"/>
    <p:sldLayoutId id="2147486842" r:id="rId24"/>
    <p:sldLayoutId id="2147486843" r:id="rId25"/>
    <p:sldLayoutId id="2147486844" r:id="rId26"/>
    <p:sldLayoutId id="2147486845" r:id="rId27"/>
    <p:sldLayoutId id="2147486846" r:id="rId28"/>
    <p:sldLayoutId id="2147486847" r:id="rId29"/>
    <p:sldLayoutId id="2147486848" r:id="rId30"/>
    <p:sldLayoutId id="2147486849" r:id="rId31"/>
    <p:sldLayoutId id="2147486850" r:id="rId32"/>
    <p:sldLayoutId id="2147486851" r:id="rId33"/>
    <p:sldLayoutId id="2147486852" r:id="rId34"/>
    <p:sldLayoutId id="2147486853" r:id="rId35"/>
    <p:sldLayoutId id="2147486854" r:id="rId36"/>
    <p:sldLayoutId id="2147486855" r:id="rId3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610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57" r:id="rId1"/>
    <p:sldLayoutId id="2147486858" r:id="rId2"/>
    <p:sldLayoutId id="2147486859" r:id="rId3"/>
    <p:sldLayoutId id="2147486860" r:id="rId4"/>
    <p:sldLayoutId id="2147486861" r:id="rId5"/>
    <p:sldLayoutId id="2147486862" r:id="rId6"/>
    <p:sldLayoutId id="2147486863" r:id="rId7"/>
    <p:sldLayoutId id="2147486864" r:id="rId8"/>
    <p:sldLayoutId id="2147486865" r:id="rId9"/>
    <p:sldLayoutId id="2147486866" r:id="rId10"/>
    <p:sldLayoutId id="2147486867" r:id="rId11"/>
    <p:sldLayoutId id="2147486868" r:id="rId12"/>
    <p:sldLayoutId id="2147486869" r:id="rId13"/>
    <p:sldLayoutId id="2147486870" r:id="rId14"/>
    <p:sldLayoutId id="2147486871" r:id="rId15"/>
    <p:sldLayoutId id="2147486872" r:id="rId16"/>
    <p:sldLayoutId id="2147486873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 userDrawn="1"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 userDrawn="1"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 userDrawn="1"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39915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75" r:id="rId1"/>
    <p:sldLayoutId id="2147486876" r:id="rId2"/>
    <p:sldLayoutId id="2147486877" r:id="rId3"/>
    <p:sldLayoutId id="2147486878" r:id="rId4"/>
    <p:sldLayoutId id="2147486879" r:id="rId5"/>
    <p:sldLayoutId id="2147486880" r:id="rId6"/>
    <p:sldLayoutId id="2147486881" r:id="rId7"/>
    <p:sldLayoutId id="2147486882" r:id="rId8"/>
    <p:sldLayoutId id="2147486883" r:id="rId9"/>
    <p:sldLayoutId id="2147486884" r:id="rId10"/>
    <p:sldLayoutId id="2147486885" r:id="rId11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189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377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566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754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891" indent="-342891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2971" indent="-228594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160" indent="-228594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349" indent="-228594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537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726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8914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103" indent="-228594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8989A918-0068-4BBF-9645-5668E45BEA9C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65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48932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887" r:id="rId1"/>
    <p:sldLayoutId id="2147486888" r:id="rId2"/>
    <p:sldLayoutId id="2147486889" r:id="rId3"/>
    <p:sldLayoutId id="2147486890" r:id="rId4"/>
    <p:sldLayoutId id="2147486891" r:id="rId5"/>
    <p:sldLayoutId id="2147486892" r:id="rId6"/>
    <p:sldLayoutId id="2147486893" r:id="rId7"/>
    <p:sldLayoutId id="2147486894" r:id="rId8"/>
    <p:sldLayoutId id="2147486895" r:id="rId9"/>
    <p:sldLayoutId id="2147486896" r:id="rId10"/>
    <p:sldLayoutId id="2147486897" r:id="rId11"/>
    <p:sldLayoutId id="2147486898" r:id="rId12"/>
    <p:sldLayoutId id="2147486899" r:id="rId13"/>
    <p:sldLayoutId id="2147486900" r:id="rId14"/>
    <p:sldLayoutId id="2147486901" r:id="rId15"/>
    <p:sldLayoutId id="2147486902" r:id="rId16"/>
    <p:sldLayoutId id="2147486903" r:id="rId17"/>
    <p:sldLayoutId id="2147486904" r:id="rId18"/>
    <p:sldLayoutId id="2147486905" r:id="rId19"/>
    <p:sldLayoutId id="2147486906" r:id="rId20"/>
    <p:sldLayoutId id="2147486907" r:id="rId21"/>
    <p:sldLayoutId id="2147486908" r:id="rId22"/>
    <p:sldLayoutId id="2147486909" r:id="rId23"/>
    <p:sldLayoutId id="2147486910" r:id="rId24"/>
    <p:sldLayoutId id="2147486911" r:id="rId25"/>
    <p:sldLayoutId id="2147486912" r:id="rId26"/>
    <p:sldLayoutId id="2147486913" r:id="rId27"/>
    <p:sldLayoutId id="2147486914" r:id="rId28"/>
    <p:sldLayoutId id="2147486915" r:id="rId29"/>
    <p:sldLayoutId id="2147486916" r:id="rId30"/>
    <p:sldLayoutId id="2147486917" r:id="rId31"/>
    <p:sldLayoutId id="2147486918" r:id="rId32"/>
    <p:sldLayoutId id="2147486919" r:id="rId33"/>
    <p:sldLayoutId id="2147486920" r:id="rId34"/>
    <p:sldLayoutId id="2147486921" r:id="rId35"/>
    <p:sldLayoutId id="2147486922" r:id="rId36"/>
    <p:sldLayoutId id="2147486923" r:id="rId37"/>
    <p:sldLayoutId id="2147486924" r:id="rId38"/>
    <p:sldLayoutId id="2147486925" r:id="rId39"/>
    <p:sldLayoutId id="2147486926" r:id="rId40"/>
    <p:sldLayoutId id="2147486927" r:id="rId41"/>
    <p:sldLayoutId id="2147486928" r:id="rId42"/>
    <p:sldLayoutId id="2147486929" r:id="rId4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69766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31" r:id="rId1"/>
    <p:sldLayoutId id="2147486932" r:id="rId2"/>
    <p:sldLayoutId id="2147486933" r:id="rId3"/>
    <p:sldLayoutId id="2147486934" r:id="rId4"/>
    <p:sldLayoutId id="2147486935" r:id="rId5"/>
    <p:sldLayoutId id="2147486936" r:id="rId6"/>
    <p:sldLayoutId id="2147486937" r:id="rId7"/>
    <p:sldLayoutId id="2147486938" r:id="rId8"/>
    <p:sldLayoutId id="2147486939" r:id="rId9"/>
    <p:sldLayoutId id="2147486940" r:id="rId10"/>
    <p:sldLayoutId id="2147486941" r:id="rId11"/>
    <p:sldLayoutId id="2147486942" r:id="rId12"/>
    <p:sldLayoutId id="2147486943" r:id="rId13"/>
    <p:sldLayoutId id="2147486944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A2C00A42-CAB4-4555-837D-7AD47FB1A864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71401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60" r:id="rId1"/>
    <p:sldLayoutId id="2147486961" r:id="rId2"/>
    <p:sldLayoutId id="2147486962" r:id="rId3"/>
    <p:sldLayoutId id="2147486963" r:id="rId4"/>
    <p:sldLayoutId id="2147486964" r:id="rId5"/>
    <p:sldLayoutId id="2147486965" r:id="rId6"/>
    <p:sldLayoutId id="2147486966" r:id="rId7"/>
    <p:sldLayoutId id="2147486967" r:id="rId8"/>
    <p:sldLayoutId id="2147486968" r:id="rId9"/>
    <p:sldLayoutId id="2147486969" r:id="rId10"/>
    <p:sldLayoutId id="2147486970" r:id="rId11"/>
    <p:sldLayoutId id="2147486971" r:id="rId12"/>
    <p:sldLayoutId id="2147486972" r:id="rId13"/>
    <p:sldLayoutId id="2147486973" r:id="rId14"/>
    <p:sldLayoutId id="2147486974" r:id="rId15"/>
    <p:sldLayoutId id="2147486975" r:id="rId16"/>
    <p:sldLayoutId id="2147486976" r:id="rId17"/>
    <p:sldLayoutId id="2147486977" r:id="rId18"/>
    <p:sldLayoutId id="2147486978" r:id="rId19"/>
    <p:sldLayoutId id="2147486979" r:id="rId20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0D31B38E-1223-4E3E-9CFA-DBE7B6BEB216}" type="slidenum">
              <a:rPr lang="en-US">
                <a:solidFill>
                  <a:srgbClr val="000000"/>
                </a:solidFill>
                <a:cs typeface="+mn-cs"/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59493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81" r:id="rId1"/>
    <p:sldLayoutId id="2147486982" r:id="rId2"/>
    <p:sldLayoutId id="2147486983" r:id="rId3"/>
    <p:sldLayoutId id="2147486984" r:id="rId4"/>
    <p:sldLayoutId id="2147486985" r:id="rId5"/>
    <p:sldLayoutId id="2147486986" r:id="rId6"/>
    <p:sldLayoutId id="2147486987" r:id="rId7"/>
    <p:sldLayoutId id="2147486988" r:id="rId8"/>
    <p:sldLayoutId id="2147486989" r:id="rId9"/>
    <p:sldLayoutId id="2147486990" r:id="rId10"/>
    <p:sldLayoutId id="2147486991" r:id="rId11"/>
    <p:sldLayoutId id="2147486992" r:id="rId12"/>
    <p:sldLayoutId id="2147486993" r:id="rId13"/>
    <p:sldLayoutId id="2147486994" r:id="rId14"/>
    <p:sldLayoutId id="2147486995" r:id="rId15"/>
    <p:sldLayoutId id="2147486996" r:id="rId16"/>
    <p:sldLayoutId id="2147486997" r:id="rId17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04800" y="1143000"/>
            <a:ext cx="86106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5AA3412B-DE23-4259-9976-FC14296C665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8" name="Rectangle 7"/>
          <p:cNvSpPr>
            <a:spLocks noChangeArrowheads="1"/>
          </p:cNvSpPr>
          <p:nvPr/>
        </p:nvSpPr>
        <p:spPr bwMode="auto">
          <a:xfrm>
            <a:off x="0" y="0"/>
            <a:ext cx="9144000" cy="914400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0" y="9144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28600"/>
            <a:ext cx="822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1" name="Rectangle 10"/>
          <p:cNvSpPr>
            <a:spLocks noChangeArrowheads="1"/>
          </p:cNvSpPr>
          <p:nvPr/>
        </p:nvSpPr>
        <p:spPr bwMode="auto">
          <a:xfrm>
            <a:off x="0" y="6781800"/>
            <a:ext cx="9144000" cy="76200"/>
          </a:xfrm>
          <a:prstGeom prst="rect">
            <a:avLst/>
          </a:prstGeom>
          <a:solidFill>
            <a:srgbClr val="3366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2947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6999" r:id="rId1"/>
    <p:sldLayoutId id="2147487000" r:id="rId2"/>
    <p:sldLayoutId id="2147487001" r:id="rId3"/>
    <p:sldLayoutId id="2147487002" r:id="rId4"/>
    <p:sldLayoutId id="2147487003" r:id="rId5"/>
    <p:sldLayoutId id="2147487004" r:id="rId6"/>
    <p:sldLayoutId id="2147487005" r:id="rId7"/>
    <p:sldLayoutId id="2147487006" r:id="rId8"/>
    <p:sldLayoutId id="2147487007" r:id="rId9"/>
    <p:sldLayoutId id="2147487008" r:id="rId10"/>
    <p:sldLayoutId id="2147487009" r:id="rId11"/>
    <p:sldLayoutId id="2147487010" r:id="rId12"/>
    <p:sldLayoutId id="2147487011" r:id="rId13"/>
    <p:sldLayoutId id="2147487012" r:id="rId14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 b="1">
          <a:solidFill>
            <a:schemeClr val="bg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Ø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Arial" pitchFamily="34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Arial" pitchFamily="34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pitchFamily="34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4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02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hyperlink" Target="https://blog.kissmetrics.com/winning-and-profitability/" TargetMode="External"/><Relationship Id="rId1" Type="http://schemas.openxmlformats.org/officeDocument/2006/relationships/slideLayout" Target="../slideLayouts/slideLayout632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7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7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46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2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359.xml"/><Relationship Id="rId4" Type="http://schemas.openxmlformats.org/officeDocument/2006/relationships/image" Target="../media/image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359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4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26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6.xml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54.xml"/><Relationship Id="rId4" Type="http://schemas.openxmlformats.org/officeDocument/2006/relationships/image" Target="../media/image12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2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9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03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3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3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4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78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647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78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78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78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4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03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789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297.xml"/><Relationship Id="rId5" Type="http://schemas.openxmlformats.org/officeDocument/2006/relationships/image" Target="../media/image6.png"/><Relationship Id="rId4" Type="http://schemas.openxmlformats.org/officeDocument/2006/relationships/image" Target="../media/image15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359.xml"/><Relationship Id="rId5" Type="http://schemas.openxmlformats.org/officeDocument/2006/relationships/image" Target="../media/image17.jpeg"/><Relationship Id="rId4" Type="http://schemas.microsoft.com/office/2007/relationships/hdphoto" Target="../media/hdphoto2.wdp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789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8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5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78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789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591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4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789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79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26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48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06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4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3696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789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58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58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789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789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40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17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com/imgres?imgurl=http://www.mbltechnologies.com/images/logo_ba.jpg&amp;imgrefurl=http://www.mbltechnologies.com/clientsandpartners.php&amp;usg=__05A5wtAZkVrNhO_jHlKnTFdQkEM=&amp;h=95&amp;w=251&amp;sz=8&amp;hl=en&amp;start=0&amp;sig2=kgDCtAmerDS88bTDSdGdDw&amp;zoom=1&amp;tbnid=B2aUCHAp8RUTUM:&amp;tbnh=76&amp;tbnw=200&amp;ei=6I3HTMXsM4SglAfcvNDYDw&amp;prev=/images?q=booz+allen+hamilton+logo&amp;hl=en&amp;biw=1276&amp;bih=633&amp;gbv=2&amp;tbs=isch:1&amp;itbs=1&amp;iact=hc&amp;vpx=463&amp;vpy=452&amp;dur=2600&amp;hovh=76&amp;hovw=200&amp;tx=75&amp;ty=36&amp;oei=6I3HTMXsM4SglAfcvNDYDw&amp;esq=1&amp;page=1&amp;ndsp=21&amp;ved=1t:429,r:18,s:0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45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078.xml"/><Relationship Id="rId4" Type="http://schemas.openxmlformats.org/officeDocument/2006/relationships/image" Target="../media/image25.png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09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6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789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25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25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25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78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9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789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66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789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95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789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89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789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32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789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78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2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48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789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789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789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789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hyperlink" Target="http://www.google.com/imgres?hl=en&amp;newwindow=1&amp;safe=off&amp;sa=X&amp;tbo=d&amp;biw=1280&amp;bih=614&amp;tbm=isch&amp;tbnid=8cwKGIc7VAkp5M:&amp;imgrefurl=http://web.mit.edu/game/www/spotlight_archives08.html&amp;docid=Gb2NYYAOfBxpzM&amp;imgurl=http://web.mit.edu/game/www/images/frontpage/checkbox.png&amp;w=120&amp;h=118&amp;ei=p7S8ULSoEqa0igK0nYGgBQ&amp;zoom=1&amp;iact=hc&amp;vpx=984&amp;vpy=307&amp;dur=674&amp;hovh=94&amp;hovw=96&amp;tx=63&amp;ty=81&amp;sig=101161816396842345086&amp;page=1&amp;tbnh=94&amp;tbnw=96&amp;start=0&amp;ndsp=20&amp;ved=1t:429,r:12,s:0,i:189" TargetMode="External"/><Relationship Id="rId1" Type="http://schemas.openxmlformats.org/officeDocument/2006/relationships/slideLayout" Target="../slideLayouts/slideLayout1069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8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2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915400" y="655603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algn="l" eaLnBrk="1" hangingPunct="1"/>
              <a:t>1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219200" y="1219200"/>
            <a:ext cx="8069317" cy="51952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/>
            <a:r>
              <a:rPr lang="en-US" sz="4500" b="1" i="1" dirty="0" smtClean="0">
                <a:solidFill>
                  <a:srgbClr val="FFFF00"/>
                </a:solidFill>
              </a:rPr>
              <a:t>HOW HR CAN INFLUENCE </a:t>
            </a:r>
            <a:r>
              <a:rPr lang="en-US" sz="4500" b="1" i="1" dirty="0">
                <a:solidFill>
                  <a:srgbClr val="FFFF00"/>
                </a:solidFill>
              </a:rPr>
              <a:t/>
            </a:r>
            <a:br>
              <a:rPr lang="en-US" sz="4500" b="1" i="1" dirty="0">
                <a:solidFill>
                  <a:srgbClr val="FFFF00"/>
                </a:solidFill>
              </a:rPr>
            </a:br>
            <a:r>
              <a:rPr lang="en-US" sz="4500" b="1" i="1" dirty="0" smtClean="0">
                <a:solidFill>
                  <a:srgbClr val="FFFF00"/>
                </a:solidFill>
              </a:rPr>
              <a:t>and WOW THEIR CEO</a:t>
            </a:r>
            <a:r>
              <a:rPr lang="en-US" sz="4400" b="1" i="1" dirty="0" smtClean="0">
                <a:solidFill>
                  <a:srgbClr val="FFFF00"/>
                </a:solidFill>
                <a:cs typeface="+mn-cs"/>
              </a:rPr>
              <a:t> </a:t>
            </a:r>
          </a:p>
          <a:p>
            <a:pPr algn="ctr" eaLnBrk="0" hangingPunct="0"/>
            <a:endParaRPr lang="en-US" sz="2400" i="1" dirty="0" smtClean="0">
              <a:solidFill>
                <a:srgbClr val="FFFFFF"/>
              </a:solidFill>
              <a:cs typeface="+mn-cs"/>
            </a:endParaRPr>
          </a:p>
          <a:p>
            <a:pPr algn="ctr" eaLnBrk="0" hangingPunct="0"/>
            <a:r>
              <a:rPr lang="en-US" i="1" dirty="0" smtClean="0">
                <a:solidFill>
                  <a:srgbClr val="FFFFFF"/>
                </a:solidFill>
                <a:cs typeface="+mn-cs"/>
              </a:rPr>
              <a:t>And why CEO’s should expect more from HR</a:t>
            </a:r>
          </a:p>
          <a:p>
            <a:pPr algn="ctr" eaLnBrk="0" hangingPunct="0"/>
            <a:endParaRPr lang="en-US" dirty="0" smtClean="0"/>
          </a:p>
          <a:p>
            <a:pPr algn="ctr" eaLnBrk="0" hangingPunct="0"/>
            <a:endParaRPr lang="en-US" dirty="0" smtClean="0"/>
          </a:p>
          <a:p>
            <a:pPr algn="ctr" eaLnBrk="0" hangingPunct="0"/>
            <a:r>
              <a:rPr lang="en-US" dirty="0" smtClean="0"/>
              <a:t>August 3-4, 2016 – Nairobi, Kenya</a:t>
            </a:r>
            <a:endParaRPr lang="en-US" sz="2800" dirty="0" smtClean="0">
              <a:solidFill>
                <a:srgbClr val="B9D6E7">
                  <a:lumMod val="75000"/>
                </a:srgbClr>
              </a:solidFill>
              <a:cs typeface="+mn-cs"/>
            </a:endParaRPr>
          </a:p>
          <a:p>
            <a:pPr algn="ctr"/>
            <a:endParaRPr lang="en-US" sz="2800" dirty="0">
              <a:solidFill>
                <a:srgbClr val="B9D6E7">
                  <a:lumMod val="75000"/>
                </a:srgbClr>
              </a:solidFill>
              <a:cs typeface="+mn-cs"/>
            </a:endParaRPr>
          </a:p>
          <a:p>
            <a:pPr marL="231775" indent="-231775">
              <a:lnSpc>
                <a:spcPct val="110000"/>
              </a:lnSpc>
              <a:buFont typeface="Arial" pitchFamily="34" charset="0"/>
              <a:buChar char="•"/>
            </a:pPr>
            <a:endParaRPr lang="en-US" sz="2800" b="1" dirty="0" smtClean="0">
              <a:solidFill>
                <a:srgbClr val="B9D6E7">
                  <a:lumMod val="75000"/>
                </a:srgbClr>
              </a:solidFill>
              <a:cs typeface="+mn-cs"/>
            </a:endParaRPr>
          </a:p>
          <a:p>
            <a:pPr marL="231775" indent="-231775">
              <a:lnSpc>
                <a:spcPct val="110000"/>
              </a:lnSpc>
              <a:buFont typeface="Arial" pitchFamily="34" charset="0"/>
              <a:buChar char="•"/>
            </a:pPr>
            <a:endParaRPr lang="en-US" sz="2800" b="1" dirty="0" smtClean="0">
              <a:solidFill>
                <a:srgbClr val="B9D6E7">
                  <a:lumMod val="75000"/>
                </a:srgbClr>
              </a:solidFill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581400" y="5353755"/>
            <a:ext cx="2760692" cy="6405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ts val="4700"/>
              </a:lnSpc>
            </a:pPr>
            <a:r>
              <a:rPr lang="en-US" sz="2400" dirty="0" smtClean="0">
                <a:solidFill>
                  <a:srgbClr val="FFFFFF"/>
                </a:solidFill>
                <a:cs typeface="+mn-cs"/>
              </a:rPr>
              <a:t>© Dr John Sullivan </a:t>
            </a:r>
            <a:r>
              <a:rPr lang="en-US" b="1" dirty="0" smtClean="0">
                <a:solidFill>
                  <a:srgbClr val="FFFF00"/>
                </a:solidFill>
                <a:cs typeface="+mn-cs"/>
              </a:rPr>
              <a:t> </a:t>
            </a:r>
            <a:endParaRPr lang="en-US" dirty="0" smtClean="0">
              <a:solidFill>
                <a:srgbClr val="FFFF00"/>
              </a:solidFill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-120502" y="6172068"/>
            <a:ext cx="9220200" cy="5386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900" dirty="0" smtClean="0">
                <a:solidFill>
                  <a:srgbClr val="FFFFFF"/>
                </a:solidFill>
              </a:rPr>
              <a:t> These slides can be downloaded at </a:t>
            </a:r>
            <a:r>
              <a:rPr lang="en-US" sz="2900" u="sng" dirty="0" smtClean="0">
                <a:solidFill>
                  <a:srgbClr val="FFFFFF"/>
                </a:solidFill>
              </a:rPr>
              <a:t>www.drjohnsullivan.com</a:t>
            </a:r>
            <a:r>
              <a:rPr lang="en-US" sz="2700" dirty="0" smtClean="0">
                <a:solidFill>
                  <a:srgbClr val="FFFFFF"/>
                </a:solidFill>
              </a:rPr>
              <a:t> </a:t>
            </a:r>
            <a:endParaRPr lang="en-US" sz="2700" dirty="0">
              <a:solidFill>
                <a:srgbClr val="FFFF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601200" y="3962400"/>
            <a:ext cx="19223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hangingPunct="0"/>
            <a:r>
              <a:rPr lang="en-US" sz="2000" b="1" dirty="0" smtClean="0">
                <a:solidFill>
                  <a:schemeClr val="accent2"/>
                </a:solidFill>
                <a:cs typeface="+mn-cs"/>
              </a:rPr>
              <a:t>V1.4  2 hrs. 87sl</a:t>
            </a:r>
            <a:endParaRPr lang="en-US" sz="2000" b="1" dirty="0">
              <a:solidFill>
                <a:schemeClr val="accent2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2929086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itle 1"/>
          <p:cNvSpPr>
            <a:spLocks noGrp="1"/>
          </p:cNvSpPr>
          <p:nvPr>
            <p:ph type="ctrTitle"/>
          </p:nvPr>
        </p:nvSpPr>
        <p:spPr>
          <a:xfrm>
            <a:off x="0" y="76200"/>
            <a:ext cx="9144000" cy="914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Based on </a:t>
            </a:r>
            <a:r>
              <a:rPr lang="en-US" u="sng" dirty="0" smtClean="0">
                <a:solidFill>
                  <a:srgbClr val="FFFF00"/>
                </a:solidFill>
              </a:rPr>
              <a:t>costs</a:t>
            </a:r>
            <a:r>
              <a:rPr lang="en-US" dirty="0" smtClean="0">
                <a:solidFill>
                  <a:srgbClr val="FFFF00"/>
                </a:solidFill>
              </a:rPr>
              <a:t>, HR is #1 in importance</a:t>
            </a:r>
          </a:p>
        </p:txBody>
      </p:sp>
      <p:sp>
        <p:nvSpPr>
          <p:cNvPr id="14234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950C841-E2D0-46F7-8F15-9F4DB5BA2B4A}" type="slidenum">
              <a:rPr lang="en-US" sz="1400" smtClean="0">
                <a:solidFill>
                  <a:srgbClr val="000000"/>
                </a:solidFill>
              </a:rPr>
              <a:pPr eaLnBrk="1" hangingPunct="1"/>
              <a:t>10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189788065"/>
              </p:ext>
            </p:extLst>
          </p:nvPr>
        </p:nvGraphicFramePr>
        <p:xfrm>
          <a:off x="0" y="1175784"/>
          <a:ext cx="9144000" cy="5181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1573732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11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" y="351473"/>
            <a:ext cx="9144000" cy="400050"/>
          </a:xfrm>
        </p:spPr>
        <p:txBody>
          <a:bodyPr/>
          <a:lstStyle/>
          <a:p>
            <a:pPr marL="0" indent="0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According to this CEO,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HR leaders should be </a:t>
            </a:r>
            <a:r>
              <a:rPr lang="en-US" u="sng" dirty="0" smtClean="0">
                <a:solidFill>
                  <a:srgbClr val="FFFF00"/>
                </a:solidFill>
              </a:rPr>
              <a:t>corporate heroes</a:t>
            </a:r>
            <a:endParaRPr lang="en-US" u="sng" dirty="0">
              <a:solidFill>
                <a:srgbClr val="FFFF00"/>
              </a:solidFill>
            </a:endParaRPr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77265"/>
            <a:ext cx="8991600" cy="5029200"/>
          </a:xfrm>
        </p:spPr>
        <p:txBody>
          <a:bodyPr/>
          <a:lstStyle/>
          <a:p>
            <a:pPr marL="0" indent="0">
              <a:buNone/>
            </a:pP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Jack Welch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“Manager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of the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Century” and former CEO of GE says this about HR…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>
              <a:buNone/>
            </a:pPr>
            <a:endParaRPr lang="en-US" b="1" dirty="0" smtClean="0"/>
          </a:p>
          <a:p>
            <a:pPr marL="0" indent="0">
              <a:buNone/>
            </a:pPr>
            <a:endParaRPr lang="en-US" b="1" dirty="0"/>
          </a:p>
          <a:p>
            <a:pPr marL="0" indent="0" algn="ctr">
              <a:buNone/>
            </a:pPr>
            <a:r>
              <a:rPr lang="en-US" b="1" dirty="0" smtClean="0"/>
              <a:t>HR… “Is </a:t>
            </a:r>
            <a:r>
              <a:rPr lang="en-US" b="1" dirty="0"/>
              <a:t>the Most Important Department of a </a:t>
            </a:r>
            <a:r>
              <a:rPr lang="en-US" b="1" dirty="0" smtClean="0"/>
              <a:t>Company” </a:t>
            </a:r>
            <a:r>
              <a:rPr lang="en-US" dirty="0" smtClean="0"/>
              <a:t>(When it is Used Appropriately)</a:t>
            </a: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>
              <a:hlinkClick r:id=""/>
            </a:endParaRPr>
          </a:p>
          <a:p>
            <a:pPr marL="0" indent="0">
              <a:buNone/>
            </a:pPr>
            <a:endParaRPr lang="en-US" dirty="0">
              <a:hlinkClick r:id=""/>
            </a:endParaRPr>
          </a:p>
          <a:p>
            <a:pPr marL="0" indent="0">
              <a:buNone/>
            </a:pPr>
            <a:endParaRPr lang="en-US" dirty="0" smtClean="0">
              <a:hlinkClick r:id=""/>
            </a:endParaRPr>
          </a:p>
          <a:p>
            <a:pPr marL="0" indent="0">
              <a:buNone/>
            </a:pPr>
            <a:endParaRPr lang="en-US" dirty="0" smtClean="0">
              <a:hlinkClick r:id=""/>
            </a:endParaRPr>
          </a:p>
          <a:p>
            <a:pPr marL="0" indent="0">
              <a:buNone/>
            </a:pPr>
            <a:endParaRPr lang="en-US" dirty="0">
              <a:hlinkClick r:id="rId2"/>
            </a:endParaRPr>
          </a:p>
          <a:p>
            <a:pPr marL="0" indent="0">
              <a:buNone/>
            </a:pPr>
            <a:r>
              <a:rPr lang="en-US" sz="2400" dirty="0" smtClean="0"/>
              <a:t>Source :</a:t>
            </a:r>
            <a:r>
              <a:rPr lang="en-US" sz="2400" dirty="0" smtClean="0">
                <a:hlinkClick r:id="rId2"/>
              </a:rPr>
              <a:t> </a:t>
            </a:r>
            <a:r>
              <a:rPr lang="en-US" sz="2400" dirty="0" smtClean="0"/>
              <a:t>https</a:t>
            </a:r>
            <a:r>
              <a:rPr lang="en-US" sz="2400" dirty="0"/>
              <a:t>://blog.kissmetrics.com/winning-and-profitability/</a:t>
            </a:r>
          </a:p>
          <a:p>
            <a:pPr marL="0" indent="0">
              <a:lnSpc>
                <a:spcPts val="3300"/>
              </a:lnSpc>
              <a:buNone/>
            </a:pPr>
            <a:endParaRPr lang="en-US" dirty="0" smtClean="0"/>
          </a:p>
          <a:p>
            <a:pPr marL="395288" indent="-395288">
              <a:lnSpc>
                <a:spcPts val="3300"/>
              </a:lnSpc>
            </a:pPr>
            <a:endParaRPr lang="en-US" dirty="0" smtClean="0"/>
          </a:p>
          <a:p>
            <a:pPr marL="0" indent="0">
              <a:lnSpc>
                <a:spcPts val="3300"/>
              </a:lnSpc>
              <a:buNone/>
            </a:pPr>
            <a:endParaRPr lang="en-US" dirty="0" smtClean="0"/>
          </a:p>
        </p:txBody>
      </p:sp>
      <p:sp>
        <p:nvSpPr>
          <p:cNvPr id="13" name="TextBox 12"/>
          <p:cNvSpPr txBox="1"/>
          <p:nvPr/>
        </p:nvSpPr>
        <p:spPr>
          <a:xfrm>
            <a:off x="4800600" y="558305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257800" y="1828800"/>
            <a:ext cx="11083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b="1" dirty="0" smtClean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75544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BFB0B37-4746-4321-86C2-EABB97CF6039}" type="slidenum">
              <a:rPr lang="en-US" sz="1400" smtClean="0">
                <a:solidFill>
                  <a:srgbClr val="000000"/>
                </a:solidFill>
              </a:rPr>
              <a:pPr eaLnBrk="1" hangingPunct="1"/>
              <a:t>12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253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76200"/>
            <a:ext cx="9144000" cy="739775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Which has a higher return…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 Capital Improvements or Human Capital?</a:t>
            </a:r>
          </a:p>
        </p:txBody>
      </p:sp>
      <p:sp>
        <p:nvSpPr>
          <p:cNvPr id="21391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" y="990600"/>
            <a:ext cx="8915400" cy="5791200"/>
          </a:xfrm>
        </p:spPr>
        <p:txBody>
          <a:bodyPr/>
          <a:lstStyle/>
          <a:p>
            <a:pPr marL="284163" indent="-284163">
              <a:lnSpc>
                <a:spcPts val="3400"/>
              </a:lnSpc>
              <a:spcBef>
                <a:spcPct val="0"/>
              </a:spcBef>
              <a:buNone/>
            </a:pPr>
            <a:endParaRPr lang="en-US" sz="2400" dirty="0" smtClean="0"/>
          </a:p>
          <a:p>
            <a:pPr marL="284163" indent="-284163">
              <a:lnSpc>
                <a:spcPts val="3400"/>
              </a:lnSpc>
              <a:spcBef>
                <a:spcPct val="0"/>
              </a:spcBef>
              <a:buNone/>
            </a:pPr>
            <a:endParaRPr lang="en-US" sz="2400" dirty="0"/>
          </a:p>
          <a:p>
            <a:pPr marL="284163" indent="-284163">
              <a:lnSpc>
                <a:spcPts val="3400"/>
              </a:lnSpc>
              <a:spcBef>
                <a:spcPct val="0"/>
              </a:spcBef>
              <a:buNone/>
            </a:pPr>
            <a:r>
              <a:rPr lang="en-US" sz="2400" dirty="0" smtClean="0"/>
              <a:t> </a:t>
            </a:r>
            <a:endParaRPr lang="en-US" sz="2400" dirty="0"/>
          </a:p>
        </p:txBody>
      </p:sp>
      <p:sp>
        <p:nvSpPr>
          <p:cNvPr id="5" name="TextBox 4"/>
          <p:cNvSpPr txBox="1"/>
          <p:nvPr/>
        </p:nvSpPr>
        <p:spPr>
          <a:xfrm>
            <a:off x="152400" y="6270724"/>
            <a:ext cx="846783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chemeClr val="tx2"/>
                </a:solidFill>
                <a:cs typeface="Times New Roman" pitchFamily="18" charset="0"/>
              </a:rPr>
              <a:t>Source: </a:t>
            </a:r>
            <a:r>
              <a:rPr lang="en-US" sz="1200" dirty="0">
                <a:solidFill>
                  <a:schemeClr val="tx2"/>
                </a:solidFill>
                <a:cs typeface="Times New Roman" pitchFamily="18" charset="0"/>
              </a:rPr>
              <a:t>Fast Company Aug 1, 2003 - </a:t>
            </a:r>
            <a:r>
              <a:rPr lang="en-US" sz="1200" b="1" dirty="0">
                <a:solidFill>
                  <a:schemeClr val="tx2"/>
                </a:solidFill>
              </a:rPr>
              <a:t>“Aa study of 3,000 companies, researchers at the University of Pennsylvania found that…” </a:t>
            </a:r>
          </a:p>
          <a:p>
            <a:endParaRPr lang="en-US" sz="1200" dirty="0"/>
          </a:p>
        </p:txBody>
      </p:sp>
      <p:sp>
        <p:nvSpPr>
          <p:cNvPr id="2" name="Rectangle 1"/>
          <p:cNvSpPr/>
          <p:nvPr/>
        </p:nvSpPr>
        <p:spPr>
          <a:xfrm>
            <a:off x="152400" y="1066800"/>
            <a:ext cx="8877300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chemeClr val="tx2"/>
                </a:solidFill>
              </a:rPr>
              <a:t>“Spending</a:t>
            </a:r>
            <a:r>
              <a:rPr lang="en-US" b="1" dirty="0" smtClean="0">
                <a:solidFill>
                  <a:schemeClr val="tx2"/>
                </a:solidFill>
              </a:rPr>
              <a:t>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10% of revenue on capital improvements</a:t>
            </a:r>
            <a:r>
              <a:rPr lang="en-US" dirty="0">
                <a:solidFill>
                  <a:schemeClr val="tx2"/>
                </a:solidFill>
              </a:rPr>
              <a:t> boosts productivity by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3.9%</a:t>
            </a:r>
            <a:r>
              <a:rPr lang="en-US" dirty="0">
                <a:solidFill>
                  <a:schemeClr val="tx2"/>
                </a:solidFill>
              </a:rPr>
              <a:t>...</a:t>
            </a:r>
          </a:p>
          <a:p>
            <a:endParaRPr lang="en-US" dirty="0">
              <a:solidFill>
                <a:schemeClr val="tx2"/>
              </a:solidFill>
            </a:endParaRPr>
          </a:p>
          <a:p>
            <a:r>
              <a:rPr lang="en-US" dirty="0">
                <a:solidFill>
                  <a:schemeClr val="tx2"/>
                </a:solidFill>
              </a:rPr>
              <a:t>But a similar investment in developing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human capital increases productivity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by”___ %?</a:t>
            </a:r>
            <a:endParaRPr lang="en-US" b="1" dirty="0">
              <a:solidFill>
                <a:schemeClr val="tx2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64805" y="3643522"/>
            <a:ext cx="64898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“8.5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% -- more than twice as much</a:t>
            </a:r>
            <a:r>
              <a:rPr lang="en-US" b="1" dirty="0">
                <a:solidFill>
                  <a:schemeClr val="tx2"/>
                </a:solidFill>
              </a:rPr>
              <a:t>.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”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07464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BFB0B37-4746-4321-86C2-EABB97CF6039}" type="slidenum">
              <a:rPr lang="en-US" sz="1400" smtClean="0">
                <a:solidFill>
                  <a:srgbClr val="000000"/>
                </a:solidFill>
              </a:rPr>
              <a:pPr eaLnBrk="1" hangingPunct="1"/>
              <a:t>13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253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76200"/>
            <a:ext cx="9144000" cy="739775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What is the #1 factor that predicts 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u="sng" dirty="0" smtClean="0">
                <a:solidFill>
                  <a:srgbClr val="FFFF00"/>
                </a:solidFill>
              </a:rPr>
              <a:t>global financial performance</a:t>
            </a:r>
            <a:r>
              <a:rPr lang="en-US" dirty="0" smtClean="0">
                <a:solidFill>
                  <a:srgbClr val="FFFF00"/>
                </a:solidFill>
              </a:rPr>
              <a:t>?</a:t>
            </a:r>
          </a:p>
        </p:txBody>
      </p:sp>
      <p:sp>
        <p:nvSpPr>
          <p:cNvPr id="21391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" y="990600"/>
            <a:ext cx="8915400" cy="5791200"/>
          </a:xfrm>
        </p:spPr>
        <p:txBody>
          <a:bodyPr/>
          <a:lstStyle/>
          <a:p>
            <a:pPr marL="0" indent="0">
              <a:lnSpc>
                <a:spcPts val="3400"/>
              </a:lnSpc>
              <a:spcBef>
                <a:spcPct val="0"/>
              </a:spcBef>
              <a:buNone/>
            </a:pPr>
            <a:endParaRPr lang="en-US" b="1" dirty="0" smtClean="0"/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buNone/>
            </a:pPr>
            <a:r>
              <a:rPr lang="en-US" b="1" dirty="0" smtClean="0"/>
              <a:t>The</a:t>
            </a:r>
            <a:r>
              <a:rPr lang="en-US" dirty="0" smtClean="0"/>
              <a:t> </a:t>
            </a:r>
            <a:r>
              <a:rPr lang="en-US" b="1" dirty="0" smtClean="0"/>
              <a:t>#</a:t>
            </a:r>
            <a:r>
              <a:rPr lang="en-US" b="1" dirty="0"/>
              <a:t>1 </a:t>
            </a:r>
            <a:r>
              <a:rPr lang="en-US" b="1" u="sng" dirty="0"/>
              <a:t>predictive</a:t>
            </a:r>
            <a:r>
              <a:rPr lang="en-US" b="1" dirty="0"/>
              <a:t> strategy for global financial </a:t>
            </a:r>
            <a:r>
              <a:rPr lang="en-US" b="1" dirty="0" smtClean="0"/>
              <a:t>performance</a:t>
            </a:r>
            <a:r>
              <a:rPr lang="en-US" dirty="0"/>
              <a:t> </a:t>
            </a:r>
            <a:r>
              <a:rPr lang="en-US" dirty="0" smtClean="0"/>
              <a:t>is… </a:t>
            </a:r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buNone/>
            </a:pPr>
            <a:endParaRPr lang="en-US" dirty="0"/>
          </a:p>
          <a:p>
            <a:pPr marL="0" indent="0" algn="ctr">
              <a:lnSpc>
                <a:spcPct val="150000"/>
              </a:lnSpc>
              <a:spcBef>
                <a:spcPct val="0"/>
              </a:spcBef>
              <a:buNone/>
            </a:pPr>
            <a:r>
              <a:rPr lang="en-US" sz="3600" dirty="0" smtClean="0"/>
              <a:t>“</a:t>
            </a:r>
            <a:r>
              <a:rPr lang="en-US" sz="3600" b="1" dirty="0" smtClean="0"/>
              <a:t>Building </a:t>
            </a:r>
            <a:r>
              <a:rPr lang="en-US" sz="3600" b="1" dirty="0"/>
              <a:t>an inclusive </a:t>
            </a:r>
            <a:r>
              <a:rPr lang="en-US" sz="3600" b="1" dirty="0" smtClean="0"/>
              <a:t>culture”</a:t>
            </a:r>
            <a:endParaRPr lang="en-US" sz="2800" dirty="0" smtClean="0"/>
          </a:p>
          <a:p>
            <a:pPr marL="284163" indent="-284163" algn="ctr">
              <a:lnSpc>
                <a:spcPts val="3400"/>
              </a:lnSpc>
              <a:spcBef>
                <a:spcPct val="0"/>
              </a:spcBef>
              <a:buNone/>
            </a:pPr>
            <a:r>
              <a:rPr lang="en-US" sz="2400" dirty="0" smtClean="0"/>
              <a:t>(Obviously HR owns diversity and inclusion)</a:t>
            </a:r>
            <a:endParaRPr lang="en-US" sz="2400" dirty="0"/>
          </a:p>
          <a:p>
            <a:pPr marL="284163" indent="-284163">
              <a:lnSpc>
                <a:spcPts val="3400"/>
              </a:lnSpc>
              <a:spcBef>
                <a:spcPct val="0"/>
              </a:spcBef>
              <a:buNone/>
            </a:pPr>
            <a:endParaRPr lang="en-US" sz="2400" dirty="0" smtClean="0"/>
          </a:p>
          <a:p>
            <a:pPr marL="284163" indent="-284163">
              <a:lnSpc>
                <a:spcPts val="3400"/>
              </a:lnSpc>
              <a:spcBef>
                <a:spcPct val="0"/>
              </a:spcBef>
              <a:buNone/>
            </a:pPr>
            <a:endParaRPr lang="en-US" sz="2400" dirty="0"/>
          </a:p>
          <a:p>
            <a:pPr marL="284163" indent="-284163">
              <a:lnSpc>
                <a:spcPts val="3400"/>
              </a:lnSpc>
              <a:spcBef>
                <a:spcPct val="0"/>
              </a:spcBef>
              <a:buNone/>
            </a:pPr>
            <a:r>
              <a:rPr lang="en-US" sz="2400" dirty="0" smtClean="0"/>
              <a:t> </a:t>
            </a:r>
            <a:endParaRPr lang="en-US" sz="2400" dirty="0"/>
          </a:p>
          <a:p>
            <a:pPr marL="0" indent="0">
              <a:lnSpc>
                <a:spcPts val="3400"/>
              </a:lnSpc>
              <a:spcBef>
                <a:spcPct val="0"/>
              </a:spcBef>
              <a:buNone/>
            </a:pPr>
            <a:r>
              <a:rPr lang="en-US" sz="2000" dirty="0" smtClean="0"/>
              <a:t>Source: Bersin by Deloitte</a:t>
            </a:r>
          </a:p>
        </p:txBody>
      </p:sp>
    </p:spTree>
    <p:extLst>
      <p:ext uri="{BB962C8B-B14F-4D97-AF65-F5344CB8AC3E}">
        <p14:creationId xmlns:p14="http://schemas.microsoft.com/office/powerpoint/2010/main" val="394935494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14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69198" y="304800"/>
            <a:ext cx="9144000" cy="400050"/>
          </a:xfrm>
        </p:spPr>
        <p:txBody>
          <a:bodyPr/>
          <a:lstStyle/>
          <a:p>
            <a:pPr marL="0" indent="0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 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977264"/>
            <a:ext cx="9144000" cy="5880735"/>
          </a:xfrm>
        </p:spPr>
        <p:txBody>
          <a:bodyPr/>
          <a:lstStyle/>
          <a:p>
            <a:pPr marL="0" indent="0">
              <a:buNone/>
            </a:pPr>
            <a:endParaRPr lang="en-US" b="1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lnSpc>
                <a:spcPct val="150000"/>
              </a:lnSpc>
              <a:buNone/>
            </a:pPr>
            <a:r>
              <a:rPr lang="en-US" sz="4000" dirty="0" smtClean="0">
                <a:solidFill>
                  <a:schemeClr val="accent6">
                    <a:lumMod val="75000"/>
                  </a:schemeClr>
                </a:solidFill>
                <a:cs typeface="Arial" pitchFamily="34" charset="0"/>
              </a:rPr>
              <a:t>I </a:t>
            </a:r>
            <a:r>
              <a:rPr lang="en-US" sz="4000" dirty="0">
                <a:solidFill>
                  <a:schemeClr val="accent6">
                    <a:lumMod val="75000"/>
                  </a:schemeClr>
                </a:solidFill>
                <a:cs typeface="Arial" pitchFamily="34" charset="0"/>
              </a:rPr>
              <a:t>was happy with our HR </a:t>
            </a:r>
            <a:r>
              <a:rPr lang="en-US" sz="4000" dirty="0" smtClean="0">
                <a:solidFill>
                  <a:schemeClr val="accent6">
                    <a:lumMod val="75000"/>
                  </a:schemeClr>
                </a:solidFill>
                <a:cs typeface="Arial" pitchFamily="34" charset="0"/>
              </a:rPr>
              <a:t>approach…</a:t>
            </a:r>
          </a:p>
          <a:p>
            <a:pPr marL="0" indent="0" algn="ctr">
              <a:lnSpc>
                <a:spcPct val="150000"/>
              </a:lnSpc>
              <a:buNone/>
            </a:pPr>
            <a:r>
              <a:rPr lang="en-US" sz="4000" dirty="0" smtClean="0">
                <a:solidFill>
                  <a:schemeClr val="accent6">
                    <a:lumMod val="75000"/>
                  </a:schemeClr>
                </a:solidFill>
                <a:cs typeface="Arial" pitchFamily="34" charset="0"/>
              </a:rPr>
              <a:t> </a:t>
            </a:r>
            <a:r>
              <a:rPr lang="en-US" sz="4000" dirty="0">
                <a:solidFill>
                  <a:schemeClr val="accent6">
                    <a:lumMod val="75000"/>
                  </a:schemeClr>
                </a:solidFill>
                <a:cs typeface="Arial" pitchFamily="34" charset="0"/>
              </a:rPr>
              <a:t>but now…    </a:t>
            </a:r>
            <a:r>
              <a:rPr lang="en-US" sz="4000" b="1" dirty="0">
                <a:solidFill>
                  <a:schemeClr val="accent6">
                    <a:lumMod val="75000"/>
                  </a:schemeClr>
                </a:solidFill>
                <a:cs typeface="Arial" pitchFamily="34" charset="0"/>
              </a:rPr>
              <a:t>“I want that one”</a:t>
            </a:r>
            <a:endParaRPr lang="en-US" sz="4000" dirty="0">
              <a:solidFill>
                <a:schemeClr val="accent6">
                  <a:lumMod val="75000"/>
                </a:schemeClr>
              </a:solidFill>
              <a:cs typeface="Arial" pitchFamily="34" charset="0"/>
            </a:endParaRPr>
          </a:p>
          <a:p>
            <a:pPr marL="0" indent="0" algn="ctr">
              <a:lnSpc>
                <a:spcPct val="150000"/>
              </a:lnSpc>
              <a:buNone/>
            </a:pPr>
            <a:r>
              <a:rPr lang="en-US" sz="4000" b="1" dirty="0" smtClean="0">
                <a:solidFill>
                  <a:schemeClr val="accent6">
                    <a:lumMod val="75000"/>
                  </a:schemeClr>
                </a:solidFill>
                <a:cs typeface="Arial" pitchFamily="34" charset="0"/>
              </a:rPr>
              <a:t>                      </a:t>
            </a:r>
            <a:r>
              <a:rPr lang="en-US" sz="4000" dirty="0">
                <a:solidFill>
                  <a:schemeClr val="accent6">
                    <a:lumMod val="75000"/>
                  </a:schemeClr>
                </a:solidFill>
                <a:cs typeface="Arial" pitchFamily="34" charset="0"/>
              </a:rPr>
              <a:t>CEO of General Mills</a:t>
            </a:r>
          </a:p>
          <a:p>
            <a:pPr marL="0" indent="0">
              <a:buNone/>
            </a:pPr>
            <a:endParaRPr lang="en-US" dirty="0">
              <a:hlinkClick r:id=""/>
            </a:endParaRPr>
          </a:p>
          <a:p>
            <a:pPr marL="0" indent="0">
              <a:buNone/>
            </a:pPr>
            <a:endParaRPr lang="en-US" dirty="0">
              <a:hlinkClick r:id=""/>
            </a:endParaRPr>
          </a:p>
          <a:p>
            <a:pPr marL="0" indent="0">
              <a:buNone/>
            </a:pPr>
            <a:endParaRPr lang="en-US" dirty="0" smtClean="0">
              <a:hlinkClick r:id=""/>
            </a:endParaRPr>
          </a:p>
          <a:p>
            <a:pPr marL="0" indent="0">
              <a:buNone/>
            </a:pPr>
            <a:endParaRPr lang="en-US" dirty="0" smtClean="0">
              <a:hlinkClick r:id=""/>
            </a:endParaRPr>
          </a:p>
          <a:p>
            <a:pPr marL="0" indent="0">
              <a:lnSpc>
                <a:spcPts val="3300"/>
              </a:lnSpc>
              <a:buNone/>
            </a:pPr>
            <a:endParaRPr lang="en-US" dirty="0" smtClean="0"/>
          </a:p>
          <a:p>
            <a:pPr marL="395288" indent="-395288">
              <a:lnSpc>
                <a:spcPts val="3300"/>
              </a:lnSpc>
            </a:pPr>
            <a:endParaRPr lang="en-US" dirty="0" smtClean="0"/>
          </a:p>
          <a:p>
            <a:pPr marL="0" indent="0">
              <a:lnSpc>
                <a:spcPts val="3300"/>
              </a:lnSpc>
              <a:buNone/>
            </a:pPr>
            <a:endParaRPr lang="en-US" dirty="0" smtClean="0"/>
          </a:p>
        </p:txBody>
      </p:sp>
      <p:sp>
        <p:nvSpPr>
          <p:cNvPr id="13" name="TextBox 12"/>
          <p:cNvSpPr txBox="1"/>
          <p:nvPr/>
        </p:nvSpPr>
        <p:spPr>
          <a:xfrm>
            <a:off x="4800600" y="558305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257800" y="1828800"/>
            <a:ext cx="11083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b="1" dirty="0" smtClean="0">
              <a:solidFill>
                <a:srgbClr val="0000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1524" y="5658295"/>
            <a:ext cx="2777832" cy="9632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854688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15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69198" y="304800"/>
            <a:ext cx="9144000" cy="400050"/>
          </a:xfrm>
        </p:spPr>
        <p:txBody>
          <a:bodyPr/>
          <a:lstStyle/>
          <a:p>
            <a:pPr marL="0" indent="0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 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977264"/>
            <a:ext cx="9144000" cy="5880735"/>
          </a:xfrm>
        </p:spPr>
        <p:txBody>
          <a:bodyPr/>
          <a:lstStyle/>
          <a:p>
            <a:pPr marL="0" indent="0">
              <a:buNone/>
            </a:pP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buNone/>
            </a:pPr>
            <a:r>
              <a:rPr lang="en-US" b="1" dirty="0" smtClean="0"/>
              <a:t>These last 5 slides do </a:t>
            </a:r>
            <a:r>
              <a:rPr lang="en-US" b="1" u="sng" dirty="0" smtClean="0"/>
              <a:t>reveal HR’s potential</a:t>
            </a:r>
            <a:r>
              <a:rPr lang="en-US" b="1" dirty="0" smtClean="0"/>
              <a:t>, but…</a:t>
            </a:r>
            <a:r>
              <a:rPr lang="en-US" b="1" u="sng" dirty="0" smtClean="0"/>
              <a:t> </a:t>
            </a:r>
          </a:p>
          <a:p>
            <a:pPr marL="0" indent="0" algn="ctr">
              <a:buNone/>
            </a:pP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buNone/>
            </a:pPr>
            <a:r>
              <a:rPr lang="en-US" sz="3800" b="1" dirty="0" smtClean="0">
                <a:solidFill>
                  <a:schemeClr val="accent6">
                    <a:lumMod val="75000"/>
                  </a:schemeClr>
                </a:solidFill>
              </a:rPr>
              <a:t>It is crystal-clear that in many cases, we are </a:t>
            </a:r>
            <a:r>
              <a:rPr lang="en-US" sz="3800" b="1" u="sng" dirty="0" smtClean="0">
                <a:solidFill>
                  <a:schemeClr val="accent6">
                    <a:lumMod val="75000"/>
                  </a:schemeClr>
                </a:solidFill>
              </a:rPr>
              <a:t>not currently living up to that potential</a:t>
            </a:r>
            <a:endParaRPr lang="en-US" sz="3800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 algn="ctr">
              <a:buNone/>
            </a:pPr>
            <a:r>
              <a:rPr lang="en-US" sz="3100" b="1" dirty="0" smtClean="0"/>
              <a:t>Here are some examples to </a:t>
            </a:r>
            <a:r>
              <a:rPr lang="en-US" sz="3100" b="1" u="sng" dirty="0" smtClean="0"/>
              <a:t>illustrate our challenges</a:t>
            </a:r>
            <a:endParaRPr lang="en-US" sz="3100" b="1" u="sng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endParaRPr lang="en-US" dirty="0" smtClean="0">
              <a:hlinkClick r:id=""/>
            </a:endParaRPr>
          </a:p>
          <a:p>
            <a:pPr marL="0" indent="0">
              <a:lnSpc>
                <a:spcPts val="3300"/>
              </a:lnSpc>
              <a:buNone/>
            </a:pPr>
            <a:endParaRPr lang="en-US" dirty="0" smtClean="0"/>
          </a:p>
          <a:p>
            <a:pPr marL="395288" indent="-395288">
              <a:lnSpc>
                <a:spcPts val="3300"/>
              </a:lnSpc>
            </a:pPr>
            <a:endParaRPr lang="en-US" dirty="0" smtClean="0"/>
          </a:p>
          <a:p>
            <a:pPr marL="0" indent="0">
              <a:lnSpc>
                <a:spcPts val="3300"/>
              </a:lnSpc>
              <a:buNone/>
            </a:pPr>
            <a:endParaRPr lang="en-US" dirty="0" smtClean="0"/>
          </a:p>
        </p:txBody>
      </p:sp>
      <p:sp>
        <p:nvSpPr>
          <p:cNvPr id="13" name="TextBox 12"/>
          <p:cNvSpPr txBox="1"/>
          <p:nvPr/>
        </p:nvSpPr>
        <p:spPr>
          <a:xfrm>
            <a:off x="4800600" y="558305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257800" y="1828800"/>
            <a:ext cx="11083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b="1" dirty="0" smtClean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055944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Number Placeholder 4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fld id="{E43E0C7F-669C-414B-B5AE-08BFA656EE45}" type="slidenum">
              <a:rPr lang="en-US" sz="1400">
                <a:solidFill>
                  <a:srgbClr val="000000"/>
                </a:solidFill>
                <a:cs typeface="+mn-cs"/>
              </a:rPr>
              <a:pPr/>
              <a:t>16</a:t>
            </a:fld>
            <a:endParaRPr lang="en-US" sz="1400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dirty="0" smtClean="0">
                <a:solidFill>
                  <a:srgbClr val="FFFF00"/>
                </a:solidFill>
              </a:rPr>
              <a:t>Please write down the top 2… and the bottom 2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 </a:t>
            </a:r>
            <a:r>
              <a:rPr lang="en-US" dirty="0">
                <a:solidFill>
                  <a:srgbClr val="FFFF00"/>
                </a:solidFill>
              </a:rPr>
              <a:t>global </a:t>
            </a:r>
            <a:r>
              <a:rPr lang="en-US" u="sng" dirty="0">
                <a:solidFill>
                  <a:srgbClr val="FFFF00"/>
                </a:solidFill>
              </a:rPr>
              <a:t>business </a:t>
            </a:r>
            <a:r>
              <a:rPr lang="en-US" u="sng" dirty="0" smtClean="0">
                <a:solidFill>
                  <a:srgbClr val="FFFF00"/>
                </a:solidFill>
              </a:rPr>
              <a:t>challenges</a:t>
            </a:r>
            <a:r>
              <a:rPr lang="en-US" dirty="0" smtClean="0">
                <a:solidFill>
                  <a:srgbClr val="FFFF00"/>
                </a:solidFill>
              </a:rPr>
              <a:t> facing </a:t>
            </a:r>
            <a:r>
              <a:rPr lang="en-US" dirty="0">
                <a:solidFill>
                  <a:srgbClr val="FFFF00"/>
                </a:solidFill>
              </a:rPr>
              <a:t>CEO’s?</a:t>
            </a:r>
            <a:endParaRPr lang="en-US" sz="3100" dirty="0" smtClean="0"/>
          </a:p>
        </p:txBody>
      </p:sp>
      <p:sp>
        <p:nvSpPr>
          <p:cNvPr id="2970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76200" y="990600"/>
            <a:ext cx="8991600" cy="5867400"/>
          </a:xfrm>
        </p:spPr>
        <p:txBody>
          <a:bodyPr/>
          <a:lstStyle/>
          <a:p>
            <a:pPr marL="0" indent="0" eaLnBrk="1" hangingPunct="1">
              <a:buNone/>
            </a:pPr>
            <a:r>
              <a:rPr lang="en-US" b="1" dirty="0" smtClean="0"/>
              <a:t> </a:t>
            </a:r>
          </a:p>
        </p:txBody>
      </p:sp>
      <p:sp>
        <p:nvSpPr>
          <p:cNvPr id="29703" name="Slide Number Placeholder 6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/>
          <a:p>
            <a:fld id="{B71C8D64-960E-4CAE-82EA-52FECD576B0F}" type="slidenum">
              <a:rPr lang="en-US" smtClean="0">
                <a:solidFill>
                  <a:srgbClr val="000000"/>
                </a:solidFill>
              </a:rPr>
              <a:pPr/>
              <a:t>16</a:t>
            </a:fld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5" name="AutoShape 4"/>
          <p:cNvSpPr>
            <a:spLocks noChangeAspect="1" noChangeArrowheads="1"/>
          </p:cNvSpPr>
          <p:nvPr/>
        </p:nvSpPr>
        <p:spPr bwMode="auto">
          <a:xfrm>
            <a:off x="-31750" y="-136525"/>
            <a:ext cx="6096000" cy="3971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46731" y="1403367"/>
            <a:ext cx="1188114" cy="38100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600" y="1001306"/>
            <a:ext cx="5753819" cy="89460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7338" indent="-287338">
              <a:lnSpc>
                <a:spcPts val="44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Trust in business</a:t>
            </a:r>
          </a:p>
          <a:p>
            <a:pPr marL="287338" indent="-287338">
              <a:lnSpc>
                <a:spcPts val="44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Global / international expansion</a:t>
            </a:r>
          </a:p>
          <a:p>
            <a:pPr marL="287338" indent="-287338">
              <a:lnSpc>
                <a:spcPts val="44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Global political / economic risk</a:t>
            </a:r>
          </a:p>
          <a:p>
            <a:pPr marL="287338" indent="-287338">
              <a:lnSpc>
                <a:spcPts val="44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Government regulation</a:t>
            </a:r>
          </a:p>
          <a:p>
            <a:pPr marL="287338" indent="-287338">
              <a:lnSpc>
                <a:spcPts val="44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Corporate brand and reputation</a:t>
            </a:r>
          </a:p>
          <a:p>
            <a:pPr marL="287338" indent="-287338">
              <a:lnSpc>
                <a:spcPts val="44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Sustainability</a:t>
            </a:r>
          </a:p>
          <a:p>
            <a:pPr marL="287338" indent="-287338">
              <a:lnSpc>
                <a:spcPts val="44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Operational excellence</a:t>
            </a:r>
          </a:p>
          <a:p>
            <a:pPr marL="287338" indent="-287338">
              <a:lnSpc>
                <a:spcPts val="44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Customer relationships</a:t>
            </a:r>
          </a:p>
          <a:p>
            <a:pPr marL="287338" indent="-287338">
              <a:lnSpc>
                <a:spcPts val="44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Innovation</a:t>
            </a:r>
          </a:p>
          <a:p>
            <a:pPr marL="287338" indent="-287338">
              <a:lnSpc>
                <a:spcPts val="4400"/>
              </a:lnSpc>
              <a:buFont typeface="Arial" panose="020B0604020202020204" pitchFamily="34" charset="0"/>
              <a:buChar char="•"/>
            </a:pPr>
            <a:r>
              <a:rPr lang="en-US" dirty="0" smtClean="0"/>
              <a:t>Human capital</a:t>
            </a:r>
          </a:p>
          <a:p>
            <a:pPr marL="287338" indent="-287338">
              <a:buFont typeface="Arial" panose="020B0604020202020204" pitchFamily="34" charset="0"/>
              <a:buChar char="•"/>
            </a:pPr>
            <a:endParaRPr lang="en-US" dirty="0" smtClean="0"/>
          </a:p>
          <a:p>
            <a:pPr marL="287338" indent="-287338">
              <a:buFont typeface="Arial" panose="020B0604020202020204" pitchFamily="34" charset="0"/>
              <a:buChar char="•"/>
            </a:pPr>
            <a:endParaRPr lang="en-US" dirty="0" smtClean="0"/>
          </a:p>
          <a:p>
            <a:pPr marL="287338" indent="-287338">
              <a:buFont typeface="Arial" panose="020B0604020202020204" pitchFamily="34" charset="0"/>
              <a:buChar char="•"/>
            </a:pPr>
            <a:endParaRPr lang="en-US" dirty="0" smtClean="0"/>
          </a:p>
          <a:p>
            <a:pPr marL="287338" indent="-287338">
              <a:buFont typeface="Arial" panose="020B0604020202020204" pitchFamily="34" charset="0"/>
              <a:buChar char="•"/>
            </a:pPr>
            <a:endParaRPr lang="en-US" dirty="0" smtClean="0"/>
          </a:p>
          <a:p>
            <a:pPr marL="287338" indent="-287338">
              <a:buFont typeface="Arial" panose="020B0604020202020204" pitchFamily="34" charset="0"/>
              <a:buChar char="•"/>
            </a:pPr>
            <a:endParaRPr lang="en-US" dirty="0" smtClean="0"/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S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1" t="8973" r="3451" b="13473"/>
          <a:stretch/>
        </p:blipFill>
        <p:spPr>
          <a:xfrm>
            <a:off x="5121349" y="4048051"/>
            <a:ext cx="3581400" cy="2286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679040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7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7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Number Placeholder 4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fld id="{E43E0C7F-669C-414B-B5AE-08BFA656EE45}" type="slidenum">
              <a:rPr lang="en-US" sz="1400">
                <a:solidFill>
                  <a:srgbClr val="000000"/>
                </a:solidFill>
                <a:cs typeface="+mn-cs"/>
              </a:rPr>
              <a:pPr/>
              <a:t>17</a:t>
            </a:fld>
            <a:endParaRPr lang="en-US" sz="1400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u="sng" dirty="0" smtClean="0">
                <a:solidFill>
                  <a:srgbClr val="FFFF00"/>
                </a:solidFill>
              </a:rPr>
              <a:t>Human Capital</a:t>
            </a:r>
            <a:r>
              <a:rPr lang="en-US" dirty="0" smtClean="0">
                <a:solidFill>
                  <a:srgbClr val="FFFF00"/>
                </a:solidFill>
              </a:rPr>
              <a:t> is </a:t>
            </a:r>
            <a:r>
              <a:rPr lang="en-US" dirty="0">
                <a:solidFill>
                  <a:srgbClr val="FFFF00"/>
                </a:solidFill>
              </a:rPr>
              <a:t>the #1 global business challenge </a:t>
            </a:r>
            <a:br>
              <a:rPr lang="en-US" dirty="0">
                <a:solidFill>
                  <a:srgbClr val="FFFF00"/>
                </a:solidFill>
              </a:rPr>
            </a:br>
            <a:r>
              <a:rPr lang="en-US" dirty="0">
                <a:solidFill>
                  <a:srgbClr val="FFFF00"/>
                </a:solidFill>
              </a:rPr>
              <a:t>facing </a:t>
            </a:r>
            <a:r>
              <a:rPr lang="en-US" dirty="0" smtClean="0">
                <a:solidFill>
                  <a:srgbClr val="FFFF00"/>
                </a:solidFill>
              </a:rPr>
              <a:t>CEO’s</a:t>
            </a:r>
            <a:endParaRPr lang="en-US" sz="3100" dirty="0" smtClean="0"/>
          </a:p>
        </p:txBody>
      </p:sp>
      <p:sp>
        <p:nvSpPr>
          <p:cNvPr id="2970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76200" y="990600"/>
            <a:ext cx="8991600" cy="5867400"/>
          </a:xfrm>
        </p:spPr>
        <p:txBody>
          <a:bodyPr/>
          <a:lstStyle/>
          <a:p>
            <a:pPr marL="0" indent="0" eaLnBrk="1" hangingPunct="1">
              <a:buNone/>
            </a:pPr>
            <a:r>
              <a:rPr lang="en-US" b="1" dirty="0" smtClean="0"/>
              <a:t> </a:t>
            </a:r>
          </a:p>
        </p:txBody>
      </p:sp>
      <p:sp>
        <p:nvSpPr>
          <p:cNvPr id="29703" name="Slide Number Placeholder 6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/>
          <a:p>
            <a:fld id="{B71C8D64-960E-4CAE-82EA-52FECD576B0F}" type="slidenum">
              <a:rPr lang="en-US" smtClean="0">
                <a:solidFill>
                  <a:srgbClr val="000000"/>
                </a:solidFill>
              </a:rPr>
              <a:pPr/>
              <a:t>17</a:t>
            </a:fld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6200" y="6390290"/>
            <a:ext cx="46644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00"/>
                </a:solidFill>
                <a:cs typeface="+mn-cs"/>
              </a:rPr>
              <a:t>Source: The Conference Board survey of CEO’s 2015 </a:t>
            </a:r>
            <a:endParaRPr lang="en-US" sz="1600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5" name="AutoShape 4"/>
          <p:cNvSpPr>
            <a:spLocks noChangeAspect="1" noChangeArrowheads="1"/>
          </p:cNvSpPr>
          <p:nvPr/>
        </p:nvSpPr>
        <p:spPr bwMode="auto">
          <a:xfrm>
            <a:off x="-31750" y="-136525"/>
            <a:ext cx="6096000" cy="3971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  <a:cs typeface="+mn-cs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46731" y="1403367"/>
            <a:ext cx="1188114" cy="3810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l="23500" t="30118" r="23000" b="13077"/>
          <a:stretch/>
        </p:blipFill>
        <p:spPr>
          <a:xfrm>
            <a:off x="0" y="1127125"/>
            <a:ext cx="8991601" cy="5134009"/>
          </a:xfrm>
          <a:prstGeom prst="rect">
            <a:avLst/>
          </a:prstGeom>
        </p:spPr>
      </p:pic>
      <p:sp>
        <p:nvSpPr>
          <p:cNvPr id="10" name="Text Box 149"/>
          <p:cNvSpPr txBox="1">
            <a:spLocks noChangeArrowheads="1"/>
          </p:cNvSpPr>
          <p:nvPr/>
        </p:nvSpPr>
        <p:spPr bwMode="auto">
          <a:xfrm rot="20157042" flipH="1">
            <a:off x="1501321" y="3696132"/>
            <a:ext cx="7395635" cy="2211956"/>
          </a:xfrm>
          <a:prstGeom prst="rect">
            <a:avLst/>
          </a:prstGeom>
          <a:solidFill>
            <a:srgbClr val="FFFFFF"/>
          </a:solidFill>
          <a:ln w="139700" cmpd="thickThin">
            <a:solidFill>
              <a:srgbClr val="2D2DB9">
                <a:lumMod val="75000"/>
              </a:srgb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ts val="35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700" b="1" dirty="0" smtClean="0">
                <a:solidFill>
                  <a:srgbClr val="C00000"/>
                </a:solidFill>
                <a:latin typeface="Times New Roman"/>
                <a:ea typeface="Cambria"/>
                <a:cs typeface="Times New Roman"/>
              </a:rPr>
              <a:t>Obviously if HR was meeting its expectations…   it wouldn’t be listed… </a:t>
            </a:r>
            <a:r>
              <a:rPr lang="en-US" sz="2700" b="1" u="sng" dirty="0" smtClean="0">
                <a:solidFill>
                  <a:srgbClr val="C00000"/>
                </a:solidFill>
                <a:latin typeface="Times New Roman"/>
                <a:ea typeface="Cambria"/>
                <a:cs typeface="Times New Roman"/>
              </a:rPr>
              <a:t>as the top challenge</a:t>
            </a:r>
            <a:r>
              <a:rPr lang="en-US" sz="2700" b="1" dirty="0" smtClean="0">
                <a:solidFill>
                  <a:srgbClr val="C00000"/>
                </a:solidFill>
                <a:latin typeface="Times New Roman"/>
                <a:ea typeface="Cambria"/>
                <a:cs typeface="Times New Roman"/>
              </a:rPr>
              <a:t> and HR functions would have a boatload of money</a:t>
            </a:r>
            <a:endParaRPr lang="en-US" sz="2700" b="1" dirty="0">
              <a:solidFill>
                <a:srgbClr val="C00000"/>
              </a:solidFill>
              <a:latin typeface="Times New Roman"/>
              <a:ea typeface="Cambria"/>
              <a:cs typeface="Times New Roman"/>
            </a:endParaRPr>
          </a:p>
          <a:p>
            <a:pPr algn="ctr">
              <a:lnSpc>
                <a:spcPts val="35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700" b="1" dirty="0" smtClean="0">
                <a:solidFill>
                  <a:srgbClr val="C00000"/>
                </a:solidFill>
                <a:latin typeface="Times New Roman"/>
                <a:ea typeface="Cambria"/>
                <a:cs typeface="Times New Roman"/>
              </a:rPr>
              <a:t> </a:t>
            </a:r>
            <a:endParaRPr lang="en-US" sz="2700" b="1" dirty="0">
              <a:solidFill>
                <a:srgbClr val="C00000"/>
              </a:solidFill>
              <a:latin typeface="Times New Roman"/>
              <a:ea typeface="Cambria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217413">
            <a:off x="4484099" y="4999637"/>
            <a:ext cx="2170351" cy="745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653044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afterEffect">
                                  <p:stCondLst>
                                    <p:cond delay="14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450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18AC28EB-D2F6-40DF-B66E-BBCD19A1A879}" type="slidenum">
              <a:rPr lang="en-US" sz="1400" b="1">
                <a:solidFill>
                  <a:srgbClr val="000000"/>
                </a:solidFill>
              </a:rPr>
              <a:pPr eaLnBrk="1" hangingPunct="1"/>
              <a:t>18</a:t>
            </a:fld>
            <a:endParaRPr lang="en-US" sz="1400" b="1" dirty="0">
              <a:solidFill>
                <a:srgbClr val="000000"/>
              </a:solidFill>
            </a:endParaRPr>
          </a:p>
        </p:txBody>
      </p:sp>
      <p:sp>
        <p:nvSpPr>
          <p:cNvPr id="1741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98428"/>
            <a:ext cx="9144000" cy="815975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>
                <a:solidFill>
                  <a:srgbClr val="FFFF00"/>
                </a:solidFill>
              </a:rPr>
              <a:t>Almost everyone agrees that </a:t>
            </a:r>
            <a:r>
              <a:rPr lang="en-US" dirty="0" smtClean="0">
                <a:solidFill>
                  <a:srgbClr val="FFFF00"/>
                </a:solidFill>
              </a:rPr>
              <a:t>HR must </a:t>
            </a:r>
            <a:r>
              <a:rPr lang="en-US" dirty="0">
                <a:solidFill>
                  <a:srgbClr val="FFFF00"/>
                </a:solidFill>
              </a:rPr>
              <a:t>become </a:t>
            </a:r>
            <a:r>
              <a:rPr lang="en-US" u="sng" dirty="0">
                <a:solidFill>
                  <a:srgbClr val="FFFF00"/>
                </a:solidFill>
              </a:rPr>
              <a:t>more </a:t>
            </a:r>
            <a:r>
              <a:rPr lang="en-US" u="sng" dirty="0" smtClean="0">
                <a:solidFill>
                  <a:srgbClr val="FFFF00"/>
                </a:solidFill>
              </a:rPr>
              <a:t>strategic</a:t>
            </a:r>
            <a:endParaRPr lang="en-US" u="sng" dirty="0">
              <a:solidFill>
                <a:srgbClr val="FFFF00"/>
              </a:solidFill>
            </a:endParaRPr>
          </a:p>
        </p:txBody>
      </p:sp>
      <p:sp>
        <p:nvSpPr>
          <p:cNvPr id="13517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2400" y="932796"/>
            <a:ext cx="8991600" cy="5925204"/>
          </a:xfrm>
        </p:spPr>
        <p:txBody>
          <a:bodyPr/>
          <a:lstStyle/>
          <a:p>
            <a:pPr marL="0" indent="0"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When CEO’s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and board-level executives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rank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 business functions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…</a:t>
            </a:r>
            <a:r>
              <a:rPr lang="en-US" dirty="0" smtClean="0"/>
              <a:t> </a:t>
            </a:r>
          </a:p>
          <a:p>
            <a:pPr marL="0" indent="0">
              <a:buNone/>
            </a:pPr>
            <a:r>
              <a:rPr lang="en-US" b="1" dirty="0" smtClean="0">
                <a:solidFill>
                  <a:schemeClr val="accent4"/>
                </a:solidFill>
              </a:rPr>
              <a:t>Which one is listed </a:t>
            </a:r>
            <a:r>
              <a:rPr lang="en-US" b="1" u="sng" dirty="0" smtClean="0">
                <a:solidFill>
                  <a:schemeClr val="accent4"/>
                </a:solidFill>
              </a:rPr>
              <a:t>as the most strategic</a:t>
            </a:r>
            <a:r>
              <a:rPr lang="en-US" b="1" dirty="0" smtClean="0">
                <a:solidFill>
                  <a:schemeClr val="accent4"/>
                </a:solidFill>
              </a:rPr>
              <a:t>?</a:t>
            </a:r>
          </a:p>
          <a:p>
            <a:pPr marL="0" indent="0" algn="ctr">
              <a:buNone/>
            </a:pPr>
            <a:endParaRPr lang="en-US" sz="3600" b="1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0" indent="0">
              <a:buNone/>
            </a:pPr>
            <a:r>
              <a:rPr lang="en-US" sz="3600" b="1" dirty="0" smtClean="0">
                <a:solidFill>
                  <a:schemeClr val="accent6">
                    <a:lumMod val="75000"/>
                  </a:schemeClr>
                </a:solidFill>
              </a:rPr>
              <a:t>Sales</a:t>
            </a:r>
          </a:p>
          <a:p>
            <a:pPr marL="0" indent="0" algn="ctr">
              <a:buNone/>
            </a:pPr>
            <a:endParaRPr lang="en-US" sz="1050" b="1" dirty="0" smtClean="0"/>
          </a:p>
          <a:p>
            <a:pPr marL="0" indent="0">
              <a:buNone/>
            </a:pPr>
            <a:endParaRPr lang="en-US" sz="1400" b="1" dirty="0" smtClean="0"/>
          </a:p>
          <a:p>
            <a:pPr marL="0" indent="0">
              <a:buNone/>
            </a:pPr>
            <a:r>
              <a:rPr lang="en-US" b="1" dirty="0" smtClean="0"/>
              <a:t>Where was HR ranked on the list?</a:t>
            </a:r>
          </a:p>
          <a:p>
            <a:pPr marL="0" indent="0" algn="ctr">
              <a:lnSpc>
                <a:spcPts val="3800"/>
              </a:lnSpc>
              <a:spcBef>
                <a:spcPts val="0"/>
              </a:spcBef>
              <a:buNone/>
            </a:pPr>
            <a:r>
              <a:rPr lang="en-US" sz="3600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</a:p>
          <a:p>
            <a:pPr marL="0" indent="0">
              <a:buNone/>
            </a:pPr>
            <a:r>
              <a:rPr lang="en-US" sz="3600" dirty="0" smtClean="0">
                <a:solidFill>
                  <a:schemeClr val="accent6">
                    <a:lumMod val="75000"/>
                  </a:schemeClr>
                </a:solidFill>
              </a:rPr>
              <a:t>“</a:t>
            </a:r>
            <a:r>
              <a:rPr lang="en-US" sz="3600" b="1" dirty="0" smtClean="0">
                <a:solidFill>
                  <a:schemeClr val="accent6">
                    <a:lumMod val="75000"/>
                  </a:schemeClr>
                </a:solidFill>
              </a:rPr>
              <a:t>The </a:t>
            </a:r>
            <a:r>
              <a:rPr lang="en-US" sz="3600" b="1" dirty="0">
                <a:solidFill>
                  <a:schemeClr val="accent6">
                    <a:lumMod val="75000"/>
                  </a:schemeClr>
                </a:solidFill>
              </a:rPr>
              <a:t>least strategic function</a:t>
            </a:r>
            <a:r>
              <a:rPr lang="en-US" sz="3600" dirty="0">
                <a:solidFill>
                  <a:schemeClr val="accent6">
                    <a:lumMod val="75000"/>
                  </a:schemeClr>
                </a:solidFill>
              </a:rPr>
              <a:t>”</a:t>
            </a:r>
            <a:r>
              <a:rPr lang="en-US" sz="3600" dirty="0"/>
              <a:t> </a:t>
            </a:r>
            <a:endParaRPr lang="en-US" sz="3600" dirty="0" smtClean="0"/>
          </a:p>
          <a:p>
            <a:pPr marL="0" indent="0">
              <a:buNone/>
            </a:pPr>
            <a:endParaRPr lang="en-US" sz="1100" dirty="0" smtClean="0"/>
          </a:p>
          <a:p>
            <a:pPr marL="0" indent="0">
              <a:buNone/>
            </a:pPr>
            <a:r>
              <a:rPr lang="en-US" sz="1800" dirty="0" smtClean="0"/>
              <a:t>Source: DDI</a:t>
            </a:r>
            <a:r>
              <a:rPr lang="en-US" dirty="0" smtClean="0"/>
              <a:t> </a:t>
            </a:r>
            <a:r>
              <a:rPr lang="en-US" sz="2000" dirty="0" smtClean="0"/>
              <a:t>survey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351BCF3-23B2-4AD6-8927-DCE2B6AC34BE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18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406261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2" grpId="0" uiExpand="1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18AC28EB-D2F6-40DF-B66E-BBCD19A1A879}" type="slidenum">
              <a:rPr lang="en-US" sz="1400">
                <a:solidFill>
                  <a:srgbClr val="000000"/>
                </a:solidFill>
              </a:rPr>
              <a:pPr eaLnBrk="1" hangingPunct="1"/>
              <a:t>19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1741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98428"/>
            <a:ext cx="9144000" cy="815975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>
                <a:solidFill>
                  <a:srgbClr val="FFFF00"/>
                </a:solidFill>
              </a:rPr>
              <a:t>Almost everyone agrees that </a:t>
            </a:r>
            <a:r>
              <a:rPr lang="en-US" dirty="0" smtClean="0">
                <a:solidFill>
                  <a:srgbClr val="FFFF00"/>
                </a:solidFill>
              </a:rPr>
              <a:t>HR must 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increase its </a:t>
            </a:r>
            <a:r>
              <a:rPr lang="en-US" u="sng" dirty="0" smtClean="0">
                <a:solidFill>
                  <a:srgbClr val="FFFF00"/>
                </a:solidFill>
              </a:rPr>
              <a:t>business impacts</a:t>
            </a:r>
            <a:r>
              <a:rPr lang="en-US" dirty="0" smtClean="0"/>
              <a:t> </a:t>
            </a:r>
            <a:endParaRPr lang="en-US" u="sng" dirty="0" smtClean="0"/>
          </a:p>
        </p:txBody>
      </p:sp>
      <p:sp>
        <p:nvSpPr>
          <p:cNvPr id="13517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52400" y="990600"/>
            <a:ext cx="8915400" cy="5715000"/>
          </a:xfrm>
        </p:spPr>
        <p:txBody>
          <a:bodyPr/>
          <a:lstStyle/>
          <a:p>
            <a:pPr marL="0" indent="0"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Of the 18 actions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that contribute to </a:t>
            </a:r>
            <a:r>
              <a:rPr lang="en-US" b="1" u="sng" dirty="0">
                <a:solidFill>
                  <a:schemeClr val="accent6">
                    <a:lumMod val="75000"/>
                  </a:schemeClr>
                </a:solidFill>
              </a:rPr>
              <a:t>business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outcomes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… </a:t>
            </a:r>
          </a:p>
          <a:p>
            <a:pPr marL="0" indent="0">
              <a:buNone/>
            </a:pPr>
            <a:endParaRPr lang="en-US" b="1" dirty="0" smtClean="0"/>
          </a:p>
          <a:p>
            <a:pPr marL="682625" indent="-682625">
              <a:buNone/>
            </a:pPr>
            <a:r>
              <a:rPr lang="en-US" b="1" dirty="0"/>
              <a:t>#</a:t>
            </a:r>
            <a:r>
              <a:rPr lang="en-US" b="1" dirty="0" smtClean="0"/>
              <a:t>1 – The action with the highest impact </a:t>
            </a:r>
            <a:r>
              <a:rPr lang="en-US" b="1" dirty="0"/>
              <a:t>i</a:t>
            </a:r>
            <a:r>
              <a:rPr lang="en-US" b="1" dirty="0" smtClean="0"/>
              <a:t>s…</a:t>
            </a:r>
            <a:r>
              <a:rPr lang="en-US" sz="3100" b="1" dirty="0" smtClean="0"/>
              <a:t> </a:t>
            </a:r>
            <a:r>
              <a:rPr lang="en-US" dirty="0" smtClean="0"/>
              <a:t> </a:t>
            </a:r>
          </a:p>
          <a:p>
            <a:pPr marL="682625" indent="-682625">
              <a:buNone/>
            </a:pPr>
            <a:r>
              <a:rPr lang="en-US" dirty="0" smtClean="0"/>
              <a:t>Reducing operational cost structures </a:t>
            </a:r>
            <a:endParaRPr lang="en-US" sz="3100" dirty="0" smtClean="0"/>
          </a:p>
          <a:p>
            <a:pPr marL="0" indent="0">
              <a:buNone/>
            </a:pPr>
            <a:endParaRPr lang="en-US" b="1" dirty="0"/>
          </a:p>
          <a:p>
            <a:pPr marL="0" indent="0">
              <a:buNone/>
            </a:pPr>
            <a:r>
              <a:rPr lang="en-US" b="1" dirty="0" smtClean="0"/>
              <a:t>“Talent was… </a:t>
            </a:r>
            <a:endParaRPr lang="en-US" dirty="0" smtClean="0"/>
          </a:p>
          <a:p>
            <a:pPr marL="0" indent="0">
              <a:buNone/>
            </a:pPr>
            <a:endParaRPr lang="en-US" sz="1800" dirty="0" smtClean="0"/>
          </a:p>
          <a:p>
            <a:pPr marL="0" indent="0">
              <a:buNone/>
            </a:pPr>
            <a:endParaRPr lang="en-US" sz="1800" dirty="0" smtClean="0"/>
          </a:p>
          <a:p>
            <a:pPr marL="0" indent="0">
              <a:buNone/>
            </a:pPr>
            <a:endParaRPr lang="en-US" sz="1800" dirty="0"/>
          </a:p>
          <a:p>
            <a:pPr marL="0" indent="0">
              <a:buNone/>
            </a:pPr>
            <a:endParaRPr lang="en-US" sz="1800" dirty="0"/>
          </a:p>
          <a:p>
            <a:pPr marL="0" indent="0">
              <a:buNone/>
            </a:pPr>
            <a:r>
              <a:rPr lang="en-US" sz="1800" dirty="0" smtClean="0"/>
              <a:t>(Source: </a:t>
            </a:r>
            <a:r>
              <a:rPr lang="en-US" sz="1800" dirty="0"/>
              <a:t>KPMG / HfS </a:t>
            </a:r>
            <a:r>
              <a:rPr lang="en-US" sz="1800" dirty="0" smtClean="0"/>
              <a:t>research)</a:t>
            </a:r>
            <a:endParaRPr lang="en-US" dirty="0"/>
          </a:p>
          <a:p>
            <a:pPr marL="0" indent="0" algn="ctr">
              <a:buNone/>
            </a:pPr>
            <a:endParaRPr lang="en-US" sz="3600" dirty="0" smtClean="0"/>
          </a:p>
          <a:p>
            <a:pPr marL="0" indent="0" algn="ctr">
              <a:lnSpc>
                <a:spcPts val="2400"/>
              </a:lnSpc>
              <a:spcBef>
                <a:spcPts val="0"/>
              </a:spcBef>
              <a:buNone/>
            </a:pPr>
            <a:endParaRPr lang="en-US" dirty="0" smtClean="0"/>
          </a:p>
          <a:p>
            <a:pPr marL="609600" indent="-609600" algn="ctr" eaLnBrk="1" hangingPunct="1">
              <a:lnSpc>
                <a:spcPct val="120000"/>
              </a:lnSpc>
              <a:spcBef>
                <a:spcPct val="0"/>
              </a:spcBef>
              <a:buFont typeface="Wingdings" pitchFamily="2" charset="2"/>
              <a:buNone/>
              <a:tabLst>
                <a:tab pos="403225" algn="l"/>
              </a:tabLst>
              <a:defRPr/>
            </a:pPr>
            <a:endParaRPr lang="en-US" sz="3600" b="1" dirty="0" smtClean="0">
              <a:solidFill>
                <a:srgbClr val="FF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895600" y="4419600"/>
            <a:ext cx="45255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dead last” </a:t>
            </a:r>
            <a:r>
              <a:rPr lang="en-US" dirty="0"/>
              <a:t>(#18 out of 18)</a:t>
            </a:r>
          </a:p>
        </p:txBody>
      </p:sp>
    </p:spTree>
    <p:extLst>
      <p:ext uri="{BB962C8B-B14F-4D97-AF65-F5344CB8AC3E}">
        <p14:creationId xmlns:p14="http://schemas.microsoft.com/office/powerpoint/2010/main" val="364763544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17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172" grpId="0" uiExpand="1" build="p"/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596352" y="6463205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2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524000" y="381000"/>
            <a:ext cx="7620000" cy="67480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 smtClean="0">
                <a:solidFill>
                  <a:srgbClr val="FFFFFF"/>
                </a:solidFill>
                <a:cs typeface="+mn-cs"/>
              </a:rPr>
              <a:t>A recognized global thought leader w/ 40 </a:t>
            </a:r>
            <a:r>
              <a:rPr lang="en-US" sz="2600" dirty="0">
                <a:solidFill>
                  <a:srgbClr val="FFFFFF"/>
                </a:solidFill>
                <a:cs typeface="+mn-cs"/>
              </a:rPr>
              <a:t>years in HR</a:t>
            </a: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>
                <a:solidFill>
                  <a:srgbClr val="FFFFFF"/>
                </a:solidFill>
                <a:cs typeface="+mn-cs"/>
              </a:rPr>
              <a:t>Former Chief Talent Officer of Agilent Technologies, the HP spinoff with 43,000 </a:t>
            </a:r>
            <a:r>
              <a:rPr lang="en-US" sz="2600" dirty="0" smtClean="0">
                <a:solidFill>
                  <a:srgbClr val="FFFFFF"/>
                </a:solidFill>
                <a:cs typeface="+mn-cs"/>
              </a:rPr>
              <a:t>employees</a:t>
            </a:r>
            <a:endParaRPr lang="en-US" sz="2600" dirty="0">
              <a:solidFill>
                <a:srgbClr val="FFFFFF"/>
              </a:solidFill>
              <a:cs typeface="+mn-cs"/>
            </a:endParaRP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>
                <a:solidFill>
                  <a:srgbClr val="FFFFFF"/>
                </a:solidFill>
                <a:cs typeface="+mn-cs"/>
              </a:rPr>
              <a:t>Appeared on the CBS, ABC, PBS  nightly news  </a:t>
            </a:r>
            <a:endParaRPr lang="en-US" sz="2600" dirty="0" smtClean="0">
              <a:solidFill>
                <a:srgbClr val="FFFFFF"/>
              </a:solidFill>
              <a:cs typeface="+mn-cs"/>
            </a:endParaRP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 smtClean="0">
                <a:solidFill>
                  <a:srgbClr val="FFFFFF"/>
                </a:solidFill>
                <a:cs typeface="+mn-cs"/>
              </a:rPr>
              <a:t>He’s </a:t>
            </a:r>
            <a:r>
              <a:rPr lang="en-US" sz="2600" dirty="0">
                <a:solidFill>
                  <a:srgbClr val="FFFFFF"/>
                </a:solidFill>
                <a:cs typeface="+mn-cs"/>
              </a:rPr>
              <a:t>been quoted in the </a:t>
            </a:r>
            <a:r>
              <a:rPr lang="en-US" sz="2600" dirty="0" smtClean="0">
                <a:solidFill>
                  <a:srgbClr val="FFFFFF"/>
                </a:solidFill>
                <a:cs typeface="+mn-cs"/>
              </a:rPr>
              <a:t>NY Times, HBR </a:t>
            </a:r>
            <a:r>
              <a:rPr lang="en-US" sz="2600" dirty="0">
                <a:solidFill>
                  <a:srgbClr val="FFFFFF"/>
                </a:solidFill>
                <a:cs typeface="+mn-cs"/>
              </a:rPr>
              <a:t>and the WSJ</a:t>
            </a: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 smtClean="0">
                <a:solidFill>
                  <a:srgbClr val="FFFFFF"/>
                </a:solidFill>
                <a:cs typeface="+mn-cs"/>
              </a:rPr>
              <a:t>A regular contributor to WSJ, ERE &amp; LinkedIn</a:t>
            </a:r>
            <a:endParaRPr lang="en-US" sz="2600" dirty="0">
              <a:solidFill>
                <a:srgbClr val="FFFFFF"/>
              </a:solidFill>
              <a:cs typeface="+mn-cs"/>
            </a:endParaRP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 smtClean="0">
                <a:solidFill>
                  <a:srgbClr val="FFFFFF"/>
                </a:solidFill>
                <a:cs typeface="+mn-cs"/>
              </a:rPr>
              <a:t>“The Michael </a:t>
            </a:r>
            <a:r>
              <a:rPr lang="en-US" sz="2600" dirty="0">
                <a:solidFill>
                  <a:srgbClr val="FFFFFF"/>
                </a:solidFill>
                <a:cs typeface="+mn-cs"/>
              </a:rPr>
              <a:t>Jordan of Recruiting” </a:t>
            </a:r>
            <a:r>
              <a:rPr lang="en-US" sz="2000" dirty="0">
                <a:solidFill>
                  <a:srgbClr val="FFFFFF"/>
                </a:solidFill>
                <a:cs typeface="+mn-cs"/>
              </a:rPr>
              <a:t>Fast Company </a:t>
            </a:r>
            <a:r>
              <a:rPr lang="en-US" sz="2000" dirty="0" smtClean="0">
                <a:solidFill>
                  <a:srgbClr val="FFFFFF"/>
                </a:solidFill>
                <a:cs typeface="+mn-cs"/>
              </a:rPr>
              <a:t>Mag.</a:t>
            </a:r>
            <a:endParaRPr lang="en-US" sz="2600" dirty="0">
              <a:solidFill>
                <a:srgbClr val="FFFFFF"/>
              </a:solidFill>
              <a:cs typeface="+mn-cs"/>
            </a:endParaRP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 smtClean="0">
                <a:solidFill>
                  <a:srgbClr val="FFFFFF"/>
                </a:solidFill>
                <a:cs typeface="+mn-cs"/>
              </a:rPr>
              <a:t>“The </a:t>
            </a:r>
            <a:r>
              <a:rPr lang="en-US" sz="2600" dirty="0">
                <a:solidFill>
                  <a:srgbClr val="FFFFFF"/>
                </a:solidFill>
                <a:cs typeface="+mn-cs"/>
              </a:rPr>
              <a:t>father of HR Metrics” </a:t>
            </a:r>
            <a:r>
              <a:rPr lang="en-US" sz="2600" dirty="0" smtClean="0">
                <a:solidFill>
                  <a:srgbClr val="FFFFFF"/>
                </a:solidFill>
                <a:cs typeface="+mn-cs"/>
              </a:rPr>
              <a:t> </a:t>
            </a:r>
            <a:r>
              <a:rPr lang="en-US" sz="2400" dirty="0" smtClean="0">
                <a:solidFill>
                  <a:srgbClr val="FFFFFF"/>
                </a:solidFill>
                <a:cs typeface="+mn-cs"/>
              </a:rPr>
              <a:t>Staffing.org</a:t>
            </a:r>
            <a:r>
              <a:rPr lang="en-US" sz="2600" dirty="0" smtClean="0">
                <a:solidFill>
                  <a:srgbClr val="FFFFFF"/>
                </a:solidFill>
                <a:cs typeface="+mn-cs"/>
              </a:rPr>
              <a:t> </a:t>
            </a: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 smtClean="0">
                <a:solidFill>
                  <a:srgbClr val="FFFFFF"/>
                </a:solidFill>
                <a:cs typeface="+mn-cs"/>
              </a:rPr>
              <a:t>“The father of HR Analytics” </a:t>
            </a:r>
            <a:r>
              <a:rPr lang="en-US" sz="2800" dirty="0">
                <a:solidFill>
                  <a:srgbClr val="FFFFFF"/>
                </a:solidFill>
                <a:cs typeface="+mn-cs"/>
              </a:rPr>
              <a:t>ABMC International</a:t>
            </a:r>
            <a:endParaRPr lang="en-US" sz="2600" dirty="0">
              <a:solidFill>
                <a:srgbClr val="FFFFFF"/>
              </a:solidFill>
              <a:cs typeface="+mn-cs"/>
            </a:endParaRP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 smtClean="0">
                <a:solidFill>
                  <a:srgbClr val="FFFFFF"/>
                </a:solidFill>
                <a:cs typeface="+mn-cs"/>
              </a:rPr>
              <a:t>“One </a:t>
            </a:r>
            <a:r>
              <a:rPr lang="en-US" sz="2600" dirty="0">
                <a:solidFill>
                  <a:srgbClr val="FFFFFF"/>
                </a:solidFill>
                <a:cs typeface="+mn-cs"/>
              </a:rPr>
              <a:t>of the industries most respected strategists” </a:t>
            </a:r>
            <a:r>
              <a:rPr lang="en-US" sz="2600" dirty="0" smtClean="0">
                <a:solidFill>
                  <a:srgbClr val="FFFFFF"/>
                </a:solidFill>
                <a:cs typeface="+mn-cs"/>
              </a:rPr>
              <a:t> </a:t>
            </a:r>
            <a:r>
              <a:rPr lang="en-US" sz="1600" spc="-150" dirty="0" smtClean="0">
                <a:solidFill>
                  <a:srgbClr val="FFFFFF"/>
                </a:solidFill>
                <a:cs typeface="+mn-cs"/>
              </a:rPr>
              <a:t>SHRM</a:t>
            </a:r>
            <a:endParaRPr lang="en-US" sz="2600" spc="-150" dirty="0">
              <a:solidFill>
                <a:srgbClr val="FFFFFF"/>
              </a:solidFill>
              <a:cs typeface="+mn-cs"/>
            </a:endParaRP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 smtClean="0">
                <a:solidFill>
                  <a:srgbClr val="FFFFFF"/>
                </a:solidFill>
                <a:cs typeface="+mn-cs"/>
              </a:rPr>
              <a:t>CEO of DJS &amp; Associates</a:t>
            </a: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 smtClean="0">
                <a:solidFill>
                  <a:srgbClr val="FFFFFF"/>
                </a:solidFill>
                <a:cs typeface="+mn-cs"/>
              </a:rPr>
              <a:t>Selected </a:t>
            </a:r>
            <a:r>
              <a:rPr lang="en-US" sz="2600" dirty="0">
                <a:solidFill>
                  <a:srgbClr val="FFFFFF"/>
                </a:solidFill>
                <a:cs typeface="+mn-cs"/>
              </a:rPr>
              <a:t>among HR’s “Top 10 Leading Thinkers</a:t>
            </a:r>
            <a:r>
              <a:rPr lang="en-US" sz="2600" dirty="0" smtClean="0">
                <a:solidFill>
                  <a:srgbClr val="FFFFFF"/>
                </a:solidFill>
                <a:cs typeface="+mn-cs"/>
              </a:rPr>
              <a:t>” </a:t>
            </a:r>
            <a:r>
              <a:rPr lang="en-US" sz="2000" dirty="0" smtClean="0">
                <a:solidFill>
                  <a:srgbClr val="FFFFFF"/>
                </a:solidFill>
                <a:cs typeface="+mn-cs"/>
              </a:rPr>
              <a:t>BPI</a:t>
            </a:r>
            <a:endParaRPr lang="en-US" sz="2600" dirty="0">
              <a:solidFill>
                <a:srgbClr val="FFFFFF"/>
              </a:solidFill>
              <a:cs typeface="+mn-cs"/>
            </a:endParaRP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>
                <a:solidFill>
                  <a:srgbClr val="FFFFFF"/>
                </a:solidFill>
                <a:cs typeface="+mn-cs"/>
              </a:rPr>
              <a:t>Authored more than 900 articles and 10 </a:t>
            </a:r>
            <a:r>
              <a:rPr lang="en-US" sz="2600" dirty="0" smtClean="0">
                <a:solidFill>
                  <a:srgbClr val="FFFFFF"/>
                </a:solidFill>
                <a:cs typeface="+mn-cs"/>
              </a:rPr>
              <a:t>books </a:t>
            </a:r>
          </a:p>
          <a:p>
            <a:pPr marL="231775" indent="-231775">
              <a:lnSpc>
                <a:spcPts val="3200"/>
              </a:lnSpc>
              <a:buFont typeface="Arial" pitchFamily="34" charset="0"/>
              <a:buChar char="•"/>
            </a:pPr>
            <a:r>
              <a:rPr lang="en-US" sz="2600" dirty="0" smtClean="0">
                <a:solidFill>
                  <a:srgbClr val="FFFFFF"/>
                </a:solidFill>
                <a:cs typeface="+mn-cs"/>
              </a:rPr>
              <a:t>Advised </a:t>
            </a:r>
            <a:r>
              <a:rPr lang="en-US" sz="2600" dirty="0">
                <a:solidFill>
                  <a:srgbClr val="FFFFFF"/>
                </a:solidFill>
                <a:cs typeface="+mn-cs"/>
              </a:rPr>
              <a:t>over </a:t>
            </a:r>
            <a:r>
              <a:rPr lang="en-US" sz="2600" dirty="0" smtClean="0">
                <a:solidFill>
                  <a:srgbClr val="FFFFFF"/>
                </a:solidFill>
                <a:cs typeface="+mn-cs"/>
              </a:rPr>
              <a:t>300 organizations on all 6 continents   </a:t>
            </a:r>
            <a:endParaRPr lang="en-US" sz="2400" dirty="0">
              <a:solidFill>
                <a:srgbClr val="FFFFFF"/>
              </a:solidFill>
              <a:cs typeface="+mn-cs"/>
            </a:endParaRPr>
          </a:p>
          <a:p>
            <a:pPr marL="231775" indent="-231775">
              <a:lnSpc>
                <a:spcPts val="4000"/>
              </a:lnSpc>
              <a:buFont typeface="Arial" pitchFamily="34" charset="0"/>
              <a:buChar char="•"/>
            </a:pPr>
            <a:r>
              <a:rPr lang="en-US" sz="2600" dirty="0" smtClean="0">
                <a:solidFill>
                  <a:srgbClr val="FFFFFF"/>
                </a:solidFill>
                <a:cs typeface="+mn-cs"/>
              </a:rPr>
              <a:t>Currently </a:t>
            </a:r>
            <a:r>
              <a:rPr lang="en-US" sz="2600" dirty="0">
                <a:solidFill>
                  <a:srgbClr val="FFFFFF"/>
                </a:solidFill>
                <a:cs typeface="+mn-cs"/>
              </a:rPr>
              <a:t>he is a Professor of Management @ SFSU</a:t>
            </a:r>
          </a:p>
          <a:p>
            <a:pPr marL="231775" indent="-231775">
              <a:lnSpc>
                <a:spcPts val="3120"/>
              </a:lnSpc>
              <a:buFont typeface="Arial" pitchFamily="34" charset="0"/>
              <a:buChar char="•"/>
            </a:pPr>
            <a:endParaRPr lang="en-US" sz="2600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81000" y="2057400"/>
            <a:ext cx="415498" cy="37856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FFFF00"/>
                </a:solidFill>
              </a:rPr>
              <a:t>B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a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c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k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g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r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o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u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n</a:t>
            </a:r>
          </a:p>
          <a:p>
            <a:r>
              <a:rPr lang="en-US" sz="2400" dirty="0" smtClean="0">
                <a:solidFill>
                  <a:srgbClr val="FFFF00"/>
                </a:solidFill>
              </a:rPr>
              <a:t>d </a:t>
            </a:r>
            <a:endParaRPr lang="en-US" sz="2400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046494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14198" y="6521264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32" indent="-28574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2971" indent="-22859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160" indent="-22859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349" indent="-228594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537" indent="-228594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726" indent="-228594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8914" indent="-228594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103" indent="-228594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>
                <a:solidFill>
                  <a:srgbClr val="000000"/>
                </a:solidFill>
              </a:rPr>
              <a:pPr eaLnBrk="1" hangingPunct="1"/>
              <a:t>20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2035"/>
            <a:ext cx="9144000" cy="400051"/>
          </a:xfrm>
        </p:spPr>
        <p:txBody>
          <a:bodyPr/>
          <a:lstStyle/>
          <a:p>
            <a:pPr eaLnBrk="1" hangingPunct="1">
              <a:lnSpc>
                <a:spcPts val="3100"/>
              </a:lnSpc>
            </a:pPr>
            <a:r>
              <a:rPr lang="en-US" dirty="0">
                <a:solidFill>
                  <a:srgbClr val="FFFF00"/>
                </a:solidFill>
              </a:rPr>
              <a:t>Almost everyone agrees that </a:t>
            </a:r>
            <a:r>
              <a:rPr lang="en-US" dirty="0" smtClean="0">
                <a:solidFill>
                  <a:srgbClr val="FFFF00"/>
                </a:solidFill>
              </a:rPr>
              <a:t>HR 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doesn’t use enough </a:t>
            </a:r>
            <a:r>
              <a:rPr lang="en-US" u="sng" dirty="0" smtClean="0">
                <a:solidFill>
                  <a:srgbClr val="FFFF00"/>
                </a:solidFill>
              </a:rPr>
              <a:t>analytics</a:t>
            </a:r>
            <a:r>
              <a:rPr lang="en-US" dirty="0" smtClean="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3068" y="1066800"/>
            <a:ext cx="8924925" cy="5729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000"/>
              </a:lnSpc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Where does HR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rank in analytics usage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compared to other bus functions?</a:t>
            </a:r>
          </a:p>
          <a:p>
            <a:r>
              <a:rPr lang="en-US" sz="2800" b="1" dirty="0" smtClean="0">
                <a:solidFill>
                  <a:srgbClr val="000000"/>
                </a:solidFill>
              </a:rPr>
              <a:t>		      % of advanced users</a:t>
            </a:r>
            <a:r>
              <a:rPr lang="en-US" sz="2800" b="1" dirty="0">
                <a:solidFill>
                  <a:srgbClr val="000000"/>
                </a:solidFill>
              </a:rPr>
              <a:t> </a:t>
            </a:r>
            <a:r>
              <a:rPr lang="en-US" sz="2800" b="1" dirty="0" smtClean="0">
                <a:solidFill>
                  <a:srgbClr val="000000"/>
                </a:solidFill>
              </a:rPr>
              <a:t>     % of non-user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Finance 			58%			7%	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Executive team 	51%			11%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Operations 		</a:t>
            </a:r>
            <a:r>
              <a:rPr lang="en-US" dirty="0">
                <a:solidFill>
                  <a:srgbClr val="000000"/>
                </a:solidFill>
              </a:rPr>
              <a:t>48</a:t>
            </a:r>
            <a:r>
              <a:rPr lang="en-US" dirty="0" smtClean="0">
                <a:solidFill>
                  <a:srgbClr val="000000"/>
                </a:solidFill>
              </a:rPr>
              <a:t>%			9%	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R&amp;D 			</a:t>
            </a:r>
            <a:r>
              <a:rPr lang="en-US" dirty="0">
                <a:solidFill>
                  <a:srgbClr val="000000"/>
                </a:solidFill>
              </a:rPr>
              <a:t>44</a:t>
            </a:r>
            <a:r>
              <a:rPr lang="en-US" dirty="0" smtClean="0">
                <a:solidFill>
                  <a:srgbClr val="000000"/>
                </a:solidFill>
              </a:rPr>
              <a:t>%			23%	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Marketing 		41%			16%	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dirty="0" smtClean="0">
                <a:solidFill>
                  <a:srgbClr val="000000"/>
                </a:solidFill>
              </a:rPr>
              <a:t>Sales 			</a:t>
            </a:r>
            <a:r>
              <a:rPr lang="en-US" dirty="0">
                <a:solidFill>
                  <a:srgbClr val="000000"/>
                </a:solidFill>
              </a:rPr>
              <a:t>34</a:t>
            </a:r>
            <a:r>
              <a:rPr lang="en-US" dirty="0" smtClean="0">
                <a:solidFill>
                  <a:srgbClr val="000000"/>
                </a:solidFill>
              </a:rPr>
              <a:t>%			20%		</a:t>
            </a:r>
          </a:p>
          <a:p>
            <a:pPr marL="284163" indent="-284163">
              <a:lnSpc>
                <a:spcPts val="4600"/>
              </a:lnSpc>
              <a:buFont typeface="+mj-lt"/>
              <a:buAutoNum type="arabicPeriod"/>
            </a:pPr>
            <a:r>
              <a:rPr lang="en-US" b="1" dirty="0" smtClean="0">
                <a:solidFill>
                  <a:srgbClr val="000000"/>
                </a:solidFill>
              </a:rPr>
              <a:t>HR</a:t>
            </a:r>
            <a:r>
              <a:rPr lang="en-US" b="1" dirty="0" smtClean="0">
                <a:solidFill>
                  <a:srgbClr val="C00000"/>
                </a:solidFill>
              </a:rPr>
              <a:t> </a:t>
            </a:r>
            <a:r>
              <a:rPr lang="en-US" b="1" dirty="0" smtClean="0">
                <a:solidFill>
                  <a:srgbClr val="000000"/>
                </a:solidFill>
              </a:rPr>
              <a:t>(last)	</a:t>
            </a:r>
            <a:r>
              <a:rPr lang="en-US" dirty="0" smtClean="0">
                <a:solidFill>
                  <a:srgbClr val="C00000"/>
                </a:solidFill>
              </a:rPr>
              <a:t>	27%			23%</a:t>
            </a:r>
          </a:p>
          <a:p>
            <a:endParaRPr lang="en-US" sz="2000" b="1" dirty="0" smtClean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724874" y="6411310"/>
            <a:ext cx="210172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00"/>
                </a:solidFill>
              </a:rPr>
              <a:t>Source: AMA/i4cp </a:t>
            </a:r>
            <a:r>
              <a:rPr lang="en-US" sz="1200" dirty="0" smtClean="0">
                <a:solidFill>
                  <a:srgbClr val="000000"/>
                </a:solidFill>
              </a:rPr>
              <a:t>2013</a:t>
            </a:r>
            <a:endParaRPr lang="en-US" sz="1600" dirty="0">
              <a:solidFill>
                <a:srgbClr val="000000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8653349">
            <a:off x="3197595" y="3017684"/>
            <a:ext cx="495002" cy="4108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923580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9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Number Placeholder 4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fld id="{E43E0C7F-669C-414B-B5AE-08BFA656EE45}" type="slidenum">
              <a:rPr lang="en-US" sz="1400">
                <a:solidFill>
                  <a:srgbClr val="000000"/>
                </a:solidFill>
              </a:rPr>
              <a:pPr/>
              <a:t>21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304800"/>
            <a:ext cx="9144000" cy="533400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sz="3100" dirty="0" smtClean="0">
                <a:solidFill>
                  <a:srgbClr val="FFFF00"/>
                </a:solidFill>
              </a:rPr>
              <a:t>What percent of CEO’s </a:t>
            </a:r>
            <a:r>
              <a:rPr lang="en-US" sz="3100" u="sng" dirty="0" smtClean="0">
                <a:solidFill>
                  <a:srgbClr val="FFFF00"/>
                </a:solidFill>
              </a:rPr>
              <a:t>hav</a:t>
            </a:r>
            <a:r>
              <a:rPr lang="en-US" u="sng" dirty="0" smtClean="0">
                <a:solidFill>
                  <a:srgbClr val="FFFF00"/>
                </a:solidFill>
              </a:rPr>
              <a:t>e faith in HR’s metrics</a:t>
            </a:r>
            <a:r>
              <a:rPr lang="en-US" dirty="0" smtClean="0">
                <a:solidFill>
                  <a:srgbClr val="FFFF00"/>
                </a:solidFill>
              </a:rPr>
              <a:t>?</a:t>
            </a:r>
            <a:endParaRPr lang="en-US" sz="3600" dirty="0" smtClean="0">
              <a:solidFill>
                <a:srgbClr val="FFFF00"/>
              </a:solidFill>
            </a:endParaRPr>
          </a:p>
        </p:txBody>
      </p:sp>
      <p:sp>
        <p:nvSpPr>
          <p:cNvPr id="2970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04800" y="1143000"/>
            <a:ext cx="8686800" cy="5486400"/>
          </a:xfrm>
        </p:spPr>
        <p:txBody>
          <a:bodyPr/>
          <a:lstStyle/>
          <a:p>
            <a:pPr marL="609600" indent="-609600" eaLnBrk="1" hangingPunct="1">
              <a:lnSpc>
                <a:spcPct val="160000"/>
              </a:lnSpc>
              <a:buFont typeface="Wingdings" pitchFamily="2" charset="2"/>
              <a:buNone/>
            </a:pPr>
            <a:r>
              <a:rPr lang="en-US" sz="2800" dirty="0" smtClean="0"/>
              <a:t> </a:t>
            </a:r>
          </a:p>
        </p:txBody>
      </p:sp>
      <p:sp>
        <p:nvSpPr>
          <p:cNvPr id="35846" name="TextBox 5"/>
          <p:cNvSpPr txBox="1">
            <a:spLocks noChangeArrowheads="1"/>
          </p:cNvSpPr>
          <p:nvPr/>
        </p:nvSpPr>
        <p:spPr bwMode="auto">
          <a:xfrm>
            <a:off x="152412" y="990600"/>
            <a:ext cx="8915397" cy="183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lnSpc>
                <a:spcPts val="4400"/>
              </a:lnSpc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Only 12% </a:t>
            </a:r>
            <a:r>
              <a:rPr lang="en-US" b="1" dirty="0" smtClean="0"/>
              <a:t>of CEO’s</a:t>
            </a:r>
            <a:r>
              <a:rPr lang="en-US" b="1" dirty="0" smtClean="0">
                <a:solidFill>
                  <a:srgbClr val="000000"/>
                </a:solidFill>
              </a:rPr>
              <a:t> are confident in the quality of Human Capital metrics</a:t>
            </a:r>
            <a:endParaRPr lang="en-US" b="1" dirty="0">
              <a:solidFill>
                <a:srgbClr val="000000"/>
              </a:solidFill>
            </a:endParaRPr>
          </a:p>
          <a:p>
            <a:pPr marL="403225" indent="-403225">
              <a:lnSpc>
                <a:spcPts val="4800"/>
              </a:lnSpc>
              <a:buFont typeface="+mj-lt"/>
              <a:buAutoNum type="arabicPeriod"/>
            </a:pPr>
            <a:endParaRPr lang="en-US" b="1" dirty="0" smtClean="0">
              <a:solidFill>
                <a:srgbClr val="000000"/>
              </a:solidFill>
            </a:endParaRPr>
          </a:p>
        </p:txBody>
      </p:sp>
      <p:sp>
        <p:nvSpPr>
          <p:cNvPr id="29703" name="Slide Number Placeholder 6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/>
          <a:p>
            <a:fld id="{B71C8D64-960E-4CAE-82EA-52FECD576B0F}" type="slidenum">
              <a:rPr lang="en-US" smtClean="0">
                <a:solidFill>
                  <a:srgbClr val="000000"/>
                </a:solidFill>
              </a:rPr>
              <a:pPr/>
              <a:t>21</a:t>
            </a:fld>
            <a:endParaRPr lang="en-US" dirty="0" smtClean="0">
              <a:solidFill>
                <a:srgbClr val="000000"/>
              </a:solidFill>
            </a:endParaRPr>
          </a:p>
        </p:txBody>
      </p:sp>
      <p:pic>
        <p:nvPicPr>
          <p:cNvPr id="266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721" t="40763" r="10194" b="3871"/>
          <a:stretch/>
        </p:blipFill>
        <p:spPr bwMode="auto">
          <a:xfrm>
            <a:off x="2288483" y="2450801"/>
            <a:ext cx="4643253" cy="3949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52412" y="6246471"/>
            <a:ext cx="17270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solidFill>
                  <a:srgbClr val="000000"/>
                </a:solidFill>
              </a:rPr>
              <a:t>AICPA survey </a:t>
            </a:r>
            <a:r>
              <a:rPr lang="en-US" sz="1100" dirty="0" smtClean="0">
                <a:solidFill>
                  <a:srgbClr val="000000"/>
                </a:solidFill>
              </a:rPr>
              <a:t>2012</a:t>
            </a:r>
            <a:endParaRPr lang="en-US" sz="11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581826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836E4CBA-9605-46C3-B682-97B459A0BDA4}" type="slidenum">
              <a:rPr lang="en-US" sz="1400" smtClean="0">
                <a:solidFill>
                  <a:srgbClr val="000000"/>
                </a:solidFill>
              </a:rPr>
              <a:pPr eaLnBrk="1" hangingPunct="1"/>
              <a:t>22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4336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81000"/>
            <a:ext cx="9144000" cy="304800"/>
          </a:xfrm>
        </p:spPr>
        <p:txBody>
          <a:bodyPr/>
          <a:lstStyle/>
          <a:p>
            <a:pPr marL="287338" indent="-287338"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Of all the 13 things we do in HR, what HR areas do executives rank at the bottom… #12 and #13</a:t>
            </a:r>
          </a:p>
        </p:txBody>
      </p:sp>
      <p:sp>
        <p:nvSpPr>
          <p:cNvPr id="143364" name="Text Box 3"/>
          <p:cNvSpPr txBox="1">
            <a:spLocks noChangeArrowheads="1"/>
          </p:cNvSpPr>
          <p:nvPr/>
        </p:nvSpPr>
        <p:spPr bwMode="auto">
          <a:xfrm>
            <a:off x="152400" y="990600"/>
            <a:ext cx="8763000" cy="533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indent="0" algn="ctr">
              <a:buFont typeface="Wingdings" pitchFamily="2" charset="2"/>
              <a:buNone/>
            </a:pPr>
            <a:endParaRPr lang="en-US" sz="3100" b="1" dirty="0">
              <a:solidFill>
                <a:srgbClr val="000000"/>
              </a:solidFill>
            </a:endParaRPr>
          </a:p>
        </p:txBody>
      </p:sp>
      <p:pic>
        <p:nvPicPr>
          <p:cNvPr id="1031" name="Picture 7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9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409" t="93182" r="42306" b="3608"/>
          <a:stretch/>
        </p:blipFill>
        <p:spPr bwMode="auto">
          <a:xfrm>
            <a:off x="281050" y="6527468"/>
            <a:ext cx="5586350" cy="2205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25500" t="29172" r="21000" b="10236"/>
          <a:stretch/>
        </p:blipFill>
        <p:spPr>
          <a:xfrm>
            <a:off x="138222" y="1104900"/>
            <a:ext cx="8929577" cy="52959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934200" y="5358825"/>
            <a:ext cx="23631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600" b="1" dirty="0">
                <a:solidFill>
                  <a:schemeClr val="accent6">
                    <a:lumMod val="75000"/>
                  </a:schemeClr>
                </a:solidFill>
              </a:rPr>
              <a:t>(12</a:t>
            </a:r>
            <a:r>
              <a:rPr lang="en-US" sz="2600" b="1" baseline="30000" dirty="0">
                <a:solidFill>
                  <a:schemeClr val="accent6">
                    <a:lumMod val="75000"/>
                  </a:schemeClr>
                </a:solidFill>
              </a:rPr>
              <a:t>th</a:t>
            </a:r>
            <a:r>
              <a:rPr lang="en-US" sz="2600" b="1" dirty="0">
                <a:solidFill>
                  <a:schemeClr val="accent6">
                    <a:lumMod val="75000"/>
                  </a:schemeClr>
                </a:solidFill>
              </a:rPr>
              <a:t> out of 13)</a:t>
            </a:r>
            <a:r>
              <a:rPr lang="en-US" dirty="0">
                <a:solidFill>
                  <a:srgbClr val="FFFF00"/>
                </a:solidFill>
              </a:rPr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808563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23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69198" y="304800"/>
            <a:ext cx="9144000" cy="400050"/>
          </a:xfrm>
        </p:spPr>
        <p:txBody>
          <a:bodyPr/>
          <a:lstStyle/>
          <a:p>
            <a:pPr marL="0" indent="0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 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977264"/>
            <a:ext cx="9144000" cy="5880735"/>
          </a:xfrm>
        </p:spPr>
        <p:txBody>
          <a:bodyPr/>
          <a:lstStyle/>
          <a:p>
            <a:pPr marL="0" indent="0" algn="ctr">
              <a:buNone/>
            </a:pPr>
            <a:r>
              <a:rPr lang="en-US" sz="4000" b="1" dirty="0" smtClean="0">
                <a:solidFill>
                  <a:schemeClr val="accent6">
                    <a:lumMod val="75000"/>
                  </a:schemeClr>
                </a:solidFill>
              </a:rPr>
              <a:t>Based on what we have just seen…</a:t>
            </a:r>
          </a:p>
          <a:p>
            <a:pPr marL="0" indent="0" algn="ctr">
              <a:buNone/>
            </a:pPr>
            <a:endParaRPr lang="en-US" sz="4000" b="1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buNone/>
            </a:pPr>
            <a:r>
              <a:rPr lang="en-US" sz="4000" b="1" dirty="0" smtClean="0">
                <a:solidFill>
                  <a:schemeClr val="accent6">
                    <a:lumMod val="75000"/>
                  </a:schemeClr>
                </a:solidFill>
              </a:rPr>
              <a:t>Can we all agree… that HR needs to make </a:t>
            </a:r>
            <a:r>
              <a:rPr lang="en-US" sz="4000" b="1" u="sng" dirty="0" smtClean="0">
                <a:solidFill>
                  <a:schemeClr val="accent6">
                    <a:lumMod val="75000"/>
                  </a:schemeClr>
                </a:solidFill>
              </a:rPr>
              <a:t>dramatic changes</a:t>
            </a:r>
            <a:r>
              <a:rPr lang="en-US" sz="4000" b="1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4000" b="1" dirty="0" smtClean="0">
                <a:solidFill>
                  <a:schemeClr val="accent6">
                    <a:lumMod val="75000"/>
                  </a:schemeClr>
                </a:solidFill>
              </a:rPr>
              <a:t>in order to reach our potential in the eyes of CEO’s?</a:t>
            </a:r>
          </a:p>
          <a:p>
            <a:pPr marL="0" indent="0" algn="ctr">
              <a:buNone/>
            </a:pPr>
            <a:endParaRPr lang="en-US" sz="4000" b="1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buNone/>
            </a:pPr>
            <a:endParaRPr lang="en-US" sz="4000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buNone/>
            </a:pPr>
            <a:r>
              <a:rPr lang="en-US" b="1" dirty="0" smtClean="0">
                <a:solidFill>
                  <a:schemeClr val="tx2"/>
                </a:solidFill>
              </a:rPr>
              <a:t>Any questions at this point?</a:t>
            </a:r>
          </a:p>
          <a:p>
            <a:pPr marL="0" indent="0" algn="ctr">
              <a:buNone/>
            </a:pPr>
            <a:endParaRPr lang="en-US" dirty="0">
              <a:solidFill>
                <a:schemeClr val="accent6">
                  <a:lumMod val="75000"/>
                </a:schemeClr>
              </a:solidFill>
              <a:hlinkClick r:id=""/>
            </a:endParaRPr>
          </a:p>
          <a:p>
            <a:pPr marL="0" indent="0">
              <a:buNone/>
            </a:pPr>
            <a:endParaRPr lang="en-US" dirty="0">
              <a:hlinkClick r:id=""/>
            </a:endParaRPr>
          </a:p>
          <a:p>
            <a:pPr marL="0" indent="0">
              <a:buNone/>
            </a:pPr>
            <a:endParaRPr lang="en-US" dirty="0" smtClean="0">
              <a:hlinkClick r:id=""/>
            </a:endParaRPr>
          </a:p>
          <a:p>
            <a:pPr marL="0" indent="0">
              <a:buNone/>
            </a:pPr>
            <a:endParaRPr lang="en-US" dirty="0" smtClean="0">
              <a:hlinkClick r:id=""/>
            </a:endParaRPr>
          </a:p>
          <a:p>
            <a:pPr marL="0" indent="0">
              <a:lnSpc>
                <a:spcPts val="3300"/>
              </a:lnSpc>
              <a:buNone/>
            </a:pPr>
            <a:endParaRPr lang="en-US" dirty="0" smtClean="0"/>
          </a:p>
          <a:p>
            <a:pPr marL="395288" indent="-395288">
              <a:lnSpc>
                <a:spcPts val="3300"/>
              </a:lnSpc>
            </a:pPr>
            <a:endParaRPr lang="en-US" dirty="0" smtClean="0"/>
          </a:p>
          <a:p>
            <a:pPr marL="0" indent="0">
              <a:lnSpc>
                <a:spcPts val="3300"/>
              </a:lnSpc>
              <a:buNone/>
            </a:pPr>
            <a:endParaRPr lang="en-US" dirty="0" smtClean="0"/>
          </a:p>
        </p:txBody>
      </p:sp>
      <p:sp>
        <p:nvSpPr>
          <p:cNvPr id="13" name="TextBox 12"/>
          <p:cNvSpPr txBox="1"/>
          <p:nvPr/>
        </p:nvSpPr>
        <p:spPr>
          <a:xfrm>
            <a:off x="4800600" y="558305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257800" y="1828800"/>
            <a:ext cx="11083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b="1" dirty="0" smtClean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759140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24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52400" y="381000"/>
            <a:ext cx="8991600" cy="60570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endParaRPr lang="en-US" sz="3000" b="1" dirty="0">
              <a:solidFill>
                <a:srgbClr val="FFFFFF"/>
              </a:solidFill>
              <a:cs typeface="+mn-cs"/>
            </a:endParaRPr>
          </a:p>
          <a:p>
            <a:pPr>
              <a:lnSpc>
                <a:spcPct val="150000"/>
              </a:lnSpc>
            </a:pPr>
            <a:endParaRPr lang="en-US" sz="3000" b="1" dirty="0">
              <a:solidFill>
                <a:srgbClr val="FFFFFF"/>
              </a:solidFill>
              <a:cs typeface="+mn-cs"/>
            </a:endParaRPr>
          </a:p>
          <a:p>
            <a:pPr marL="0" indent="0">
              <a:buNone/>
            </a:pPr>
            <a:endParaRPr lang="en-US" sz="3600" b="1" dirty="0"/>
          </a:p>
          <a:p>
            <a:pPr marL="0" indent="0" algn="ctr">
              <a:buNone/>
            </a:pPr>
            <a:r>
              <a:rPr lang="en-US" sz="3400" b="1" dirty="0" smtClean="0">
                <a:solidFill>
                  <a:srgbClr val="FFFF00"/>
                </a:solidFill>
              </a:rPr>
              <a:t>Let’s look at how an advanced and an average HR executive would answer… </a:t>
            </a:r>
          </a:p>
          <a:p>
            <a:pPr marL="0" indent="0" algn="ctr">
              <a:buNone/>
            </a:pPr>
            <a:endParaRPr lang="en-US" sz="3400" b="1" dirty="0">
              <a:solidFill>
                <a:srgbClr val="FFFF00"/>
              </a:solidFill>
            </a:endParaRPr>
          </a:p>
          <a:p>
            <a:pPr marL="0" indent="0" algn="ctr">
              <a:buNone/>
            </a:pPr>
            <a:r>
              <a:rPr lang="en-US" sz="3400" b="1" dirty="0" smtClean="0">
                <a:solidFill>
                  <a:srgbClr val="FFFF00"/>
                </a:solidFill>
              </a:rPr>
              <a:t>“the toughest strategic question there is in HR” </a:t>
            </a:r>
          </a:p>
          <a:p>
            <a:pPr marL="0" indent="0" algn="ctr">
              <a:buNone/>
            </a:pPr>
            <a:endParaRPr lang="en-US" sz="3600" b="1" dirty="0" smtClean="0">
              <a:solidFill>
                <a:srgbClr val="FFFF00"/>
              </a:solidFill>
            </a:endParaRPr>
          </a:p>
          <a:p>
            <a:pPr algn="ctr"/>
            <a:endParaRPr lang="en-US" sz="2800" dirty="0">
              <a:solidFill>
                <a:srgbClr val="B9D6E7">
                  <a:lumMod val="75000"/>
                </a:srgbClr>
              </a:solidFill>
              <a:cs typeface="+mn-cs"/>
            </a:endParaRPr>
          </a:p>
          <a:p>
            <a:pPr marL="231775" indent="-231775">
              <a:lnSpc>
                <a:spcPct val="110000"/>
              </a:lnSpc>
              <a:buFont typeface="Arial" pitchFamily="34" charset="0"/>
              <a:buChar char="•"/>
            </a:pPr>
            <a:endParaRPr lang="en-US" sz="2800" b="1" dirty="0" smtClean="0">
              <a:solidFill>
                <a:srgbClr val="B9D6E7">
                  <a:lumMod val="75000"/>
                </a:srgbClr>
              </a:solidFill>
              <a:cs typeface="+mn-cs"/>
            </a:endParaRPr>
          </a:p>
          <a:p>
            <a:pPr marL="231775" indent="-231775">
              <a:lnSpc>
                <a:spcPct val="110000"/>
              </a:lnSpc>
              <a:buFont typeface="Arial" pitchFamily="34" charset="0"/>
              <a:buChar char="•"/>
            </a:pPr>
            <a:endParaRPr lang="en-US" sz="2800" b="1" dirty="0" smtClean="0">
              <a:solidFill>
                <a:srgbClr val="B9D6E7">
                  <a:lumMod val="75000"/>
                </a:srgbClr>
              </a:solidFill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27028" y="566291"/>
            <a:ext cx="72407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/>
              <a:t>Part </a:t>
            </a:r>
            <a:r>
              <a:rPr lang="en-US" b="1" dirty="0" smtClean="0"/>
              <a:t>II </a:t>
            </a:r>
            <a:r>
              <a:rPr lang="en-US" b="1" dirty="0"/>
              <a:t>– </a:t>
            </a:r>
            <a:r>
              <a:rPr lang="en-US" b="1" dirty="0" smtClean="0"/>
              <a:t>Highlighting the differences between advanced and average HR executives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9431739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13DED91-5CCE-42F4-802D-DC48D677AC5F}" type="slidenum">
              <a:rPr lang="en-US">
                <a:solidFill>
                  <a:srgbClr val="000000"/>
                </a:solidFill>
              </a:rPr>
              <a:pPr>
                <a:defRPr/>
              </a:pPr>
              <a:t>25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0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90600"/>
          </a:xfrm>
        </p:spPr>
        <p:txBody>
          <a:bodyPr/>
          <a:lstStyle/>
          <a:p>
            <a:pPr>
              <a:lnSpc>
                <a:spcPts val="3200"/>
              </a:lnSpc>
              <a:defRPr/>
            </a:pPr>
            <a:r>
              <a:rPr lang="en-US" dirty="0" smtClean="0">
                <a:solidFill>
                  <a:srgbClr val="FFFF00"/>
                </a:solidFill>
                <a:latin typeface="+mn-lt"/>
              </a:rPr>
              <a:t>How would you answer…</a:t>
            </a:r>
            <a:br>
              <a:rPr lang="en-US" dirty="0" smtClean="0">
                <a:solidFill>
                  <a:srgbClr val="FFFF00"/>
                </a:solidFill>
                <a:latin typeface="+mn-lt"/>
              </a:rPr>
            </a:br>
            <a:r>
              <a:rPr lang="en-US" dirty="0" smtClean="0">
                <a:solidFill>
                  <a:srgbClr val="FFFF00"/>
                </a:solidFill>
                <a:latin typeface="+mn-lt"/>
              </a:rPr>
              <a:t> </a:t>
            </a:r>
            <a:r>
              <a:rPr lang="en-US" u="sng" dirty="0" smtClean="0">
                <a:solidFill>
                  <a:srgbClr val="FFFF00"/>
                </a:solidFill>
                <a:latin typeface="+mn-lt"/>
              </a:rPr>
              <a:t>the single most difficult CEO question</a:t>
            </a:r>
            <a:r>
              <a:rPr lang="en-US" dirty="0" smtClean="0">
                <a:solidFill>
                  <a:srgbClr val="FFFF00"/>
                </a:solidFill>
                <a:latin typeface="+mn-lt"/>
              </a:rPr>
              <a:t> in HR?</a:t>
            </a:r>
            <a:endParaRPr lang="en-US" dirty="0">
              <a:solidFill>
                <a:srgbClr val="FFFF00"/>
              </a:solidFill>
              <a:latin typeface="+mn-lt"/>
            </a:endParaRPr>
          </a:p>
        </p:txBody>
      </p:sp>
      <p:sp>
        <p:nvSpPr>
          <p:cNvPr id="2105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990600"/>
            <a:ext cx="9144000" cy="5867400"/>
          </a:xfrm>
        </p:spPr>
        <p:txBody>
          <a:bodyPr/>
          <a:lstStyle/>
          <a:p>
            <a:pPr marL="0" indent="0" algn="ctr" defTabSz="114300">
              <a:lnSpc>
                <a:spcPts val="37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</a:pPr>
            <a:endParaRPr lang="en-US" dirty="0"/>
          </a:p>
          <a:p>
            <a:pPr marL="0" indent="0" algn="ctr" defTabSz="114300">
              <a:lnSpc>
                <a:spcPts val="37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</a:pPr>
            <a:r>
              <a:rPr lang="en-US" dirty="0" smtClean="0"/>
              <a:t>“Your </a:t>
            </a:r>
            <a:r>
              <a:rPr lang="en-US" dirty="0"/>
              <a:t>area of </a:t>
            </a:r>
            <a:r>
              <a:rPr lang="en-US" dirty="0" smtClean="0"/>
              <a:t>influence, “</a:t>
            </a:r>
            <a:r>
              <a:rPr lang="en-US" b="1" dirty="0" smtClean="0"/>
              <a:t>labor costs &amp; HR</a:t>
            </a:r>
            <a:r>
              <a:rPr lang="en-US" dirty="0" smtClean="0"/>
              <a:t>” are 60% of our firm’s variable costs. And that makes labor cost/HR </a:t>
            </a:r>
            <a:r>
              <a:rPr lang="en-US" u="sng" dirty="0" smtClean="0"/>
              <a:t>our firm’s single largest investment item</a:t>
            </a:r>
            <a:r>
              <a:rPr lang="en-US" dirty="0" smtClean="0"/>
              <a:t>”. </a:t>
            </a:r>
          </a:p>
          <a:p>
            <a:pPr marL="0" indent="0" algn="ctr" defTabSz="114300">
              <a:lnSpc>
                <a:spcPts val="37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</a:pPr>
            <a:r>
              <a:rPr lang="en-US" dirty="0" smtClean="0"/>
              <a:t>So, I need from you…</a:t>
            </a:r>
          </a:p>
          <a:p>
            <a:pPr marL="0" indent="0" algn="ctr" defTabSz="114300">
              <a:lnSpc>
                <a:spcPts val="37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</a:pPr>
            <a:endParaRPr lang="en-US" b="1" dirty="0" smtClean="0"/>
          </a:p>
          <a:p>
            <a:pPr marL="169863" indent="0" algn="ctr" defTabSz="114300">
              <a:lnSpc>
                <a:spcPts val="37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</a:pPr>
            <a:r>
              <a:rPr lang="en-US" b="1" dirty="0" smtClean="0"/>
              <a:t> “</a:t>
            </a:r>
            <a:r>
              <a:rPr lang="en-US" b="1" u="sng" dirty="0" smtClean="0"/>
              <a:t>A single </a:t>
            </a:r>
            <a:r>
              <a:rPr lang="en-US" b="1" u="sng" dirty="0"/>
              <a:t>quantified </a:t>
            </a:r>
            <a:r>
              <a:rPr lang="en-US" b="1" u="sng" dirty="0" smtClean="0"/>
              <a:t>sentence or metric</a:t>
            </a:r>
            <a:r>
              <a:rPr lang="en-US" b="1" dirty="0" smtClean="0"/>
              <a:t> 		             </a:t>
            </a:r>
            <a:r>
              <a:rPr lang="en-US" dirty="0" smtClean="0"/>
              <a:t>that I could pass on to </a:t>
            </a:r>
            <a:r>
              <a:rPr lang="en-US" u="sng" dirty="0" smtClean="0"/>
              <a:t>a cynical BOD member</a:t>
            </a:r>
            <a:r>
              <a:rPr lang="en-US" dirty="0" smtClean="0"/>
              <a:t>…</a:t>
            </a:r>
          </a:p>
          <a:p>
            <a:pPr marL="169863" indent="0" algn="ctr" defTabSz="114300">
              <a:spcBef>
                <a:spcPts val="0"/>
              </a:spcBef>
              <a:buNone/>
              <a:tabLst>
                <a:tab pos="1887538" algn="l"/>
                <a:tab pos="2624138" algn="l"/>
              </a:tabLst>
            </a:pPr>
            <a:endParaRPr lang="en-US" sz="2000" dirty="0" smtClean="0"/>
          </a:p>
          <a:p>
            <a:pPr marL="169863" indent="0" algn="ctr" defTabSz="114300">
              <a:lnSpc>
                <a:spcPts val="37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</a:pPr>
            <a:r>
              <a:rPr lang="en-US" dirty="0" smtClean="0"/>
              <a:t>That would absolutely convince them that we are getting </a:t>
            </a:r>
            <a:r>
              <a:rPr lang="en-US" u="sng" dirty="0" smtClean="0"/>
              <a:t>an exceptional return</a:t>
            </a:r>
            <a:r>
              <a:rPr lang="en-US" dirty="0" smtClean="0"/>
              <a:t> from our largest controllable investment?”</a:t>
            </a:r>
            <a:endParaRPr lang="en-US" b="1" dirty="0" smtClean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594" y="979967"/>
            <a:ext cx="9120406" cy="2677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69116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13DED91-5CCE-42F4-802D-DC48D677AC5F}" type="slidenum">
              <a:rPr lang="en-US">
                <a:solidFill>
                  <a:srgbClr val="000000"/>
                </a:solidFill>
              </a:rPr>
              <a:pPr>
                <a:defRPr/>
              </a:pPr>
              <a:t>26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0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90600"/>
          </a:xfrm>
        </p:spPr>
        <p:txBody>
          <a:bodyPr/>
          <a:lstStyle/>
          <a:p>
            <a:pPr>
              <a:lnSpc>
                <a:spcPts val="3200"/>
              </a:lnSpc>
              <a:defRPr/>
            </a:pPr>
            <a:r>
              <a:rPr lang="en-US" dirty="0" smtClean="0">
                <a:solidFill>
                  <a:srgbClr val="FFFF00"/>
                </a:solidFill>
                <a:latin typeface="+mn-lt"/>
              </a:rPr>
              <a:t>How would an average HR executive answer it?</a:t>
            </a:r>
            <a:endParaRPr lang="en-US" dirty="0">
              <a:solidFill>
                <a:srgbClr val="FFFF00"/>
              </a:solidFill>
              <a:latin typeface="+mn-lt"/>
            </a:endParaRPr>
          </a:p>
        </p:txBody>
      </p:sp>
      <p:sp>
        <p:nvSpPr>
          <p:cNvPr id="2105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3866" y="990600"/>
            <a:ext cx="8990134" cy="5867400"/>
          </a:xfrm>
        </p:spPr>
        <p:txBody>
          <a:bodyPr/>
          <a:lstStyle/>
          <a:p>
            <a:pPr marL="0" indent="0" defTabSz="114300">
              <a:spcBef>
                <a:spcPts val="0"/>
              </a:spcBef>
              <a:buNone/>
              <a:tabLst>
                <a:tab pos="1887538" algn="l"/>
                <a:tab pos="2624138" algn="l"/>
              </a:tabLst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An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average HR executive answer</a:t>
            </a:r>
          </a:p>
          <a:p>
            <a:pPr defTabSz="114300">
              <a:lnSpc>
                <a:spcPts val="8000"/>
              </a:lnSpc>
              <a:spcBef>
                <a:spcPts val="0"/>
              </a:spcBef>
              <a:tabLst>
                <a:tab pos="1887538" algn="l"/>
                <a:tab pos="2624138" algn="l"/>
              </a:tabLst>
            </a:pPr>
            <a:r>
              <a:rPr lang="en-US" dirty="0" smtClean="0">
                <a:solidFill>
                  <a:schemeClr val="tx2"/>
                </a:solidFill>
              </a:rPr>
              <a:t>We have put together </a:t>
            </a:r>
            <a:r>
              <a:rPr lang="en-US" b="1" dirty="0" smtClean="0">
                <a:solidFill>
                  <a:schemeClr val="tx2"/>
                </a:solidFill>
              </a:rPr>
              <a:t>a great engaged HR team,</a:t>
            </a:r>
          </a:p>
          <a:p>
            <a:pPr defTabSz="114300">
              <a:lnSpc>
                <a:spcPts val="8000"/>
              </a:lnSpc>
              <a:spcBef>
                <a:spcPts val="0"/>
              </a:spcBef>
              <a:tabLst>
                <a:tab pos="1887538" algn="l"/>
                <a:tab pos="2624138" algn="l"/>
              </a:tabLst>
            </a:pPr>
            <a:r>
              <a:rPr lang="en-US" dirty="0" smtClean="0">
                <a:solidFill>
                  <a:schemeClr val="tx2"/>
                </a:solidFill>
              </a:rPr>
              <a:t>That is 100% </a:t>
            </a:r>
            <a:r>
              <a:rPr lang="en-US" b="1" dirty="0" smtClean="0">
                <a:solidFill>
                  <a:schemeClr val="tx2"/>
                </a:solidFill>
              </a:rPr>
              <a:t>committed to excellence</a:t>
            </a:r>
            <a:r>
              <a:rPr lang="en-US" dirty="0" smtClean="0">
                <a:solidFill>
                  <a:schemeClr val="tx2"/>
                </a:solidFill>
              </a:rPr>
              <a:t>, </a:t>
            </a:r>
          </a:p>
          <a:p>
            <a:pPr defTabSz="114300">
              <a:lnSpc>
                <a:spcPts val="8000"/>
              </a:lnSpc>
              <a:spcBef>
                <a:spcPts val="0"/>
              </a:spcBef>
              <a:tabLst>
                <a:tab pos="1887538" algn="l"/>
                <a:tab pos="2624138" algn="l"/>
              </a:tabLst>
            </a:pPr>
            <a:r>
              <a:rPr lang="en-US" dirty="0" smtClean="0">
                <a:solidFill>
                  <a:schemeClr val="tx2"/>
                </a:solidFill>
              </a:rPr>
              <a:t>They put out the </a:t>
            </a:r>
            <a:r>
              <a:rPr lang="en-US" b="1" dirty="0" smtClean="0">
                <a:solidFill>
                  <a:schemeClr val="tx2"/>
                </a:solidFill>
              </a:rPr>
              <a:t>maximum effort every day</a:t>
            </a:r>
            <a:r>
              <a:rPr lang="en-US" dirty="0" smtClean="0">
                <a:solidFill>
                  <a:schemeClr val="tx2"/>
                </a:solidFill>
              </a:rPr>
              <a:t>, </a:t>
            </a:r>
          </a:p>
          <a:p>
            <a:pPr defTabSz="114300">
              <a:lnSpc>
                <a:spcPts val="8000"/>
              </a:lnSpc>
              <a:spcBef>
                <a:spcPts val="0"/>
              </a:spcBef>
              <a:tabLst>
                <a:tab pos="1887538" algn="l"/>
                <a:tab pos="2624138" algn="l"/>
              </a:tabLst>
            </a:pPr>
            <a:r>
              <a:rPr lang="en-US" dirty="0" smtClean="0">
                <a:solidFill>
                  <a:schemeClr val="tx2"/>
                </a:solidFill>
              </a:rPr>
              <a:t>They are </a:t>
            </a:r>
            <a:r>
              <a:rPr lang="en-US" b="1" dirty="0" smtClean="0">
                <a:solidFill>
                  <a:schemeClr val="tx2"/>
                </a:solidFill>
              </a:rPr>
              <a:t>aligned with our business goals</a:t>
            </a:r>
            <a:r>
              <a:rPr lang="en-US" dirty="0" smtClean="0">
                <a:solidFill>
                  <a:schemeClr val="tx2"/>
                </a:solidFill>
              </a:rPr>
              <a:t> and </a:t>
            </a:r>
          </a:p>
          <a:p>
            <a:pPr defTabSz="114300">
              <a:lnSpc>
                <a:spcPts val="8000"/>
              </a:lnSpc>
              <a:spcBef>
                <a:spcPts val="0"/>
              </a:spcBef>
              <a:tabLst>
                <a:tab pos="1887538" algn="l"/>
                <a:tab pos="2624138" algn="l"/>
              </a:tabLst>
            </a:pPr>
            <a:r>
              <a:rPr lang="en-US" dirty="0" smtClean="0">
                <a:solidFill>
                  <a:schemeClr val="tx2"/>
                </a:solidFill>
              </a:rPr>
              <a:t>They strive to be </a:t>
            </a:r>
            <a:r>
              <a:rPr lang="en-US" b="1" dirty="0" smtClean="0">
                <a:solidFill>
                  <a:schemeClr val="tx2"/>
                </a:solidFill>
              </a:rPr>
              <a:t>superior “business partners”</a:t>
            </a:r>
          </a:p>
        </p:txBody>
      </p:sp>
    </p:spTree>
    <p:extLst>
      <p:ext uri="{BB962C8B-B14F-4D97-AF65-F5344CB8AC3E}">
        <p14:creationId xmlns:p14="http://schemas.microsoft.com/office/powerpoint/2010/main" val="103124328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13DED91-5CCE-42F4-802D-DC48D677AC5F}" type="slidenum">
              <a:rPr lang="en-US">
                <a:solidFill>
                  <a:srgbClr val="000000"/>
                </a:solidFill>
              </a:rPr>
              <a:pPr>
                <a:defRPr/>
              </a:pPr>
              <a:t>27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0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90600"/>
          </a:xfrm>
        </p:spPr>
        <p:txBody>
          <a:bodyPr/>
          <a:lstStyle/>
          <a:p>
            <a:pPr>
              <a:lnSpc>
                <a:spcPts val="3200"/>
              </a:lnSpc>
              <a:defRPr/>
            </a:pPr>
            <a:r>
              <a:rPr lang="en-US" dirty="0" smtClean="0">
                <a:solidFill>
                  <a:srgbClr val="FFFF00"/>
                </a:solidFill>
                <a:latin typeface="+mn-lt"/>
              </a:rPr>
              <a:t>How would </a:t>
            </a:r>
            <a:r>
              <a:rPr lang="en-US" u="sng" dirty="0" smtClean="0">
                <a:solidFill>
                  <a:srgbClr val="FFFF00"/>
                </a:solidFill>
                <a:latin typeface="+mn-lt"/>
              </a:rPr>
              <a:t>an advanced  HR executive</a:t>
            </a:r>
            <a:r>
              <a:rPr lang="en-US" dirty="0" smtClean="0">
                <a:solidFill>
                  <a:srgbClr val="FFFF00"/>
                </a:solidFill>
                <a:latin typeface="+mn-lt"/>
              </a:rPr>
              <a:t/>
            </a:r>
            <a:br>
              <a:rPr lang="en-US" dirty="0" smtClean="0">
                <a:solidFill>
                  <a:srgbClr val="FFFF00"/>
                </a:solidFill>
                <a:latin typeface="+mn-lt"/>
              </a:rPr>
            </a:br>
            <a:r>
              <a:rPr lang="en-US" dirty="0" smtClean="0">
                <a:solidFill>
                  <a:srgbClr val="FFFF00"/>
                </a:solidFill>
                <a:latin typeface="+mn-lt"/>
              </a:rPr>
              <a:t> answer the question differently?</a:t>
            </a:r>
            <a:endParaRPr lang="en-US" dirty="0">
              <a:solidFill>
                <a:srgbClr val="FFFF00"/>
              </a:solidFill>
              <a:latin typeface="+mn-lt"/>
            </a:endParaRPr>
          </a:p>
        </p:txBody>
      </p:sp>
      <p:sp>
        <p:nvSpPr>
          <p:cNvPr id="2105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3866" y="990600"/>
            <a:ext cx="8990134" cy="5867400"/>
          </a:xfrm>
        </p:spPr>
        <p:txBody>
          <a:bodyPr/>
          <a:lstStyle/>
          <a:p>
            <a:pPr defTabSz="114300">
              <a:lnSpc>
                <a:spcPts val="4600"/>
              </a:lnSpc>
              <a:spcBef>
                <a:spcPts val="0"/>
              </a:spcBef>
              <a:tabLst>
                <a:tab pos="1887538" algn="l"/>
                <a:tab pos="2624138" algn="l"/>
              </a:tabLst>
            </a:pPr>
            <a:r>
              <a:rPr lang="en-US" dirty="0" smtClean="0">
                <a:solidFill>
                  <a:schemeClr val="tx2"/>
                </a:solidFill>
              </a:rPr>
              <a:t>Using our firm’s </a:t>
            </a:r>
            <a:r>
              <a:rPr lang="en-US" b="1" dirty="0" smtClean="0">
                <a:solidFill>
                  <a:schemeClr val="tx2"/>
                </a:solidFill>
              </a:rPr>
              <a:t>“revenue per employee” measure of workforce productivity</a:t>
            </a:r>
            <a:r>
              <a:rPr lang="en-US" dirty="0" smtClean="0">
                <a:solidFill>
                  <a:schemeClr val="tx2"/>
                </a:solidFill>
              </a:rPr>
              <a:t> (which is the easiest to compare across firms),</a:t>
            </a:r>
          </a:p>
          <a:p>
            <a:pPr defTabSz="114300">
              <a:lnSpc>
                <a:spcPts val="4600"/>
              </a:lnSpc>
              <a:spcBef>
                <a:spcPts val="0"/>
              </a:spcBef>
              <a:tabLst>
                <a:tab pos="1887538" algn="l"/>
                <a:tab pos="2624138" algn="l"/>
              </a:tabLst>
            </a:pPr>
            <a:r>
              <a:rPr lang="en-US" dirty="0" smtClean="0">
                <a:solidFill>
                  <a:schemeClr val="tx2"/>
                </a:solidFill>
              </a:rPr>
              <a:t>Our rev. per employee # was </a:t>
            </a:r>
            <a:r>
              <a:rPr lang="en-US" b="1" dirty="0" smtClean="0">
                <a:solidFill>
                  <a:schemeClr val="tx2"/>
                </a:solidFill>
              </a:rPr>
              <a:t>$1.5 million </a:t>
            </a:r>
            <a:r>
              <a:rPr lang="en-US" sz="2000" dirty="0" smtClean="0">
                <a:solidFill>
                  <a:schemeClr val="tx2"/>
                </a:solidFill>
              </a:rPr>
              <a:t>(152 mil KES)</a:t>
            </a:r>
            <a:endParaRPr lang="en-US" dirty="0" smtClean="0">
              <a:solidFill>
                <a:schemeClr val="tx2"/>
              </a:solidFill>
            </a:endParaRPr>
          </a:p>
          <a:p>
            <a:pPr defTabSz="114300">
              <a:lnSpc>
                <a:spcPts val="4600"/>
              </a:lnSpc>
              <a:spcBef>
                <a:spcPts val="0"/>
              </a:spcBef>
              <a:tabLst>
                <a:tab pos="1887538" algn="l"/>
                <a:tab pos="2624138" algn="l"/>
              </a:tabLst>
            </a:pPr>
            <a:r>
              <a:rPr lang="en-US" b="1" dirty="0" smtClean="0">
                <a:solidFill>
                  <a:schemeClr val="tx2"/>
                </a:solidFill>
              </a:rPr>
              <a:t>It was up 18.5% </a:t>
            </a:r>
            <a:r>
              <a:rPr lang="en-US" dirty="0" smtClean="0">
                <a:solidFill>
                  <a:schemeClr val="tx2"/>
                </a:solidFill>
              </a:rPr>
              <a:t>over the previous year,</a:t>
            </a:r>
          </a:p>
          <a:p>
            <a:pPr defTabSz="114300">
              <a:lnSpc>
                <a:spcPts val="4600"/>
              </a:lnSpc>
              <a:spcBef>
                <a:spcPts val="0"/>
              </a:spcBef>
              <a:tabLst>
                <a:tab pos="1887538" algn="l"/>
                <a:tab pos="2624138" algn="l"/>
              </a:tabLst>
            </a:pPr>
            <a:r>
              <a:rPr lang="en-US" sz="3100" dirty="0" smtClean="0">
                <a:solidFill>
                  <a:schemeClr val="tx2"/>
                </a:solidFill>
              </a:rPr>
              <a:t>It’s far exceeded the </a:t>
            </a:r>
            <a:r>
              <a:rPr lang="en-US" sz="3100" b="1" dirty="0" smtClean="0">
                <a:solidFill>
                  <a:schemeClr val="tx2"/>
                </a:solidFill>
              </a:rPr>
              <a:t>industry average of $208,000,</a:t>
            </a:r>
          </a:p>
          <a:p>
            <a:pPr defTabSz="114300">
              <a:lnSpc>
                <a:spcPts val="4600"/>
              </a:lnSpc>
              <a:spcBef>
                <a:spcPts val="0"/>
              </a:spcBef>
              <a:tabLst>
                <a:tab pos="1887538" algn="l"/>
                <a:tab pos="2624138" algn="l"/>
              </a:tabLst>
            </a:pPr>
            <a:r>
              <a:rPr lang="en-US" dirty="0" smtClean="0">
                <a:solidFill>
                  <a:schemeClr val="tx2"/>
                </a:solidFill>
              </a:rPr>
              <a:t>And </a:t>
            </a:r>
            <a:r>
              <a:rPr lang="en-US" b="1" dirty="0" smtClean="0">
                <a:solidFill>
                  <a:schemeClr val="tx2"/>
                </a:solidFill>
              </a:rPr>
              <a:t>it was #2 overall in our industry,</a:t>
            </a:r>
            <a:r>
              <a:rPr lang="en-US" dirty="0" smtClean="0">
                <a:solidFill>
                  <a:schemeClr val="tx2"/>
                </a:solidFill>
              </a:rPr>
              <a:t> compared to #1 Apple at $2.01 million </a:t>
            </a:r>
          </a:p>
          <a:p>
            <a:pPr marL="0" indent="0" algn="ctr" defTabSz="114300">
              <a:lnSpc>
                <a:spcPts val="46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Would that answer be sufficient?</a:t>
            </a:r>
            <a:endParaRPr lang="en-US" sz="2000" b="1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defTabSz="114300">
              <a:lnSpc>
                <a:spcPct val="2500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</a:pPr>
            <a:r>
              <a:rPr lang="en-US" sz="1600" dirty="0" smtClean="0">
                <a:solidFill>
                  <a:schemeClr val="tx2"/>
                </a:solidFill>
              </a:rPr>
              <a:t>Note: The 2nd best productivity ratio is total profit </a:t>
            </a:r>
            <a:r>
              <a:rPr lang="en-US" sz="1600" b="1" dirty="0" smtClean="0">
                <a:solidFill>
                  <a:schemeClr val="tx2"/>
                </a:solidFill>
              </a:rPr>
              <a:t>/</a:t>
            </a:r>
            <a:r>
              <a:rPr lang="en-US" sz="1600" dirty="0" smtClean="0">
                <a:solidFill>
                  <a:schemeClr val="tx2"/>
                </a:solidFill>
              </a:rPr>
              <a:t> total labor costs </a:t>
            </a:r>
          </a:p>
        </p:txBody>
      </p:sp>
    </p:spTree>
    <p:extLst>
      <p:ext uri="{BB962C8B-B14F-4D97-AF65-F5344CB8AC3E}">
        <p14:creationId xmlns:p14="http://schemas.microsoft.com/office/powerpoint/2010/main" val="102503521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28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0" y="381000"/>
            <a:ext cx="9144000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b="1" dirty="0" smtClean="0"/>
              <a:t>    </a:t>
            </a:r>
            <a:endParaRPr lang="en-US" b="1" dirty="0"/>
          </a:p>
          <a:p>
            <a:pPr>
              <a:lnSpc>
                <a:spcPct val="150000"/>
              </a:lnSpc>
            </a:pPr>
            <a:endParaRPr lang="en-US" sz="3000" b="1" dirty="0">
              <a:solidFill>
                <a:srgbClr val="FFFFFF"/>
              </a:solidFill>
            </a:endParaRPr>
          </a:p>
          <a:p>
            <a:pPr>
              <a:lnSpc>
                <a:spcPct val="150000"/>
              </a:lnSpc>
            </a:pPr>
            <a:endParaRPr lang="en-US" sz="3000" b="1" dirty="0">
              <a:solidFill>
                <a:srgbClr val="FFFFFF"/>
              </a:solidFill>
            </a:endParaRPr>
          </a:p>
          <a:p>
            <a:pPr algn="ctr"/>
            <a:r>
              <a:rPr lang="en-US" sz="3600" b="1" dirty="0" smtClean="0">
                <a:solidFill>
                  <a:srgbClr val="FFFF00"/>
                </a:solidFill>
              </a:rPr>
              <a:t>How do you </a:t>
            </a:r>
            <a:r>
              <a:rPr lang="en-US" sz="3600" b="1" u="sng" dirty="0" smtClean="0">
                <a:solidFill>
                  <a:srgbClr val="FFFF00"/>
                </a:solidFill>
              </a:rPr>
              <a:t>identify and then do</a:t>
            </a:r>
            <a:r>
              <a:rPr lang="en-US" sz="3600" b="1" dirty="0" smtClean="0">
                <a:solidFill>
                  <a:srgbClr val="FFFF00"/>
                </a:solidFill>
              </a:rPr>
              <a:t> </a:t>
            </a:r>
          </a:p>
          <a:p>
            <a:pPr algn="ctr"/>
            <a:endParaRPr lang="en-US" sz="2400" b="1" dirty="0" smtClean="0">
              <a:solidFill>
                <a:srgbClr val="FFFF00"/>
              </a:solidFill>
            </a:endParaRPr>
          </a:p>
          <a:p>
            <a:pPr algn="ctr"/>
            <a:r>
              <a:rPr lang="en-US" sz="3600" b="1" dirty="0" smtClean="0">
                <a:solidFill>
                  <a:srgbClr val="FFFF00"/>
                </a:solidFill>
              </a:rPr>
              <a:t>the things that will impress your firm’s CEO?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543436" y="666750"/>
            <a:ext cx="754302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Part III – </a:t>
            </a:r>
            <a:r>
              <a:rPr lang="en-US" b="1" dirty="0" smtClean="0"/>
              <a:t>Action steps to impress the </a:t>
            </a:r>
            <a:r>
              <a:rPr lang="en-US" b="1" dirty="0"/>
              <a:t>CEO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7676635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770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29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-1772" y="267586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Start off by understanding the </a:t>
            </a:r>
            <a:r>
              <a:rPr lang="en-US" u="sng" dirty="0" smtClean="0">
                <a:solidFill>
                  <a:srgbClr val="FFFF00"/>
                </a:solidFill>
              </a:rPr>
              <a:t>many benefits</a:t>
            </a:r>
            <a:r>
              <a:rPr lang="en-US" dirty="0" smtClean="0">
                <a:solidFill>
                  <a:srgbClr val="FFFF00"/>
                </a:solidFill>
              </a:rPr>
              <a:t> of being able to influence your CEO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000"/>
              </a:lnSpc>
              <a:spcBef>
                <a:spcPts val="0"/>
              </a:spcBef>
              <a:buNone/>
            </a:pPr>
            <a:r>
              <a:rPr lang="en-US" b="1" dirty="0" smtClean="0"/>
              <a:t>Benefits for the function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Expanded </a:t>
            </a:r>
            <a:r>
              <a:rPr lang="en-US" b="1" dirty="0" smtClean="0"/>
              <a:t>access to executives and leaders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You’ll be </a:t>
            </a:r>
            <a:r>
              <a:rPr lang="en-US" b="1" dirty="0" smtClean="0"/>
              <a:t>listened to</a:t>
            </a:r>
            <a:r>
              <a:rPr lang="en-US" dirty="0" smtClean="0"/>
              <a:t> first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dirty="0"/>
              <a:t>Others will gladly help and </a:t>
            </a:r>
            <a:r>
              <a:rPr lang="en-US" b="1" dirty="0"/>
              <a:t>collaborate with you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More </a:t>
            </a:r>
            <a:r>
              <a:rPr lang="en-US" b="1" dirty="0" smtClean="0"/>
              <a:t>budget </a:t>
            </a:r>
            <a:r>
              <a:rPr lang="en-US" dirty="0" smtClean="0"/>
              <a:t>KES and fewer cuts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b="1" dirty="0" smtClean="0"/>
              <a:t>Faster </a:t>
            </a:r>
            <a:r>
              <a:rPr lang="en-US" b="1" dirty="0"/>
              <a:t>approvals </a:t>
            </a:r>
            <a:r>
              <a:rPr lang="en-US" dirty="0"/>
              <a:t>and fewer project/idea denials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Your </a:t>
            </a:r>
            <a:r>
              <a:rPr lang="en-US" b="1" dirty="0" smtClean="0"/>
              <a:t>staff will be able to move</a:t>
            </a:r>
            <a:r>
              <a:rPr lang="en-US" dirty="0" smtClean="0"/>
              <a:t> to other SBU’s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endParaRPr lang="en-US" dirty="0"/>
          </a:p>
          <a:p>
            <a:pPr marL="0" indent="0">
              <a:lnSpc>
                <a:spcPts val="3000"/>
              </a:lnSpc>
              <a:spcBef>
                <a:spcPts val="0"/>
              </a:spcBef>
              <a:buNone/>
            </a:pPr>
            <a:r>
              <a:rPr lang="en-US" b="1" dirty="0" smtClean="0"/>
              <a:t>Individual benefits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Better </a:t>
            </a:r>
            <a:r>
              <a:rPr lang="en-US" b="1" dirty="0" smtClean="0"/>
              <a:t>pay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Job </a:t>
            </a:r>
            <a:r>
              <a:rPr lang="en-US" b="1" dirty="0" smtClean="0"/>
              <a:t>security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More chance for </a:t>
            </a:r>
            <a:r>
              <a:rPr lang="en-US" b="1" dirty="0" smtClean="0"/>
              <a:t>promotion and external jobs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b="1" dirty="0" smtClean="0"/>
              <a:t>Less stress</a:t>
            </a:r>
            <a:r>
              <a:rPr lang="en-US" dirty="0" smtClean="0"/>
              <a:t> </a:t>
            </a:r>
            <a:r>
              <a:rPr lang="en-US" sz="2800" dirty="0" smtClean="0"/>
              <a:t>(because of resources and everyone helping)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More </a:t>
            </a:r>
            <a:r>
              <a:rPr lang="en-US" b="1" dirty="0" smtClean="0"/>
              <a:t>recognition</a:t>
            </a:r>
          </a:p>
          <a:p>
            <a:pPr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More opportunities for </a:t>
            </a:r>
            <a:r>
              <a:rPr lang="en-US" b="1" dirty="0" smtClean="0"/>
              <a:t>new projects</a:t>
            </a:r>
            <a:endParaRPr lang="en-US" sz="3000" b="1" dirty="0" smtClean="0"/>
          </a:p>
        </p:txBody>
      </p:sp>
    </p:spTree>
    <p:extLst>
      <p:ext uri="{BB962C8B-B14F-4D97-AF65-F5344CB8AC3E}">
        <p14:creationId xmlns:p14="http://schemas.microsoft.com/office/powerpoint/2010/main" val="23748363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3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219200" y="3477433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228600" y="304800"/>
            <a:ext cx="8991600" cy="20159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endParaRPr lang="en-US" sz="3000" b="1" dirty="0">
              <a:solidFill>
                <a:srgbClr val="FFFFFF"/>
              </a:solidFill>
              <a:cs typeface="+mn-cs"/>
            </a:endParaRPr>
          </a:p>
          <a:p>
            <a:pPr algn="ctr"/>
            <a:endParaRPr lang="en-US" sz="3600" b="1" dirty="0" smtClean="0">
              <a:solidFill>
                <a:srgbClr val="FFFFFF"/>
              </a:solidFill>
              <a:cs typeface="+mn-cs"/>
            </a:endParaRPr>
          </a:p>
          <a:p>
            <a:pPr algn="ctr"/>
            <a:r>
              <a:rPr lang="en-US" sz="4400" b="1" dirty="0" smtClean="0">
                <a:solidFill>
                  <a:srgbClr val="FFFFFF"/>
                </a:solidFill>
                <a:cs typeface="+mn-cs"/>
              </a:rPr>
              <a:t>   </a:t>
            </a:r>
          </a:p>
        </p:txBody>
      </p:sp>
      <p:sp>
        <p:nvSpPr>
          <p:cNvPr id="8" name="Rectangle 7"/>
          <p:cNvSpPr/>
          <p:nvPr/>
        </p:nvSpPr>
        <p:spPr>
          <a:xfrm>
            <a:off x="0" y="-31898"/>
            <a:ext cx="91440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400" dirty="0" smtClean="0">
                <a:solidFill>
                  <a:srgbClr val="FFFFFF"/>
                </a:solidFill>
              </a:rPr>
              <a:t>Start by asking yourself “What amazing things could I do if my</a:t>
            </a:r>
          </a:p>
          <a:p>
            <a:pPr algn="ctr"/>
            <a:r>
              <a:rPr lang="en-US" sz="2400" dirty="0" smtClean="0">
                <a:solidFill>
                  <a:srgbClr val="FFFFFF"/>
                </a:solidFill>
              </a:rPr>
              <a:t> HR budget was doubled?</a:t>
            </a:r>
            <a:r>
              <a:rPr lang="en-US" sz="2000" dirty="0" smtClean="0">
                <a:solidFill>
                  <a:srgbClr val="FFFFFF"/>
                </a:solidFill>
              </a:rPr>
              <a:t>”</a:t>
            </a:r>
            <a:endParaRPr lang="en-US" sz="2400" dirty="0" smtClean="0">
              <a:solidFill>
                <a:srgbClr val="FFFFFF"/>
              </a:solidFill>
            </a:endParaRPr>
          </a:p>
          <a:p>
            <a:pPr algn="ctr"/>
            <a:r>
              <a:rPr lang="en-US" sz="2400" dirty="0" smtClean="0">
                <a:solidFill>
                  <a:srgbClr val="FFFFFF"/>
                </a:solidFill>
              </a:rPr>
              <a:t>Well I’m from </a:t>
            </a:r>
            <a:r>
              <a:rPr lang="en-US" sz="2400" dirty="0">
                <a:solidFill>
                  <a:srgbClr val="FFFFFF"/>
                </a:solidFill>
              </a:rPr>
              <a:t>the Silicon </a:t>
            </a:r>
            <a:r>
              <a:rPr lang="en-US" sz="2400" dirty="0" smtClean="0">
                <a:solidFill>
                  <a:srgbClr val="FFFFFF"/>
                </a:solidFill>
              </a:rPr>
              <a:t>Valley (the land of Apple, Uber, Facebook, twitter &amp; WhatsApp) where </a:t>
            </a:r>
            <a:r>
              <a:rPr lang="en-US" sz="2400" dirty="0">
                <a:solidFill>
                  <a:srgbClr val="FFFFFF"/>
                </a:solidFill>
              </a:rPr>
              <a:t>HR is incredibly well-funded. </a:t>
            </a:r>
            <a:endParaRPr lang="en-US" sz="2400" dirty="0" smtClean="0">
              <a:solidFill>
                <a:srgbClr val="FFFFFF"/>
              </a:solidFill>
            </a:endParaRPr>
          </a:p>
          <a:p>
            <a:pPr marL="287338" indent="-287338" algn="ctr"/>
            <a:r>
              <a:rPr lang="en-US" sz="2400" dirty="0">
                <a:solidFill>
                  <a:srgbClr val="FFFFFF"/>
                </a:solidFill>
              </a:rPr>
              <a:t> </a:t>
            </a:r>
            <a:r>
              <a:rPr lang="en-US" sz="2400" dirty="0" smtClean="0">
                <a:solidFill>
                  <a:srgbClr val="FFFFFF"/>
                </a:solidFill>
              </a:rPr>
              <a:t>So I was asked to share with you today how we get such a high level of financial and CEO support.</a:t>
            </a:r>
          </a:p>
          <a:p>
            <a:pPr marL="287338" indent="-287338" algn="ctr"/>
            <a:r>
              <a:rPr lang="en-US" sz="2400" dirty="0" smtClean="0">
                <a:solidFill>
                  <a:srgbClr val="FFFFFF"/>
                </a:solidFill>
              </a:rPr>
              <a:t>Please select only those elements that make sense in your situation</a:t>
            </a:r>
            <a:endParaRPr lang="en-US" sz="2400" dirty="0">
              <a:solidFill>
                <a:srgbClr val="FFFFFF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19177" y="6243965"/>
            <a:ext cx="85090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FFFFFF"/>
                </a:solidFill>
                <a:cs typeface="+mn-cs"/>
              </a:rPr>
              <a:t>P</a:t>
            </a:r>
            <a:r>
              <a:rPr lang="en-US" sz="2800" dirty="0" smtClean="0">
                <a:solidFill>
                  <a:srgbClr val="FFFFFF"/>
                </a:solidFill>
                <a:cs typeface="+mn-cs"/>
              </a:rPr>
              <a:t>lease feel free to interrupt and ask questions</a:t>
            </a:r>
            <a:r>
              <a:rPr lang="en-US" sz="2800" u="sng" dirty="0" smtClean="0">
                <a:solidFill>
                  <a:srgbClr val="FFFFFF"/>
                </a:solidFill>
                <a:cs typeface="+mn-cs"/>
              </a:rPr>
              <a:t> at any time</a:t>
            </a:r>
            <a:endParaRPr lang="en-US" sz="2800" dirty="0">
              <a:solidFill>
                <a:srgbClr val="FFFFFF"/>
              </a:solidFill>
              <a:cs typeface="+mn-cs"/>
            </a:endParaRPr>
          </a:p>
        </p:txBody>
      </p:sp>
      <p:pic>
        <p:nvPicPr>
          <p:cNvPr id="11" name="Picture 3" descr="Ride the Google conference bike.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01" r="10000" b="18744"/>
          <a:stretch/>
        </p:blipFill>
        <p:spPr bwMode="auto">
          <a:xfrm>
            <a:off x="38139" y="2657434"/>
            <a:ext cx="4495800" cy="36105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 descr="Zappos_Cool Offices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117" r="14140" b="8145"/>
          <a:stretch/>
        </p:blipFill>
        <p:spPr bwMode="auto">
          <a:xfrm>
            <a:off x="4699138" y="2657435"/>
            <a:ext cx="4343400" cy="364451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04053181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532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30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Step #1 - Minimalize the use of these 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7 </a:t>
            </a:r>
            <a:r>
              <a:rPr lang="en-US" u="sng" dirty="0" smtClean="0">
                <a:solidFill>
                  <a:srgbClr val="FFFF00"/>
                </a:solidFill>
              </a:rPr>
              <a:t>weak influence approaches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>
              <a:lnSpc>
                <a:spcPts val="4400"/>
              </a:lnSpc>
              <a:spcBef>
                <a:spcPts val="0"/>
              </a:spcBef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Sitting back &amp; </a:t>
            </a:r>
            <a:r>
              <a:rPr lang="en-US" sz="2400" dirty="0" smtClean="0">
                <a:solidFill>
                  <a:schemeClr val="accent6">
                    <a:lumMod val="75000"/>
                  </a:schemeClr>
                </a:solidFill>
              </a:rPr>
              <a:t>“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letting your work speak for itself</a:t>
            </a:r>
            <a:r>
              <a:rPr lang="en-US" sz="2400" dirty="0" smtClean="0">
                <a:solidFill>
                  <a:schemeClr val="accent6">
                    <a:lumMod val="75000"/>
                  </a:schemeClr>
                </a:solidFill>
              </a:rPr>
              <a:t>”</a:t>
            </a:r>
            <a:endParaRPr lang="en-US" dirty="0" smtClean="0">
              <a:solidFill>
                <a:schemeClr val="accent6">
                  <a:lumMod val="75000"/>
                </a:schemeClr>
              </a:solidFill>
            </a:endParaRPr>
          </a:p>
          <a:p>
            <a:pPr>
              <a:lnSpc>
                <a:spcPts val="4400"/>
              </a:lnSpc>
              <a:spcBef>
                <a:spcPts val="0"/>
              </a:spcBef>
            </a:pPr>
            <a:r>
              <a:rPr lang="en-US" dirty="0" smtClean="0"/>
              <a:t>Don’t brag or show off,</a:t>
            </a:r>
            <a:r>
              <a:rPr lang="en-US" b="1" dirty="0" smtClean="0"/>
              <a:t> but do present the best work / results </a:t>
            </a:r>
            <a:r>
              <a:rPr lang="en-US" dirty="0" smtClean="0"/>
              <a:t>&amp; be 1</a:t>
            </a:r>
            <a:r>
              <a:rPr lang="en-US" baseline="30000" dirty="0" smtClean="0"/>
              <a:t>st</a:t>
            </a:r>
            <a:r>
              <a:rPr lang="en-US" dirty="0" smtClean="0"/>
              <a:t> </a:t>
            </a:r>
            <a:r>
              <a:rPr lang="en-US" b="1" dirty="0" smtClean="0"/>
              <a:t>with answers &amp; solutions</a:t>
            </a:r>
          </a:p>
          <a:p>
            <a:pPr>
              <a:lnSpc>
                <a:spcPts val="4400"/>
              </a:lnSpc>
              <a:spcBef>
                <a:spcPts val="0"/>
              </a:spcBef>
            </a:pPr>
            <a:r>
              <a:rPr lang="en-US" b="1" dirty="0" smtClean="0"/>
              <a:t>Acting </a:t>
            </a:r>
            <a:r>
              <a:rPr lang="en-US" b="1" dirty="0"/>
              <a:t>like overhead</a:t>
            </a:r>
            <a:r>
              <a:rPr lang="en-US" dirty="0"/>
              <a:t> functions that </a:t>
            </a:r>
            <a:r>
              <a:rPr lang="en-US" b="1" dirty="0"/>
              <a:t>haven’t made the transition</a:t>
            </a:r>
            <a:r>
              <a:rPr lang="en-US" dirty="0"/>
              <a:t> </a:t>
            </a:r>
            <a:r>
              <a:rPr lang="en-US" sz="2400" dirty="0"/>
              <a:t>(i.e. accounting  vs. finance)</a:t>
            </a:r>
            <a:endParaRPr lang="en-US" dirty="0"/>
          </a:p>
          <a:p>
            <a:pPr>
              <a:lnSpc>
                <a:spcPts val="4400"/>
              </a:lnSpc>
              <a:spcBef>
                <a:spcPts val="0"/>
              </a:spcBef>
            </a:pPr>
            <a:r>
              <a:rPr lang="en-US" dirty="0" smtClean="0"/>
              <a:t>Relying 100% on </a:t>
            </a:r>
            <a:r>
              <a:rPr lang="en-US" b="1" dirty="0" smtClean="0"/>
              <a:t>a personal relationship</a:t>
            </a:r>
          </a:p>
          <a:p>
            <a:pPr>
              <a:lnSpc>
                <a:spcPts val="4400"/>
              </a:lnSpc>
              <a:spcBef>
                <a:spcPts val="0"/>
              </a:spcBef>
            </a:pPr>
            <a:r>
              <a:rPr lang="en-US" b="1" dirty="0" smtClean="0"/>
              <a:t>Aligning</a:t>
            </a:r>
            <a:r>
              <a:rPr lang="en-US" dirty="0" smtClean="0"/>
              <a:t> with business goals </a:t>
            </a:r>
            <a:r>
              <a:rPr lang="en-US" sz="2800" dirty="0" smtClean="0"/>
              <a:t>(but not impacting them)</a:t>
            </a:r>
            <a:endParaRPr lang="en-US" dirty="0" smtClean="0"/>
          </a:p>
          <a:p>
            <a:pPr>
              <a:lnSpc>
                <a:spcPts val="4400"/>
              </a:lnSpc>
              <a:spcBef>
                <a:spcPts val="0"/>
              </a:spcBef>
            </a:pPr>
            <a:r>
              <a:rPr lang="en-US" dirty="0" smtClean="0"/>
              <a:t>Striving only to be a </a:t>
            </a:r>
            <a:r>
              <a:rPr lang="en-US" b="1" dirty="0" smtClean="0"/>
              <a:t>business partner</a:t>
            </a:r>
            <a:r>
              <a:rPr lang="en-US" dirty="0" smtClean="0"/>
              <a:t> </a:t>
            </a:r>
            <a:r>
              <a:rPr lang="en-US" sz="2800" dirty="0" smtClean="0"/>
              <a:t>(vs. a leader)</a:t>
            </a:r>
            <a:endParaRPr lang="en-US" dirty="0" smtClean="0"/>
          </a:p>
          <a:p>
            <a:pPr>
              <a:lnSpc>
                <a:spcPts val="4400"/>
              </a:lnSpc>
              <a:spcBef>
                <a:spcPts val="0"/>
              </a:spcBef>
            </a:pPr>
            <a:r>
              <a:rPr lang="en-US" dirty="0" smtClean="0"/>
              <a:t>Acting with traits that are different than</a:t>
            </a:r>
            <a:r>
              <a:rPr lang="en-US" b="1" dirty="0" smtClean="0"/>
              <a:t> those held by the CEO</a:t>
            </a:r>
            <a:r>
              <a:rPr lang="en-US" sz="2400" dirty="0" smtClean="0"/>
              <a:t> </a:t>
            </a:r>
            <a:r>
              <a:rPr lang="en-US" sz="2800" dirty="0" smtClean="0"/>
              <a:t>(</a:t>
            </a:r>
            <a:r>
              <a:rPr lang="en-US" sz="2800" b="1" dirty="0" smtClean="0">
                <a:solidFill>
                  <a:schemeClr val="accent6">
                    <a:lumMod val="75000"/>
                  </a:schemeClr>
                </a:solidFill>
              </a:rPr>
              <a:t>not questioning everything</a:t>
            </a:r>
            <a:r>
              <a:rPr lang="en-US" sz="2800" dirty="0" smtClean="0"/>
              <a:t>)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8459177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770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31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38916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u="sng" dirty="0" smtClean="0">
                <a:solidFill>
                  <a:srgbClr val="FFFF00"/>
                </a:solidFill>
              </a:rPr>
              <a:t>Which business functions</a:t>
            </a:r>
            <a:r>
              <a:rPr lang="en-US" dirty="0" smtClean="0">
                <a:solidFill>
                  <a:srgbClr val="FFFF00"/>
                </a:solidFill>
              </a:rPr>
              <a:t> are generally </a:t>
            </a:r>
            <a:r>
              <a:rPr lang="en-US" u="sng" dirty="0" smtClean="0">
                <a:solidFill>
                  <a:srgbClr val="FFFF00"/>
                </a:solidFill>
              </a:rPr>
              <a:t>better funded</a:t>
            </a:r>
            <a:r>
              <a:rPr lang="en-US" dirty="0" smtClean="0">
                <a:solidFill>
                  <a:srgbClr val="FFFF00"/>
                </a:solidFill>
              </a:rPr>
              <a:t> and have the most influence?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dirty="0" smtClean="0"/>
              <a:t>Sales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Advertising and marketing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Customer service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IT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Product development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Production</a:t>
            </a:r>
            <a:endParaRPr lang="en-US" sz="3000" dirty="0"/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>
                <a:solidFill>
                  <a:schemeClr val="accent6">
                    <a:lumMod val="75000"/>
                  </a:schemeClr>
                </a:solidFill>
              </a:rPr>
              <a:t>Supply chain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>
                <a:solidFill>
                  <a:schemeClr val="accent6">
                    <a:lumMod val="75000"/>
                  </a:schemeClr>
                </a:solidFill>
              </a:rPr>
              <a:t>Finance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>
                <a:solidFill>
                  <a:schemeClr val="accent6">
                    <a:lumMod val="75000"/>
                  </a:schemeClr>
                </a:solidFill>
              </a:rPr>
              <a:t>Accounting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Security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PR 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Real estate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Tax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Maintenance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Law </a:t>
            </a:r>
          </a:p>
          <a:p>
            <a:pPr>
              <a:lnSpc>
                <a:spcPts val="2800"/>
              </a:lnSpc>
              <a:spcBef>
                <a:spcPts val="0"/>
              </a:spcBef>
            </a:pPr>
            <a:r>
              <a:rPr lang="en-US" sz="3000" dirty="0" smtClean="0"/>
              <a:t>HR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810000" y="1960568"/>
            <a:ext cx="5201093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2D2DB9">
                    <a:lumMod val="75000"/>
                  </a:srgbClr>
                </a:solidFill>
              </a:rPr>
              <a:t>What factors </a:t>
            </a:r>
            <a:r>
              <a:rPr lang="en-US" b="1" u="sng" dirty="0" smtClean="0">
                <a:solidFill>
                  <a:srgbClr val="2D2DB9">
                    <a:lumMod val="75000"/>
                  </a:srgbClr>
                </a:solidFill>
              </a:rPr>
              <a:t>do the well-funded functions</a:t>
            </a:r>
            <a:r>
              <a:rPr lang="en-US" b="1" dirty="0" smtClean="0">
                <a:solidFill>
                  <a:srgbClr val="2D2DB9">
                    <a:lumMod val="75000"/>
                  </a:srgbClr>
                </a:solidFill>
              </a:rPr>
              <a:t> have in common? </a:t>
            </a:r>
          </a:p>
          <a:p>
            <a:r>
              <a:rPr lang="en-US" sz="2800" dirty="0" smtClean="0">
                <a:solidFill>
                  <a:srgbClr val="2D2DB9">
                    <a:lumMod val="75000"/>
                  </a:srgbClr>
                </a:solidFill>
              </a:rPr>
              <a:t>Also what are the commonalities between </a:t>
            </a:r>
            <a:r>
              <a:rPr lang="en-US" sz="2800" u="sng" dirty="0" smtClean="0">
                <a:solidFill>
                  <a:srgbClr val="2D2DB9">
                    <a:lumMod val="75000"/>
                  </a:srgbClr>
                </a:solidFill>
              </a:rPr>
              <a:t>poorly funded functions</a:t>
            </a:r>
            <a:r>
              <a:rPr lang="en-US" sz="2800" dirty="0" smtClean="0">
                <a:solidFill>
                  <a:srgbClr val="2D2DB9">
                    <a:lumMod val="75000"/>
                  </a:srgbClr>
                </a:solidFill>
              </a:rPr>
              <a:t>?</a:t>
            </a:r>
          </a:p>
          <a:p>
            <a:endParaRPr lang="en-US" b="1" dirty="0">
              <a:solidFill>
                <a:srgbClr val="2D2DB9">
                  <a:lumMod val="75000"/>
                </a:srgbClr>
              </a:solidFill>
            </a:endParaRPr>
          </a:p>
          <a:p>
            <a:r>
              <a:rPr lang="en-US" sz="2400" dirty="0" smtClean="0">
                <a:solidFill>
                  <a:srgbClr val="00CC99">
                    <a:lumMod val="20000"/>
                    <a:lumOff val="80000"/>
                  </a:srgbClr>
                </a:solidFill>
              </a:rPr>
              <a:t>Generate revenue, data-driven, integrated, customer impact, preventing catastrophes, allow us to charge more, forward-looking, can’t be outsourced</a:t>
            </a:r>
            <a:endParaRPr lang="en-US" sz="2400" dirty="0">
              <a:solidFill>
                <a:srgbClr val="00CC99">
                  <a:lumMod val="20000"/>
                  <a:lumOff val="8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4067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16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532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32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-17721" y="3048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u="sng" dirty="0" smtClean="0">
                <a:solidFill>
                  <a:srgbClr val="FFFF00"/>
                </a:solidFill>
              </a:rPr>
              <a:t>How do you find out</a:t>
            </a:r>
            <a:r>
              <a:rPr lang="en-US" dirty="0" smtClean="0">
                <a:solidFill>
                  <a:srgbClr val="FFFF00"/>
                </a:solidFill>
              </a:rPr>
              <a:t> what your CEO cares about?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400"/>
              </a:lnSpc>
              <a:spcBef>
                <a:spcPts val="0"/>
              </a:spcBef>
              <a:buNone/>
            </a:pPr>
            <a:r>
              <a:rPr lang="en-US" b="1" dirty="0" smtClean="0"/>
              <a:t>Look for </a:t>
            </a:r>
            <a:r>
              <a:rPr lang="en-US" b="1" u="sng" dirty="0" smtClean="0"/>
              <a:t>common influence factors</a:t>
            </a:r>
            <a:r>
              <a:rPr lang="en-US" b="1" dirty="0" smtClean="0"/>
              <a:t> from these different sources of information</a:t>
            </a:r>
            <a:endParaRPr lang="en-US" dirty="0" smtClean="0"/>
          </a:p>
          <a:p>
            <a:pPr>
              <a:lnSpc>
                <a:spcPts val="3400"/>
              </a:lnSpc>
              <a:spcBef>
                <a:spcPts val="0"/>
              </a:spcBef>
            </a:pPr>
            <a:r>
              <a:rPr lang="en-US" dirty="0" smtClean="0"/>
              <a:t>The corporate </a:t>
            </a:r>
            <a:r>
              <a:rPr lang="en-US" b="1" dirty="0" smtClean="0"/>
              <a:t>goals found in </a:t>
            </a:r>
            <a:r>
              <a:rPr lang="en-US" b="1" dirty="0"/>
              <a:t>the strategic </a:t>
            </a:r>
            <a:r>
              <a:rPr lang="en-US" b="1" dirty="0" smtClean="0"/>
              <a:t>bus</a:t>
            </a:r>
            <a:r>
              <a:rPr lang="en-US" b="1" dirty="0"/>
              <a:t>. plan</a:t>
            </a:r>
            <a:r>
              <a:rPr lang="en-US" dirty="0"/>
              <a:t> </a:t>
            </a:r>
            <a:r>
              <a:rPr lang="en-US" sz="2800" dirty="0"/>
              <a:t>(revenue, profit, market share, business growth)</a:t>
            </a:r>
            <a:endParaRPr lang="en-US" dirty="0"/>
          </a:p>
          <a:p>
            <a:pPr>
              <a:lnSpc>
                <a:spcPts val="3400"/>
              </a:lnSpc>
              <a:spcBef>
                <a:spcPts val="0"/>
              </a:spcBef>
            </a:pPr>
            <a:r>
              <a:rPr lang="en-US" dirty="0" smtClean="0"/>
              <a:t>Their </a:t>
            </a:r>
            <a:r>
              <a:rPr lang="en-US" b="1" dirty="0"/>
              <a:t>personal bonus criteria</a:t>
            </a:r>
            <a:r>
              <a:rPr lang="en-US" dirty="0"/>
              <a:t> </a:t>
            </a:r>
            <a:r>
              <a:rPr lang="en-US" sz="2600" dirty="0"/>
              <a:t>(fixing existing business problems, planning for the future, acquisitions etc.)</a:t>
            </a:r>
          </a:p>
          <a:p>
            <a:pPr>
              <a:lnSpc>
                <a:spcPts val="3400"/>
              </a:lnSpc>
              <a:spcBef>
                <a:spcPts val="0"/>
              </a:spcBef>
            </a:pPr>
            <a:r>
              <a:rPr lang="en-US" dirty="0"/>
              <a:t>Areas that get disproportionately </a:t>
            </a:r>
            <a:r>
              <a:rPr lang="en-US" b="1" dirty="0"/>
              <a:t>high funding</a:t>
            </a:r>
          </a:p>
          <a:p>
            <a:pPr>
              <a:lnSpc>
                <a:spcPts val="3400"/>
              </a:lnSpc>
              <a:spcBef>
                <a:spcPts val="0"/>
              </a:spcBef>
            </a:pPr>
            <a:r>
              <a:rPr lang="en-US" b="1" dirty="0" smtClean="0"/>
              <a:t>High emphasis</a:t>
            </a:r>
            <a:r>
              <a:rPr lang="en-US" dirty="0" smtClean="0"/>
              <a:t> </a:t>
            </a:r>
            <a:r>
              <a:rPr lang="en-US" b="1" dirty="0" smtClean="0"/>
              <a:t>topics </a:t>
            </a:r>
            <a:r>
              <a:rPr lang="en-US" b="1" dirty="0"/>
              <a:t>on their</a:t>
            </a:r>
            <a:r>
              <a:rPr lang="en-US" dirty="0"/>
              <a:t> </a:t>
            </a:r>
            <a:r>
              <a:rPr lang="en-US" b="1" dirty="0"/>
              <a:t>executive agenda</a:t>
            </a:r>
            <a:r>
              <a:rPr lang="en-US" dirty="0"/>
              <a:t> or in its minutes </a:t>
            </a:r>
            <a:r>
              <a:rPr lang="en-US" sz="2800" dirty="0"/>
              <a:t>(problems or opportunities)</a:t>
            </a:r>
            <a:endParaRPr lang="en-US" dirty="0"/>
          </a:p>
          <a:p>
            <a:pPr>
              <a:lnSpc>
                <a:spcPts val="3400"/>
              </a:lnSpc>
              <a:spcBef>
                <a:spcPts val="0"/>
              </a:spcBef>
            </a:pPr>
            <a:r>
              <a:rPr lang="en-US" dirty="0" smtClean="0"/>
              <a:t>Priority </a:t>
            </a:r>
            <a:r>
              <a:rPr lang="en-US" b="1" dirty="0"/>
              <a:t>content in their </a:t>
            </a:r>
            <a:r>
              <a:rPr lang="en-US" b="1" dirty="0" smtClean="0"/>
              <a:t>major speeches</a:t>
            </a:r>
            <a:endParaRPr lang="en-US" b="1" dirty="0"/>
          </a:p>
          <a:p>
            <a:pPr>
              <a:lnSpc>
                <a:spcPts val="3400"/>
              </a:lnSpc>
              <a:spcBef>
                <a:spcPts val="0"/>
              </a:spcBef>
            </a:pPr>
            <a:r>
              <a:rPr lang="en-US" dirty="0" smtClean="0"/>
              <a:t>Look for the </a:t>
            </a:r>
            <a:r>
              <a:rPr lang="en-US" b="1" dirty="0" smtClean="0"/>
              <a:t>traits reflected in their favorite business units </a:t>
            </a:r>
            <a:r>
              <a:rPr lang="en-US" dirty="0" smtClean="0"/>
              <a:t>and those that </a:t>
            </a:r>
            <a:r>
              <a:rPr lang="en-US" b="1" dirty="0" smtClean="0"/>
              <a:t>they admire</a:t>
            </a:r>
          </a:p>
          <a:p>
            <a:pPr>
              <a:lnSpc>
                <a:spcPts val="3400"/>
              </a:lnSpc>
              <a:spcBef>
                <a:spcPts val="0"/>
              </a:spcBef>
            </a:pPr>
            <a:r>
              <a:rPr lang="en-US" b="1" dirty="0" smtClean="0"/>
              <a:t>Ask them to prioritize</a:t>
            </a:r>
            <a:r>
              <a:rPr lang="en-US" dirty="0" smtClean="0"/>
              <a:t> </a:t>
            </a:r>
            <a:r>
              <a:rPr lang="en-US" b="1" dirty="0" smtClean="0"/>
              <a:t>your list</a:t>
            </a:r>
            <a:r>
              <a:rPr lang="en-US" dirty="0" smtClean="0"/>
              <a:t> of possible results</a:t>
            </a:r>
          </a:p>
        </p:txBody>
      </p:sp>
    </p:spTree>
    <p:extLst>
      <p:ext uri="{BB962C8B-B14F-4D97-AF65-F5344CB8AC3E}">
        <p14:creationId xmlns:p14="http://schemas.microsoft.com/office/powerpoint/2010/main" val="31173634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33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52400" y="381000"/>
            <a:ext cx="8991600" cy="51090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endParaRPr lang="en-US" sz="3000" b="1" dirty="0" smtClean="0">
              <a:solidFill>
                <a:srgbClr val="FFFFFF"/>
              </a:solidFill>
            </a:endParaRPr>
          </a:p>
          <a:p>
            <a:pPr>
              <a:lnSpc>
                <a:spcPct val="150000"/>
              </a:lnSpc>
            </a:pPr>
            <a:endParaRPr lang="en-US" sz="3000" b="1" dirty="0">
              <a:solidFill>
                <a:srgbClr val="FFFFFF"/>
              </a:solidFill>
            </a:endParaRPr>
          </a:p>
          <a:p>
            <a:pPr algn="ctr"/>
            <a:r>
              <a:rPr lang="en-US" sz="4000" b="1" dirty="0" smtClean="0">
                <a:solidFill>
                  <a:srgbClr val="FFFF00"/>
                </a:solidFill>
              </a:rPr>
              <a:t>Obviously can’t change everything in HR at once… </a:t>
            </a:r>
          </a:p>
          <a:p>
            <a:pPr algn="ctr"/>
            <a:endParaRPr lang="en-US" sz="3600" b="1" dirty="0" smtClean="0">
              <a:solidFill>
                <a:srgbClr val="FFFF00"/>
              </a:solidFill>
            </a:endParaRPr>
          </a:p>
          <a:p>
            <a:pPr algn="ctr"/>
            <a:r>
              <a:rPr lang="en-US" sz="4000" b="1" dirty="0" smtClean="0">
                <a:solidFill>
                  <a:srgbClr val="FFFF00"/>
                </a:solidFill>
              </a:rPr>
              <a:t>But here are </a:t>
            </a:r>
            <a:r>
              <a:rPr lang="en-US" sz="4000" b="1" u="sng" dirty="0" smtClean="0">
                <a:solidFill>
                  <a:srgbClr val="FFFF00"/>
                </a:solidFill>
              </a:rPr>
              <a:t>16 different categories of influence actions</a:t>
            </a:r>
            <a:r>
              <a:rPr lang="en-US" sz="4000" b="1" dirty="0" smtClean="0">
                <a:solidFill>
                  <a:srgbClr val="FFFF00"/>
                </a:solidFill>
              </a:rPr>
              <a:t> that you should consider</a:t>
            </a:r>
          </a:p>
        </p:txBody>
      </p:sp>
    </p:spTree>
    <p:extLst>
      <p:ext uri="{BB962C8B-B14F-4D97-AF65-F5344CB8AC3E}">
        <p14:creationId xmlns:p14="http://schemas.microsoft.com/office/powerpoint/2010/main" val="88139676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13DED91-5CCE-42F4-802D-DC48D677AC5F}" type="slidenum">
              <a:rPr lang="en-US">
                <a:solidFill>
                  <a:srgbClr val="000000"/>
                </a:solidFill>
              </a:rPr>
              <a:pPr>
                <a:defRPr/>
              </a:pPr>
              <a:t>34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0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990600"/>
          </a:xfrm>
        </p:spPr>
        <p:txBody>
          <a:bodyPr/>
          <a:lstStyle/>
          <a:p>
            <a:pPr>
              <a:lnSpc>
                <a:spcPts val="3200"/>
              </a:lnSpc>
              <a:defRPr/>
            </a:pPr>
            <a:r>
              <a:rPr lang="en-US" u="sng" dirty="0" smtClean="0">
                <a:solidFill>
                  <a:srgbClr val="FFFF00"/>
                </a:solidFill>
                <a:latin typeface="+mn-lt"/>
              </a:rPr>
              <a:t>16 action categories</a:t>
            </a:r>
            <a:r>
              <a:rPr lang="en-US" dirty="0" smtClean="0">
                <a:solidFill>
                  <a:srgbClr val="FFFF00"/>
                </a:solidFill>
                <a:latin typeface="+mn-lt"/>
              </a:rPr>
              <a:t> for impressing your CEO</a:t>
            </a:r>
            <a:endParaRPr lang="en-US" dirty="0">
              <a:solidFill>
                <a:srgbClr val="FFFF00"/>
              </a:solidFill>
              <a:latin typeface="+mn-lt"/>
            </a:endParaRPr>
          </a:p>
        </p:txBody>
      </p:sp>
      <p:sp>
        <p:nvSpPr>
          <p:cNvPr id="2105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3866" y="990600"/>
            <a:ext cx="8990134" cy="5867400"/>
          </a:xfrm>
        </p:spPr>
        <p:txBody>
          <a:bodyPr/>
          <a:lstStyle/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b="1" dirty="0" smtClean="0"/>
              <a:t>Act as they do</a:t>
            </a:r>
            <a:r>
              <a:rPr lang="en-US" sz="2800" dirty="0" smtClean="0"/>
              <a:t> &amp; share their traits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/>
              <a:t>Use </a:t>
            </a:r>
            <a:r>
              <a:rPr lang="en-US" sz="2800" b="1" dirty="0"/>
              <a:t>their </a:t>
            </a:r>
            <a:r>
              <a:rPr lang="en-US" sz="2800" b="1" dirty="0" smtClean="0"/>
              <a:t>language</a:t>
            </a:r>
            <a:r>
              <a:rPr lang="en-US" sz="2800" dirty="0" smtClean="0"/>
              <a:t> (the language of business)</a:t>
            </a:r>
            <a:endParaRPr lang="en-US" sz="2800" dirty="0"/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/>
              <a:t>Make them </a:t>
            </a:r>
            <a:r>
              <a:rPr lang="en-US" sz="2800" b="1" dirty="0" smtClean="0"/>
              <a:t>revenue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/>
              <a:t>Also impact the firm’s other </a:t>
            </a:r>
            <a:r>
              <a:rPr lang="en-US" sz="2800" b="1" dirty="0" smtClean="0"/>
              <a:t>strategic goals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b="1" dirty="0" smtClean="0">
                <a:solidFill>
                  <a:schemeClr val="accent6">
                    <a:lumMod val="75000"/>
                  </a:schemeClr>
                </a:solidFill>
              </a:rPr>
              <a:t>Convert HR results 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to $ of revenue impacts 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</a:rPr>
              <a:t>Increase the</a:t>
            </a:r>
            <a:r>
              <a:rPr lang="en-US" sz="2800" b="1" dirty="0" smtClean="0">
                <a:solidFill>
                  <a:schemeClr val="accent6">
                    <a:lumMod val="75000"/>
                  </a:schemeClr>
                </a:solidFill>
              </a:rPr>
              <a:t> productivity/innovation of your workforce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>
                <a:solidFill>
                  <a:schemeClr val="accent6">
                    <a:lumMod val="75000"/>
                  </a:schemeClr>
                </a:solidFill>
              </a:rPr>
              <a:t>Build </a:t>
            </a:r>
            <a:r>
              <a:rPr lang="en-US" sz="2800" b="1" dirty="0">
                <a:solidFill>
                  <a:schemeClr val="accent6">
                    <a:lumMod val="75000"/>
                  </a:schemeClr>
                </a:solidFill>
              </a:rPr>
              <a:t>a performance culture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/>
              <a:t>Solve </a:t>
            </a:r>
            <a:r>
              <a:rPr lang="en-US" sz="2800" b="1" dirty="0" smtClean="0"/>
              <a:t>their business problems</a:t>
            </a:r>
            <a:r>
              <a:rPr lang="en-US" sz="2800" dirty="0" smtClean="0"/>
              <a:t> (not HR problems)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/>
              <a:t>Make </a:t>
            </a:r>
            <a:r>
              <a:rPr lang="en-US" sz="2800" b="1" dirty="0"/>
              <a:t>decisions with data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b="1" dirty="0" smtClean="0"/>
              <a:t>Tell </a:t>
            </a:r>
            <a:r>
              <a:rPr lang="en-US" sz="2800" b="1" dirty="0"/>
              <a:t>them about the future</a:t>
            </a:r>
            <a:r>
              <a:rPr lang="en-US" sz="2800" dirty="0"/>
              <a:t>, not history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/>
              <a:t>Provide a </a:t>
            </a:r>
            <a:r>
              <a:rPr lang="en-US" sz="2800" b="1" dirty="0"/>
              <a:t>competitive advantage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/>
              <a:t>Use </a:t>
            </a:r>
            <a:r>
              <a:rPr lang="en-US" sz="2800" b="1" dirty="0" smtClean="0"/>
              <a:t>technology everywhere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b="1" dirty="0" smtClean="0"/>
              <a:t>Shift your focus from </a:t>
            </a:r>
            <a:r>
              <a:rPr lang="en-US" sz="2800" b="1" dirty="0"/>
              <a:t>cost </a:t>
            </a:r>
            <a:r>
              <a:rPr lang="en-US" sz="2800" b="1" dirty="0" smtClean="0"/>
              <a:t>cutting</a:t>
            </a:r>
            <a:r>
              <a:rPr lang="en-US" sz="2800" dirty="0" smtClean="0"/>
              <a:t> to revenue increases 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/>
              <a:t>Increase organizational </a:t>
            </a:r>
            <a:r>
              <a:rPr lang="en-US" sz="2800" b="1" dirty="0" smtClean="0"/>
              <a:t>speed and learning</a:t>
            </a:r>
            <a:r>
              <a:rPr lang="en-US" sz="2800" dirty="0" smtClean="0"/>
              <a:t> speed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/>
              <a:t>Help </a:t>
            </a:r>
            <a:r>
              <a:rPr lang="en-US" sz="2800" b="1" dirty="0" smtClean="0"/>
              <a:t>the CEO be more visible</a:t>
            </a:r>
          </a:p>
          <a:p>
            <a:pPr marL="509588" indent="-509588" defTabSz="114300">
              <a:lnSpc>
                <a:spcPts val="280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/>
              <a:t>Avoid making a </a:t>
            </a:r>
            <a:r>
              <a:rPr lang="en-US" sz="2800" b="1" dirty="0" smtClean="0"/>
              <a:t>single major error in HR</a:t>
            </a:r>
          </a:p>
          <a:p>
            <a:pPr marL="0" indent="0" defTabSz="114300">
              <a:lnSpc>
                <a:spcPts val="3800"/>
              </a:lnSpc>
              <a:buNone/>
              <a:tabLst>
                <a:tab pos="1887538" algn="l"/>
                <a:tab pos="2624138" algn="l"/>
              </a:tabLst>
            </a:pPr>
            <a:endParaRPr lang="en-US" dirty="0" smtClean="0">
              <a:solidFill>
                <a:schemeClr val="tx2"/>
              </a:solidFill>
            </a:endParaRPr>
          </a:p>
        </p:txBody>
      </p:sp>
      <p:cxnSp>
        <p:nvCxnSpPr>
          <p:cNvPr id="5" name="Straight Arrow Connector 4"/>
          <p:cNvCxnSpPr/>
          <p:nvPr/>
        </p:nvCxnSpPr>
        <p:spPr bwMode="auto">
          <a:xfrm>
            <a:off x="9067800" y="2514600"/>
            <a:ext cx="0" cy="914400"/>
          </a:xfrm>
          <a:prstGeom prst="straightConnector1">
            <a:avLst/>
          </a:prstGeom>
          <a:solidFill>
            <a:schemeClr val="accent1"/>
          </a:solidFill>
          <a:ln w="41275" cap="flat" cmpd="sng" algn="ctr">
            <a:solidFill>
              <a:srgbClr val="C00000"/>
            </a:solidFill>
            <a:prstDash val="solid"/>
            <a:round/>
            <a:headEnd type="arrow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84334721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770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35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CEO… with these </a:t>
            </a:r>
            <a:r>
              <a:rPr lang="en-US" u="sng" dirty="0" smtClean="0">
                <a:solidFill>
                  <a:srgbClr val="FFFF00"/>
                </a:solidFill>
              </a:rPr>
              <a:t>traits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514350" indent="-514350">
              <a:lnSpc>
                <a:spcPts val="3000"/>
              </a:lnSpc>
              <a:spcBef>
                <a:spcPts val="0"/>
              </a:spcBef>
              <a:buAutoNum type="arabicParenR"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Act as they do / mirror their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traits</a:t>
            </a:r>
            <a:r>
              <a:rPr lang="en-US" sz="2800" dirty="0" smtClean="0"/>
              <a:t> </a:t>
            </a:r>
            <a:endParaRPr lang="en-US" sz="3000" dirty="0"/>
          </a:p>
          <a:p>
            <a:pPr marL="0" indent="0">
              <a:lnSpc>
                <a:spcPts val="3000"/>
              </a:lnSpc>
              <a:spcBef>
                <a:spcPts val="0"/>
              </a:spcBef>
              <a:buNone/>
            </a:pPr>
            <a:r>
              <a:rPr lang="en-US" b="1" dirty="0" smtClean="0"/>
              <a:t>ID a CEO’s traits and those of people </a:t>
            </a:r>
            <a:r>
              <a:rPr lang="en-US" b="1" u="sng" dirty="0" smtClean="0"/>
              <a:t>they admire</a:t>
            </a:r>
          </a:p>
          <a:p>
            <a:pPr marL="0" indent="0">
              <a:lnSpc>
                <a:spcPts val="3000"/>
              </a:lnSpc>
              <a:spcBef>
                <a:spcPts val="0"/>
              </a:spcBef>
              <a:buNone/>
            </a:pPr>
            <a:r>
              <a:rPr lang="en-US" b="1" dirty="0" smtClean="0"/>
              <a:t>Some common CEO traits include:</a:t>
            </a:r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b="1" dirty="0" smtClean="0"/>
              <a:t>Interrupting and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asking a lot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of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questions</a:t>
            </a:r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Speak with numbers</a:t>
            </a:r>
            <a:r>
              <a:rPr lang="en-US" b="1" dirty="0"/>
              <a:t> </a:t>
            </a:r>
            <a:r>
              <a:rPr lang="en-US" dirty="0"/>
              <a:t>and with charts</a:t>
            </a:r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b="1" dirty="0"/>
              <a:t>Want to know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“why”</a:t>
            </a:r>
            <a:r>
              <a:rPr lang="en-US" b="1" dirty="0"/>
              <a:t> </a:t>
            </a:r>
            <a:r>
              <a:rPr lang="en-US" dirty="0"/>
              <a:t>things work &amp; fail</a:t>
            </a:r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Expect </a:t>
            </a:r>
            <a:r>
              <a:rPr lang="en-US" dirty="0"/>
              <a:t>to </a:t>
            </a:r>
            <a:r>
              <a:rPr lang="en-US" b="1" dirty="0"/>
              <a:t>win and be </a:t>
            </a:r>
            <a:r>
              <a:rPr lang="en-US" b="1" dirty="0" smtClean="0"/>
              <a:t>first every time</a:t>
            </a:r>
            <a:endParaRPr lang="en-US" b="1" dirty="0"/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dirty="0"/>
              <a:t>Focus on revenue </a:t>
            </a:r>
            <a:r>
              <a:rPr lang="en-US" b="1" dirty="0"/>
              <a:t>and bottom line results</a:t>
            </a:r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Take </a:t>
            </a:r>
            <a:r>
              <a:rPr lang="en-US" b="1" dirty="0"/>
              <a:t>calculated risks</a:t>
            </a:r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dirty="0"/>
              <a:t>Make</a:t>
            </a:r>
            <a:r>
              <a:rPr lang="en-US" b="1" dirty="0"/>
              <a:t> bold decisions</a:t>
            </a:r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Be </a:t>
            </a:r>
            <a:r>
              <a:rPr lang="en-US" b="1" dirty="0"/>
              <a:t>highly competitive</a:t>
            </a:r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Be </a:t>
            </a:r>
            <a:r>
              <a:rPr lang="en-US" b="1" dirty="0" smtClean="0"/>
              <a:t>forward-looking </a:t>
            </a:r>
            <a:r>
              <a:rPr lang="en-US" dirty="0" smtClean="0"/>
              <a:t>and</a:t>
            </a:r>
            <a:r>
              <a:rPr lang="en-US" b="1" dirty="0" smtClean="0"/>
              <a:t>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forecast</a:t>
            </a:r>
            <a:r>
              <a:rPr lang="en-US" b="1" dirty="0" smtClean="0"/>
              <a:t> ahead</a:t>
            </a:r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Make everything </a:t>
            </a:r>
            <a:r>
              <a:rPr lang="en-US" b="1" dirty="0" smtClean="0"/>
              <a:t>quickly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scalable</a:t>
            </a:r>
            <a:r>
              <a:rPr lang="en-US" b="1" dirty="0" smtClean="0"/>
              <a:t> / adaptable</a:t>
            </a:r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dirty="0" smtClean="0"/>
              <a:t>Always</a:t>
            </a:r>
            <a:r>
              <a:rPr lang="en-US" b="1" dirty="0" smtClean="0"/>
              <a:t> have a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plan B</a:t>
            </a:r>
          </a:p>
          <a:p>
            <a:pPr marL="404813" indent="-404813">
              <a:lnSpc>
                <a:spcPts val="3000"/>
              </a:lnSpc>
              <a:spcBef>
                <a:spcPts val="0"/>
              </a:spcBef>
            </a:pPr>
            <a:r>
              <a:rPr lang="en-US" b="1" dirty="0" smtClean="0"/>
              <a:t>Find a way, </a:t>
            </a:r>
            <a:r>
              <a:rPr lang="en-US" dirty="0" smtClean="0"/>
              <a:t>offer or accept no excuses</a:t>
            </a:r>
          </a:p>
        </p:txBody>
      </p:sp>
    </p:spTree>
    <p:extLst>
      <p:ext uri="{BB962C8B-B14F-4D97-AF65-F5344CB8AC3E}">
        <p14:creationId xmlns:p14="http://schemas.microsoft.com/office/powerpoint/2010/main" val="21627125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Number Placeholder 4"/>
          <p:cNvSpPr txBox="1">
            <a:spLocks noGrp="1"/>
          </p:cNvSpPr>
          <p:nvPr/>
        </p:nvSpPr>
        <p:spPr bwMode="auto">
          <a:xfrm>
            <a:off x="8695660" y="6420293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fld id="{E43E0C7F-669C-414B-B5AE-08BFA656EE45}" type="slidenum">
              <a:rPr lang="en-US" sz="1400">
                <a:solidFill>
                  <a:srgbClr val="000000"/>
                </a:solidFill>
                <a:cs typeface="+mn-cs"/>
              </a:rPr>
              <a:pPr/>
              <a:t>36</a:t>
            </a:fld>
            <a:endParaRPr lang="en-US" sz="1400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8860" y="248093"/>
            <a:ext cx="9144000" cy="533400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sz="3100" dirty="0" smtClean="0">
                <a:solidFill>
                  <a:srgbClr val="FFFF00"/>
                </a:solidFill>
              </a:rPr>
              <a:t>Remember that you are trying to impress </a:t>
            </a:r>
            <a:br>
              <a:rPr lang="en-US" sz="3100" dirty="0" smtClean="0">
                <a:solidFill>
                  <a:srgbClr val="FFFF00"/>
                </a:solidFill>
              </a:rPr>
            </a:br>
            <a:r>
              <a:rPr lang="en-US" sz="3100" dirty="0" smtClean="0">
                <a:solidFill>
                  <a:srgbClr val="FFFF00"/>
                </a:solidFill>
              </a:rPr>
              <a:t>a mega-aggressive person</a:t>
            </a:r>
          </a:p>
        </p:txBody>
      </p:sp>
      <p:sp>
        <p:nvSpPr>
          <p:cNvPr id="2970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61260" y="1086293"/>
            <a:ext cx="8839200" cy="5512443"/>
          </a:xfrm>
        </p:spPr>
        <p:txBody>
          <a:bodyPr/>
          <a:lstStyle/>
          <a:p>
            <a:pPr marL="0" indent="0" algn="ctr" eaLnBrk="1" hangingPunct="1">
              <a:buNone/>
            </a:pPr>
            <a:r>
              <a:rPr lang="en-US" b="1" dirty="0" smtClean="0"/>
              <a:t>Regardless of their sex… </a:t>
            </a:r>
          </a:p>
          <a:p>
            <a:pPr marL="0" indent="0" algn="ctr" eaLnBrk="1" hangingPunct="1">
              <a:buNone/>
            </a:pPr>
            <a:r>
              <a:rPr lang="en-US" b="1" dirty="0" smtClean="0"/>
              <a:t>most CEO’s have</a:t>
            </a:r>
            <a:r>
              <a:rPr lang="en-US" dirty="0" smtClean="0"/>
              <a:t> </a:t>
            </a:r>
            <a:r>
              <a:rPr lang="en-US" b="1" dirty="0" smtClean="0"/>
              <a:t>“major huevos”, so </a:t>
            </a:r>
            <a:r>
              <a:rPr lang="en-US" sz="4000" b="1" i="1" dirty="0" smtClean="0"/>
              <a:t>be bold!</a:t>
            </a:r>
          </a:p>
          <a:p>
            <a:pPr eaLnBrk="1" hangingPunct="1"/>
            <a:endParaRPr lang="en-US" dirty="0"/>
          </a:p>
        </p:txBody>
      </p:sp>
      <p:sp>
        <p:nvSpPr>
          <p:cNvPr id="29703" name="Slide Number Placeholder 6"/>
          <p:cNvSpPr>
            <a:spLocks noGrp="1"/>
          </p:cNvSpPr>
          <p:nvPr>
            <p:ph type="sldNum" sz="quarter" idx="10"/>
          </p:nvPr>
        </p:nvSpPr>
        <p:spPr>
          <a:xfrm>
            <a:off x="8695660" y="6420293"/>
            <a:ext cx="1905000" cy="457200"/>
          </a:xfrm>
          <a:noFill/>
        </p:spPr>
        <p:txBody>
          <a:bodyPr/>
          <a:lstStyle/>
          <a:p>
            <a:fld id="{B71C8D64-960E-4CAE-82EA-52FECD576B0F}" type="slidenum">
              <a:rPr lang="en-US" smtClean="0">
                <a:solidFill>
                  <a:srgbClr val="000000"/>
                </a:solidFill>
              </a:rPr>
              <a:pPr/>
              <a:t>36</a:t>
            </a:fld>
            <a:endParaRPr lang="en-US" dirty="0" smtClean="0">
              <a:solidFill>
                <a:srgbClr val="000000"/>
              </a:solidFill>
            </a:endParaRPr>
          </a:p>
        </p:txBody>
      </p:sp>
      <p:pic>
        <p:nvPicPr>
          <p:cNvPr id="26626" name="Picture 2" descr="http://3.bp.blogspot.com/_RvpVKx8hQpQ/SP0tilY9UtI/AAAAAAAAAxA/MjVCroAGX_Y/s400/bull6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4579" y="3322418"/>
            <a:ext cx="2938462" cy="2669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://upload.wikimedia.org/wikipedia/en/c/c9/Charging_Bull_statue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58" t="4353" r="3893"/>
          <a:stretch/>
        </p:blipFill>
        <p:spPr bwMode="auto">
          <a:xfrm>
            <a:off x="866816" y="3348999"/>
            <a:ext cx="2875844" cy="2609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59196" y="3161349"/>
            <a:ext cx="3251403" cy="2934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559372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/>
          <a:p>
            <a:fld id="{BFA85102-B34F-41F2-A581-42CBDCD30A9D}" type="slidenum">
              <a:rPr lang="en-US" smtClean="0"/>
              <a:pPr/>
              <a:t>37</a:t>
            </a:fld>
            <a:endParaRPr lang="en-US" dirty="0" smtClean="0"/>
          </a:p>
        </p:txBody>
      </p:sp>
      <p:sp>
        <p:nvSpPr>
          <p:cNvPr id="41267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52400"/>
            <a:ext cx="9144000" cy="7620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u="sng" dirty="0" smtClean="0">
                <a:solidFill>
                  <a:srgbClr val="FFFF00"/>
                </a:solidFill>
              </a:rPr>
              <a:t>CEO’s see things differently</a:t>
            </a:r>
            <a:r>
              <a:rPr lang="en-US" dirty="0" smtClean="0">
                <a:solidFill>
                  <a:srgbClr val="FFFF00"/>
                </a:solidFill>
              </a:rPr>
              <a:t> than those in HR </a:t>
            </a:r>
            <a:endParaRPr lang="en-US" b="0" u="sng" dirty="0" smtClean="0">
              <a:solidFill>
                <a:srgbClr val="FFFF00"/>
              </a:solidFill>
            </a:endParaRPr>
          </a:p>
        </p:txBody>
      </p:sp>
      <p:sp>
        <p:nvSpPr>
          <p:cNvPr id="4126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1143000"/>
            <a:ext cx="8610600" cy="4203700"/>
          </a:xfrm>
        </p:spPr>
        <p:txBody>
          <a:bodyPr/>
          <a:lstStyle/>
          <a:p>
            <a:pPr marL="609600" indent="-609600" defTabSz="174625" eaLnBrk="1" hangingPunct="1">
              <a:buFont typeface="Wingdings" pitchFamily="2" charset="2"/>
              <a:buNone/>
              <a:tabLst>
                <a:tab pos="112713" algn="l"/>
              </a:tabLst>
            </a:pPr>
            <a:r>
              <a:rPr lang="en-US" dirty="0" smtClean="0"/>
              <a:t>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0" y="1097409"/>
            <a:ext cx="9144000" cy="50013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000000"/>
                </a:solidFill>
              </a:rPr>
              <a:t>Which assumption reflects HR thinking?</a:t>
            </a:r>
          </a:p>
          <a:p>
            <a:endParaRPr lang="en-US" b="1" dirty="0">
              <a:solidFill>
                <a:srgbClr val="000000"/>
              </a:solidFill>
            </a:endParaRPr>
          </a:p>
          <a:p>
            <a:endParaRPr lang="en-US" b="1" dirty="0" smtClean="0">
              <a:solidFill>
                <a:srgbClr val="000000"/>
              </a:solidFill>
            </a:endParaRPr>
          </a:p>
          <a:p>
            <a:endParaRPr lang="en-US" b="1" dirty="0">
              <a:solidFill>
                <a:srgbClr val="000000"/>
              </a:solidFill>
            </a:endParaRPr>
          </a:p>
          <a:p>
            <a:endParaRPr lang="en-US" b="1" dirty="0" smtClean="0">
              <a:solidFill>
                <a:srgbClr val="000000"/>
              </a:solidFill>
            </a:endParaRPr>
          </a:p>
          <a:p>
            <a:endParaRPr lang="en-US" b="1" dirty="0">
              <a:solidFill>
                <a:srgbClr val="000000"/>
              </a:solidFill>
            </a:endParaRPr>
          </a:p>
          <a:p>
            <a:endParaRPr lang="en-US" b="1" dirty="0" smtClean="0">
              <a:solidFill>
                <a:srgbClr val="000000"/>
              </a:solidFill>
            </a:endParaRPr>
          </a:p>
          <a:p>
            <a:endParaRPr lang="en-US" b="1" dirty="0">
              <a:solidFill>
                <a:srgbClr val="000000"/>
              </a:solidFill>
            </a:endParaRPr>
          </a:p>
          <a:p>
            <a:endParaRPr lang="en-US" b="1" dirty="0" smtClean="0">
              <a:solidFill>
                <a:srgbClr val="000000"/>
              </a:solidFill>
            </a:endParaRPr>
          </a:p>
          <a:p>
            <a:pPr algn="ctr"/>
            <a:endParaRPr lang="en-US" b="1" dirty="0">
              <a:solidFill>
                <a:srgbClr val="C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5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9975" r="49198" b="6101"/>
          <a:stretch/>
        </p:blipFill>
        <p:spPr>
          <a:xfrm>
            <a:off x="4320798" y="1753118"/>
            <a:ext cx="3006514" cy="3724294"/>
          </a:xfrm>
          <a:prstGeom prst="rect">
            <a:avLst/>
          </a:prstGeom>
        </p:spPr>
      </p:pic>
      <p:pic>
        <p:nvPicPr>
          <p:cNvPr id="14" name="Picture 13" descr="https://encrypted-tbn0.gstatic.com/images?q=tbn:ANd9GcQuUS7K6Bj9pHynd7bBuokhJSjFn0YUV80gkKg2BQkBSb1us1CQ"/>
          <p:cNvPicPr/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 rot="20648623" flipH="1">
            <a:off x="6951211" y="3834590"/>
            <a:ext cx="563658" cy="1211580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-5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2407" t="8629" b="6017"/>
          <a:stretch/>
        </p:blipFill>
        <p:spPr>
          <a:xfrm>
            <a:off x="1512094" y="1671178"/>
            <a:ext cx="3021806" cy="384088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-45639" y="5739534"/>
            <a:ext cx="9159078" cy="8874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100"/>
              </a:lnSpc>
            </a:pPr>
            <a:r>
              <a:rPr lang="en-US" b="1" dirty="0" smtClean="0">
                <a:solidFill>
                  <a:srgbClr val="000000"/>
                </a:solidFill>
              </a:rPr>
              <a:t>And which assumption reflects CEO thinking?</a:t>
            </a:r>
          </a:p>
          <a:p>
            <a:pPr algn="ctr">
              <a:lnSpc>
                <a:spcPts val="3100"/>
              </a:lnSpc>
            </a:pPr>
            <a:r>
              <a:rPr lang="en-US" b="1" dirty="0" smtClean="0">
                <a:solidFill>
                  <a:srgbClr val="000000"/>
                </a:solidFill>
              </a:rPr>
              <a:t> </a:t>
            </a:r>
            <a:r>
              <a:rPr lang="en-US" sz="2600" dirty="0" smtClean="0">
                <a:solidFill>
                  <a:srgbClr val="000000"/>
                </a:solidFill>
              </a:rPr>
              <a:t>(And which one makes the most sense in a fast-changing world?)</a:t>
            </a:r>
            <a:endParaRPr lang="en-US" sz="2600" u="sng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409132" y="4478202"/>
            <a:ext cx="17155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</a:rPr>
              <a:t>a</a:t>
            </a:r>
            <a:r>
              <a:rPr lang="en-US" sz="2400" b="1" dirty="0" smtClean="0">
                <a:solidFill>
                  <a:srgbClr val="C00000"/>
                </a:solidFill>
              </a:rPr>
              <a:t>nd leaking</a:t>
            </a:r>
            <a:endParaRPr lang="en-US" sz="2400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55102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30163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38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by… speaking their language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41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2) Speak the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same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language as they do 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  <a:p>
            <a:pPr defTabSz="114300" eaLnBrk="1" hangingPunct="1">
              <a:lnSpc>
                <a:spcPts val="41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CEO's </a:t>
            </a:r>
            <a:r>
              <a:rPr lang="en-US" dirty="0"/>
              <a:t>respect others that also use </a:t>
            </a:r>
            <a:r>
              <a:rPr lang="en-US" dirty="0" smtClean="0"/>
              <a:t>“</a:t>
            </a:r>
            <a:r>
              <a:rPr lang="en-US" b="1" dirty="0" smtClean="0"/>
              <a:t>the </a:t>
            </a:r>
            <a:r>
              <a:rPr lang="en-US" b="1" dirty="0"/>
              <a:t>language of </a:t>
            </a:r>
            <a:r>
              <a:rPr lang="en-US" b="1" dirty="0" smtClean="0"/>
              <a:t>business”… which </a:t>
            </a:r>
            <a:r>
              <a:rPr lang="en-US" b="1" dirty="0"/>
              <a:t>is money ($’s</a:t>
            </a:r>
            <a:r>
              <a:rPr lang="en-US" dirty="0"/>
              <a:t> / </a:t>
            </a:r>
            <a:r>
              <a:rPr lang="en-US" b="1" dirty="0"/>
              <a:t>KSh) or </a:t>
            </a:r>
            <a:r>
              <a:rPr lang="en-US" b="1" dirty="0" smtClean="0"/>
              <a:t>numbers/data </a:t>
            </a:r>
            <a:r>
              <a:rPr lang="en-US" dirty="0" smtClean="0"/>
              <a:t>that cover business results</a:t>
            </a:r>
          </a:p>
          <a:p>
            <a:pPr defTabSz="114300" eaLnBrk="1" hangingPunct="1">
              <a:lnSpc>
                <a:spcPts val="41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b="1" dirty="0" smtClean="0"/>
              <a:t>Executives also </a:t>
            </a:r>
            <a:r>
              <a:rPr lang="en-US" b="1" u="sng" dirty="0" smtClean="0"/>
              <a:t>dislike functions</a:t>
            </a:r>
            <a:r>
              <a:rPr lang="en-US" b="1" dirty="0" smtClean="0"/>
              <a:t> that routinely invent their own jargon </a:t>
            </a:r>
            <a:r>
              <a:rPr lang="en-US" dirty="0" smtClean="0"/>
              <a:t>(i.e.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HR speak</a:t>
            </a:r>
            <a:r>
              <a:rPr lang="en-US" dirty="0" smtClean="0"/>
              <a:t>)</a:t>
            </a:r>
          </a:p>
          <a:p>
            <a:pPr marL="339725" indent="0" defTabSz="114300" eaLnBrk="1" hangingPunct="1">
              <a:lnSpc>
                <a:spcPts val="41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b="1" dirty="0" smtClean="0"/>
              <a:t>So avoid HR jargon like</a:t>
            </a:r>
            <a:r>
              <a:rPr lang="en-US" dirty="0" smtClean="0"/>
              <a:t>… </a:t>
            </a:r>
          </a:p>
          <a:p>
            <a:pPr marL="339725" indent="0" defTabSz="114300" eaLnBrk="1" hangingPunct="1">
              <a:lnSpc>
                <a:spcPts val="41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Engagement																		Emotional intelligence Empowerment                 Business partner</a:t>
            </a:r>
          </a:p>
          <a:p>
            <a:pPr marL="339725" indent="0" defTabSz="114300" eaLnBrk="1" hangingPunct="1">
              <a:lnSpc>
                <a:spcPts val="41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Aligned with goals          Happiness</a:t>
            </a:r>
          </a:p>
          <a:p>
            <a:pPr marL="339725" indent="0" defTabSz="114300" eaLnBrk="1" hangingPunct="1">
              <a:lnSpc>
                <a:spcPts val="41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Work/life balance 										Executive coach </a:t>
            </a:r>
          </a:p>
        </p:txBody>
      </p:sp>
    </p:spTree>
    <p:extLst>
      <p:ext uri="{BB962C8B-B14F-4D97-AF65-F5344CB8AC3E}">
        <p14:creationId xmlns:p14="http://schemas.microsoft.com/office/powerpoint/2010/main" val="142966402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r>
              <a:rPr lang="en-US" dirty="0" smtClean="0">
                <a:solidFill>
                  <a:srgbClr val="FFFF00"/>
                </a:solidFill>
              </a:rPr>
              <a:t>Examples of </a:t>
            </a:r>
            <a:r>
              <a:rPr lang="en-US" u="sng" dirty="0" smtClean="0">
                <a:solidFill>
                  <a:srgbClr val="FFFF00"/>
                </a:solidFill>
              </a:rPr>
              <a:t>soft phrases to avoid</a:t>
            </a:r>
            <a:r>
              <a:rPr lang="en-US" dirty="0" smtClean="0">
                <a:solidFill>
                  <a:srgbClr val="FFFF00"/>
                </a:solidFill>
              </a:rPr>
              <a:t> </a:t>
            </a:r>
            <a:endParaRPr lang="en-US" u="sng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763000" y="6477000"/>
            <a:ext cx="1905000" cy="45720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defRPr/>
            </a:pPr>
            <a:fld id="{306DB9F9-35EE-489B-A716-A3C0A1172DCB}" type="slidenum">
              <a:rPr lang="en-US" sz="1400" smtClean="0">
                <a:solidFill>
                  <a:srgbClr val="000000"/>
                </a:solidFill>
              </a:rPr>
              <a:pPr algn="l" eaLnBrk="1" hangingPunct="1">
                <a:defRPr/>
              </a:pPr>
              <a:t>39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14300" y="990600"/>
            <a:ext cx="9029700" cy="62767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4900"/>
              </a:lnSpc>
            </a:pPr>
            <a:r>
              <a:rPr lang="en-US" b="1" dirty="0" smtClean="0">
                <a:solidFill>
                  <a:srgbClr val="2D2DB9">
                    <a:lumMod val="75000"/>
                  </a:srgbClr>
                </a:solidFill>
                <a:cs typeface="+mn-cs"/>
              </a:rPr>
              <a:t>Avoid these soft </a:t>
            </a:r>
            <a:r>
              <a:rPr lang="en-US" b="1" u="sng" dirty="0" smtClean="0">
                <a:solidFill>
                  <a:srgbClr val="2D2DB9">
                    <a:lumMod val="75000"/>
                  </a:srgbClr>
                </a:solidFill>
                <a:cs typeface="+mn-cs"/>
              </a:rPr>
              <a:t>“non-data”</a:t>
            </a:r>
            <a:r>
              <a:rPr lang="en-US" b="1" dirty="0" smtClean="0">
                <a:solidFill>
                  <a:srgbClr val="2D2DB9">
                    <a:lumMod val="75000"/>
                  </a:srgbClr>
                </a:solidFill>
                <a:cs typeface="+mn-cs"/>
              </a:rPr>
              <a:t> “</a:t>
            </a:r>
            <a:r>
              <a:rPr lang="en-US" b="1" u="sng" dirty="0" smtClean="0">
                <a:solidFill>
                  <a:srgbClr val="2D2DB9">
                    <a:lumMod val="75000"/>
                  </a:srgbClr>
                </a:solidFill>
                <a:cs typeface="+mn-cs"/>
              </a:rPr>
              <a:t>not-results</a:t>
            </a:r>
            <a:r>
              <a:rPr lang="en-US" b="1" dirty="0" smtClean="0">
                <a:solidFill>
                  <a:srgbClr val="2D2DB9">
                    <a:lumMod val="75000"/>
                  </a:srgbClr>
                </a:solidFill>
                <a:cs typeface="+mn-cs"/>
              </a:rPr>
              <a:t>” phrases</a:t>
            </a:r>
            <a:endParaRPr lang="en-US" b="1" dirty="0" smtClean="0">
              <a:solidFill>
                <a:srgbClr val="2D2DB9">
                  <a:lumMod val="75000"/>
                </a:srgbClr>
              </a:solidFill>
            </a:endParaRPr>
          </a:p>
          <a:p>
            <a:pPr marL="457200" indent="-457200">
              <a:lnSpc>
                <a:spcPts val="4900"/>
              </a:lnSpc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I believe, I hope</a:t>
            </a:r>
            <a:r>
              <a:rPr lang="en-US" dirty="0">
                <a:solidFill>
                  <a:srgbClr val="000000"/>
                </a:solidFill>
                <a:cs typeface="+mn-cs"/>
              </a:rPr>
              <a:t>, I feel</a:t>
            </a:r>
          </a:p>
          <a:p>
            <a:pPr marL="457200" indent="-457200">
              <a:lnSpc>
                <a:spcPts val="4900"/>
              </a:lnSpc>
              <a:buFont typeface="Wingdings" panose="05000000000000000000" pitchFamily="2" charset="2"/>
              <a:buChar char="Ø"/>
            </a:pPr>
            <a:r>
              <a:rPr lang="en-US" dirty="0">
                <a:solidFill>
                  <a:srgbClr val="000000"/>
                </a:solidFill>
                <a:cs typeface="+mn-cs"/>
              </a:rPr>
              <a:t>I don’t </a:t>
            </a:r>
            <a:r>
              <a:rPr lang="en-US" dirty="0" smtClean="0">
                <a:solidFill>
                  <a:srgbClr val="000000"/>
                </a:solidFill>
                <a:cs typeface="+mn-cs"/>
              </a:rPr>
              <a:t>know… but I have an opinion</a:t>
            </a:r>
          </a:p>
          <a:p>
            <a:pPr marL="457200" indent="-457200">
              <a:lnSpc>
                <a:spcPts val="4900"/>
              </a:lnSpc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My best guess</a:t>
            </a:r>
          </a:p>
          <a:p>
            <a:pPr marL="457200" indent="-457200">
              <a:lnSpc>
                <a:spcPts val="4900"/>
              </a:lnSpc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I am confident</a:t>
            </a:r>
          </a:p>
          <a:p>
            <a:pPr marL="457200" indent="-457200">
              <a:lnSpc>
                <a:spcPts val="4900"/>
              </a:lnSpc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I will try, I will do my best…</a:t>
            </a:r>
          </a:p>
          <a:p>
            <a:pPr marL="457200" indent="-457200">
              <a:lnSpc>
                <a:spcPts val="4900"/>
              </a:lnSpc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Instead of a number - a lot, many, frequently, some</a:t>
            </a:r>
          </a:p>
          <a:p>
            <a:pPr marL="457200" indent="-457200">
              <a:lnSpc>
                <a:spcPts val="4900"/>
              </a:lnSpc>
              <a:buFont typeface="Wingdings" panose="05000000000000000000" pitchFamily="2" charset="2"/>
              <a:buChar char="Ø"/>
            </a:pPr>
            <a:r>
              <a:rPr lang="en-US" dirty="0">
                <a:solidFill>
                  <a:srgbClr val="000000"/>
                </a:solidFill>
              </a:rPr>
              <a:t>We don’t measure </a:t>
            </a:r>
            <a:r>
              <a:rPr lang="en-US" dirty="0" smtClean="0">
                <a:solidFill>
                  <a:srgbClr val="000000"/>
                </a:solidFill>
              </a:rPr>
              <a:t>that… (e.g. quality of hire)</a:t>
            </a:r>
            <a:endParaRPr lang="en-US" dirty="0">
              <a:solidFill>
                <a:srgbClr val="000000"/>
              </a:solidFill>
            </a:endParaRPr>
          </a:p>
          <a:p>
            <a:pPr marL="457200" indent="-457200">
              <a:lnSpc>
                <a:spcPts val="4900"/>
              </a:lnSpc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We don’t own that problem, so it’s of no concern…</a:t>
            </a:r>
          </a:p>
          <a:p>
            <a:pPr marL="457200" indent="-457200">
              <a:lnSpc>
                <a:spcPts val="4500"/>
              </a:lnSpc>
              <a:buFont typeface="Wingdings" panose="05000000000000000000" pitchFamily="2" charset="2"/>
              <a:buChar char="Ø"/>
            </a:pPr>
            <a:endParaRPr lang="en-US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0673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4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400050"/>
          </a:xfrm>
        </p:spPr>
        <p:txBody>
          <a:bodyPr/>
          <a:lstStyle/>
          <a:p>
            <a:pPr eaLnBrk="1" fontAlgn="auto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 smtClean="0">
                <a:solidFill>
                  <a:srgbClr val="FFFF00"/>
                </a:solidFill>
              </a:rPr>
              <a:t>My experience includes advising managers 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at many to the top global firms </a:t>
            </a:r>
            <a:r>
              <a:rPr lang="en-US" sz="2400" dirty="0" smtClean="0">
                <a:solidFill>
                  <a:srgbClr val="FFFF00"/>
                </a:solidFill>
              </a:rPr>
              <a:t>(over 300 organizations</a:t>
            </a:r>
            <a:r>
              <a:rPr lang="en-US" sz="2400" dirty="0">
                <a:solidFill>
                  <a:srgbClr val="FFFF00"/>
                </a:solidFill>
              </a:rPr>
              <a:t>)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5" name="Text Placeholder 4"/>
          <p:cNvSpPr txBox="1">
            <a:spLocks noGrp="1"/>
          </p:cNvSpPr>
          <p:nvPr>
            <p:ph type="body" idx="1"/>
          </p:nvPr>
        </p:nvSpPr>
        <p:spPr>
          <a:xfrm>
            <a:off x="4953000" y="1066800"/>
            <a:ext cx="3648756" cy="6222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b="1" dirty="0">
                <a:solidFill>
                  <a:srgbClr val="000000"/>
                </a:solidFill>
              </a:rPr>
              <a:t>NIKE</a:t>
            </a:r>
          </a:p>
          <a:p>
            <a:pPr marL="0" indent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rgbClr val="000000"/>
                </a:solidFill>
              </a:rPr>
              <a:t>Marriott </a:t>
            </a:r>
          </a:p>
          <a:p>
            <a:pPr marL="0" indent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rgbClr val="000000"/>
                </a:solidFill>
              </a:rPr>
              <a:t>Pepsi</a:t>
            </a:r>
          </a:p>
          <a:p>
            <a:pPr marL="0" indent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rgbClr val="000000"/>
                </a:solidFill>
              </a:rPr>
              <a:t>Starbucks</a:t>
            </a:r>
          </a:p>
          <a:p>
            <a:pPr mar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b="1" dirty="0">
                <a:solidFill>
                  <a:srgbClr val="000000"/>
                </a:solidFill>
              </a:rPr>
              <a:t>McDonald’s</a:t>
            </a:r>
          </a:p>
          <a:p>
            <a:pPr marL="0" indent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rgbClr val="000000"/>
                </a:solidFill>
              </a:rPr>
              <a:t>GE</a:t>
            </a:r>
          </a:p>
          <a:p>
            <a:pPr marL="0" indent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rgbClr val="000000"/>
                </a:solidFill>
              </a:rPr>
              <a:t>Johnson </a:t>
            </a:r>
            <a:r>
              <a:rPr lang="en-US" b="1" dirty="0" smtClean="0">
                <a:solidFill>
                  <a:srgbClr val="000000"/>
                </a:solidFill>
              </a:rPr>
              <a:t>&amp; Johnson</a:t>
            </a:r>
            <a:endParaRPr lang="en-US" b="1" dirty="0">
              <a:solidFill>
                <a:srgbClr val="000000"/>
              </a:solidFill>
            </a:endParaRPr>
          </a:p>
          <a:p>
            <a:pPr mar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None/>
              <a:defRPr/>
            </a:pPr>
            <a:r>
              <a:rPr lang="en-US" b="1" dirty="0">
                <a:solidFill>
                  <a:srgbClr val="000000"/>
                </a:solidFill>
              </a:rPr>
              <a:t>BMW</a:t>
            </a:r>
          </a:p>
          <a:p>
            <a:pPr marL="0" indent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smtClean="0">
                <a:solidFill>
                  <a:srgbClr val="000000"/>
                </a:solidFill>
              </a:rPr>
              <a:t>Emirates</a:t>
            </a:r>
            <a:endParaRPr lang="en-US" b="1" dirty="0">
              <a:solidFill>
                <a:srgbClr val="000000"/>
              </a:solidFill>
            </a:endParaRPr>
          </a:p>
          <a:p>
            <a:pPr marL="0" indent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rgbClr val="000000"/>
                </a:solidFill>
              </a:rPr>
              <a:t>E&amp;Y</a:t>
            </a:r>
          </a:p>
          <a:p>
            <a:pPr marL="0" indent="0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>
                <a:solidFill>
                  <a:srgbClr val="000000"/>
                </a:solidFill>
              </a:rPr>
              <a:t>McKinsey </a:t>
            </a:r>
          </a:p>
          <a:p>
            <a:pPr marL="0" indent="0">
              <a:buNone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52400" y="1066800"/>
            <a:ext cx="4572000" cy="5734903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ts val="4000"/>
              </a:lnSpc>
              <a:spcBef>
                <a:spcPts val="0"/>
              </a:spcBef>
              <a:spcAft>
                <a:spcPts val="0"/>
              </a:spcAft>
            </a:pPr>
            <a:r>
              <a:rPr lang="en-US" b="1" dirty="0">
                <a:solidFill>
                  <a:srgbClr val="000000"/>
                </a:solidFill>
                <a:cs typeface="+mn-cs"/>
              </a:rPr>
              <a:t> Apple </a:t>
            </a:r>
          </a:p>
          <a:p>
            <a:pPr>
              <a:lnSpc>
                <a:spcPts val="4000"/>
              </a:lnSpc>
              <a:spcBef>
                <a:spcPts val="0"/>
              </a:spcBef>
              <a:spcAft>
                <a:spcPts val="0"/>
              </a:spcAft>
            </a:pPr>
            <a:r>
              <a:rPr lang="en-US" b="1" dirty="0">
                <a:solidFill>
                  <a:srgbClr val="000000"/>
                </a:solidFill>
                <a:cs typeface="+mn-cs"/>
              </a:rPr>
              <a:t> Google</a:t>
            </a:r>
          </a:p>
          <a:p>
            <a:pPr marL="111125">
              <a:lnSpc>
                <a:spcPts val="4000"/>
              </a:lnSpc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000000"/>
                </a:solidFill>
                <a:cs typeface="+mn-cs"/>
              </a:rPr>
              <a:t>Microsoft</a:t>
            </a:r>
          </a:p>
          <a:p>
            <a:pPr marL="111125">
              <a:lnSpc>
                <a:spcPts val="4000"/>
              </a:lnSpc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000000"/>
                </a:solidFill>
                <a:cs typeface="+mn-cs"/>
              </a:rPr>
              <a:t>Facebook</a:t>
            </a:r>
            <a:endParaRPr lang="en-US" b="1" dirty="0">
              <a:solidFill>
                <a:srgbClr val="000000"/>
              </a:solidFill>
              <a:cs typeface="+mn-cs"/>
            </a:endParaRPr>
          </a:p>
          <a:p>
            <a:pPr>
              <a:lnSpc>
                <a:spcPts val="4000"/>
              </a:lnSpc>
              <a:spcBef>
                <a:spcPts val="0"/>
              </a:spcBef>
              <a:spcAft>
                <a:spcPts val="0"/>
              </a:spcAft>
            </a:pPr>
            <a:r>
              <a:rPr lang="en-US" b="1" dirty="0">
                <a:solidFill>
                  <a:srgbClr val="000000"/>
                </a:solidFill>
                <a:cs typeface="+mn-cs"/>
              </a:rPr>
              <a:t> Twitter</a:t>
            </a:r>
          </a:p>
          <a:p>
            <a:pPr>
              <a:lnSpc>
                <a:spcPts val="4000"/>
              </a:lnSpc>
              <a:spcBef>
                <a:spcPts val="0"/>
              </a:spcBef>
              <a:spcAft>
                <a:spcPts val="0"/>
              </a:spcAft>
            </a:pPr>
            <a:r>
              <a:rPr lang="en-US" b="1" dirty="0">
                <a:solidFill>
                  <a:srgbClr val="000000"/>
                </a:solidFill>
                <a:cs typeface="+mn-cs"/>
              </a:rPr>
              <a:t> Intel</a:t>
            </a:r>
          </a:p>
          <a:p>
            <a:pPr>
              <a:lnSpc>
                <a:spcPts val="4000"/>
              </a:lnSpc>
              <a:spcBef>
                <a:spcPts val="0"/>
              </a:spcBef>
              <a:spcAft>
                <a:spcPts val="0"/>
              </a:spcAft>
            </a:pPr>
            <a:r>
              <a:rPr lang="en-US" b="1" dirty="0">
                <a:solidFill>
                  <a:srgbClr val="000000"/>
                </a:solidFill>
                <a:cs typeface="+mn-cs"/>
              </a:rPr>
              <a:t> </a:t>
            </a:r>
            <a:r>
              <a:rPr lang="en-US" b="1" dirty="0" smtClean="0">
                <a:solidFill>
                  <a:srgbClr val="000000"/>
                </a:solidFill>
                <a:cs typeface="+mn-cs"/>
              </a:rPr>
              <a:t>Siemens</a:t>
            </a:r>
            <a:endParaRPr lang="en-US" b="1" dirty="0">
              <a:solidFill>
                <a:srgbClr val="000000"/>
              </a:solidFill>
              <a:cs typeface="+mn-cs"/>
            </a:endParaRPr>
          </a:p>
          <a:p>
            <a:pPr>
              <a:lnSpc>
                <a:spcPts val="4000"/>
              </a:lnSpc>
              <a:spcBef>
                <a:spcPts val="0"/>
              </a:spcBef>
              <a:spcAft>
                <a:spcPts val="0"/>
              </a:spcAft>
            </a:pPr>
            <a:r>
              <a:rPr lang="en-US" b="1" dirty="0">
                <a:solidFill>
                  <a:srgbClr val="000000"/>
                </a:solidFill>
                <a:cs typeface="+mn-cs"/>
              </a:rPr>
              <a:t> Nokia</a:t>
            </a:r>
          </a:p>
          <a:p>
            <a:pPr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rgbClr val="000000"/>
                </a:solidFill>
                <a:cs typeface="+mn-cs"/>
              </a:rPr>
              <a:t> Dell</a:t>
            </a:r>
          </a:p>
          <a:p>
            <a:pPr>
              <a:lnSpc>
                <a:spcPts val="4000"/>
              </a:lnSpc>
              <a:spcBef>
                <a:spcPts val="0"/>
              </a:spcBef>
              <a:spcAft>
                <a:spcPts val="0"/>
              </a:spcAft>
            </a:pPr>
            <a:r>
              <a:rPr lang="en-US" b="1" dirty="0">
                <a:solidFill>
                  <a:srgbClr val="000000"/>
                </a:solidFill>
                <a:cs typeface="+mn-cs"/>
              </a:rPr>
              <a:t> Oracle </a:t>
            </a:r>
          </a:p>
          <a:p>
            <a:pPr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dirty="0">
                <a:solidFill>
                  <a:srgbClr val="000000"/>
                </a:solidFill>
                <a:cs typeface="+mn-cs"/>
              </a:rPr>
              <a:t> HP </a:t>
            </a:r>
          </a:p>
        </p:txBody>
      </p:sp>
    </p:spTree>
    <p:extLst>
      <p:ext uri="{BB962C8B-B14F-4D97-AF65-F5344CB8AC3E}">
        <p14:creationId xmlns:p14="http://schemas.microsoft.com/office/powerpoint/2010/main" val="33670940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4D02196-4BFE-4E10-93EA-F4F54A30E0D9}" type="slidenum">
              <a:rPr lang="en-US" smtClean="0">
                <a:solidFill>
                  <a:srgbClr val="000000"/>
                </a:solidFill>
              </a:rPr>
              <a:pPr>
                <a:defRPr/>
              </a:pPr>
              <a:t>40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6200" y="990600"/>
            <a:ext cx="9067800" cy="67967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Examples of “the language of business” phrases…</a:t>
            </a:r>
          </a:p>
          <a:p>
            <a:pPr marL="457200" indent="-457200">
              <a:lnSpc>
                <a:spcPts val="5100"/>
              </a:lnSpc>
              <a:buFont typeface="Wingdings" panose="05000000000000000000" pitchFamily="2" charset="2"/>
              <a:buChar char="Ø"/>
            </a:pPr>
            <a:r>
              <a:rPr lang="en-US" dirty="0" smtClean="0"/>
              <a:t>This </a:t>
            </a:r>
            <a:r>
              <a:rPr lang="en-US" b="1" dirty="0" smtClean="0"/>
              <a:t>approach will increase rev.</a:t>
            </a:r>
            <a:r>
              <a:rPr lang="en-US" dirty="0" smtClean="0"/>
              <a:t> by __ million $</a:t>
            </a:r>
          </a:p>
          <a:p>
            <a:pPr marL="457200" indent="-457200">
              <a:lnSpc>
                <a:spcPts val="5100"/>
              </a:lnSpc>
              <a:buFont typeface="Wingdings" panose="05000000000000000000" pitchFamily="2" charset="2"/>
              <a:buChar char="Ø"/>
            </a:pPr>
            <a:r>
              <a:rPr lang="en-US" dirty="0" smtClean="0"/>
              <a:t>I know because </a:t>
            </a:r>
            <a:r>
              <a:rPr lang="en-US" b="1" dirty="0" smtClean="0"/>
              <a:t>the </a:t>
            </a:r>
            <a:r>
              <a:rPr lang="en-US" b="1" dirty="0"/>
              <a:t>data </a:t>
            </a:r>
            <a:r>
              <a:rPr lang="en-US" b="1" dirty="0" smtClean="0"/>
              <a:t>/chart proves it</a:t>
            </a:r>
            <a:r>
              <a:rPr lang="en-US" dirty="0"/>
              <a:t>…</a:t>
            </a:r>
          </a:p>
          <a:p>
            <a:pPr marL="457200" indent="-457200">
              <a:lnSpc>
                <a:spcPts val="5100"/>
              </a:lnSpc>
              <a:buFont typeface="Wingdings" panose="05000000000000000000" pitchFamily="2" charset="2"/>
              <a:buChar char="Ø"/>
            </a:pPr>
            <a:r>
              <a:rPr lang="en-US" dirty="0" smtClean="0"/>
              <a:t>Our </a:t>
            </a:r>
            <a:r>
              <a:rPr lang="en-US" dirty="0"/>
              <a:t>algorithm </a:t>
            </a:r>
            <a:r>
              <a:rPr lang="en-US" dirty="0" smtClean="0"/>
              <a:t>found that </a:t>
            </a:r>
            <a:r>
              <a:rPr lang="en-US" b="1" dirty="0" smtClean="0"/>
              <a:t>these factors predict</a:t>
            </a:r>
            <a:r>
              <a:rPr lang="en-US" dirty="0" smtClean="0"/>
              <a:t>…</a:t>
            </a:r>
            <a:endParaRPr lang="en-US" dirty="0"/>
          </a:p>
          <a:p>
            <a:pPr marL="457200" indent="-457200">
              <a:lnSpc>
                <a:spcPts val="5100"/>
              </a:lnSpc>
              <a:buFont typeface="Wingdings" panose="05000000000000000000" pitchFamily="2" charset="2"/>
              <a:buChar char="Ø"/>
            </a:pPr>
            <a:r>
              <a:rPr lang="en-US" dirty="0"/>
              <a:t>The </a:t>
            </a:r>
            <a:r>
              <a:rPr lang="en-US" b="1" dirty="0"/>
              <a:t>trendline </a:t>
            </a:r>
            <a:r>
              <a:rPr lang="en-US" b="1" dirty="0" smtClean="0"/>
              <a:t>reveals</a:t>
            </a:r>
            <a:r>
              <a:rPr lang="en-US" dirty="0" smtClean="0"/>
              <a:t> this growth rate…</a:t>
            </a:r>
            <a:endParaRPr lang="en-US" dirty="0"/>
          </a:p>
          <a:p>
            <a:pPr marL="457200" indent="-457200">
              <a:lnSpc>
                <a:spcPts val="5100"/>
              </a:lnSpc>
              <a:buFont typeface="Wingdings" panose="05000000000000000000" pitchFamily="2" charset="2"/>
              <a:buChar char="Ø"/>
            </a:pPr>
            <a:r>
              <a:rPr lang="en-US" dirty="0" smtClean="0"/>
              <a:t>This approach will </a:t>
            </a:r>
            <a:r>
              <a:rPr lang="en-US" b="1" dirty="0" smtClean="0"/>
              <a:t>increase profit by</a:t>
            </a:r>
            <a:r>
              <a:rPr lang="en-US" dirty="0" smtClean="0"/>
              <a:t>…</a:t>
            </a:r>
          </a:p>
          <a:p>
            <a:pPr marL="457200" indent="-457200">
              <a:lnSpc>
                <a:spcPts val="5100"/>
              </a:lnSpc>
              <a:buFont typeface="Wingdings" panose="05000000000000000000" pitchFamily="2" charset="2"/>
              <a:buChar char="Ø"/>
            </a:pPr>
            <a:r>
              <a:rPr lang="en-US" dirty="0" smtClean="0"/>
              <a:t>The </a:t>
            </a:r>
            <a:r>
              <a:rPr lang="en-US" b="1" dirty="0" smtClean="0"/>
              <a:t>program’s ROI</a:t>
            </a:r>
            <a:r>
              <a:rPr lang="en-US" dirty="0" smtClean="0"/>
              <a:t> is __% above average</a:t>
            </a:r>
          </a:p>
          <a:p>
            <a:pPr marL="457200" indent="-457200">
              <a:lnSpc>
                <a:spcPts val="5100"/>
              </a:lnSpc>
              <a:buFont typeface="Wingdings" panose="05000000000000000000" pitchFamily="2" charset="2"/>
              <a:buChar char="Ø"/>
            </a:pPr>
            <a:r>
              <a:rPr lang="en-US" dirty="0" smtClean="0"/>
              <a:t>The </a:t>
            </a:r>
            <a:r>
              <a:rPr lang="en-US" b="1" dirty="0" smtClean="0"/>
              <a:t>payback period</a:t>
            </a:r>
            <a:r>
              <a:rPr lang="en-US" dirty="0" smtClean="0"/>
              <a:t> is __ months</a:t>
            </a:r>
          </a:p>
          <a:p>
            <a:pPr marL="457200" indent="-457200">
              <a:lnSpc>
                <a:spcPts val="5100"/>
              </a:lnSpc>
              <a:buFont typeface="Wingdings" panose="05000000000000000000" pitchFamily="2" charset="2"/>
              <a:buChar char="Ø"/>
            </a:pPr>
            <a:r>
              <a:rPr lang="en-US" dirty="0" smtClean="0"/>
              <a:t>The </a:t>
            </a:r>
            <a:r>
              <a:rPr lang="en-US" b="1" dirty="0" smtClean="0"/>
              <a:t>program’s success rate</a:t>
            </a:r>
            <a:r>
              <a:rPr lang="en-US" dirty="0" smtClean="0"/>
              <a:t> is __%</a:t>
            </a:r>
          </a:p>
          <a:p>
            <a:pPr marL="457200" indent="-457200">
              <a:lnSpc>
                <a:spcPts val="3840"/>
              </a:lnSpc>
              <a:buFont typeface="Wingdings" panose="05000000000000000000" pitchFamily="2" charset="2"/>
              <a:buChar char="Ø"/>
            </a:pPr>
            <a:endParaRPr lang="en-US" dirty="0"/>
          </a:p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>
          <a:xfrm>
            <a:off x="0" y="152400"/>
            <a:ext cx="9144000" cy="533400"/>
          </a:xfrm>
        </p:spPr>
        <p:txBody>
          <a:bodyPr/>
          <a:lstStyle/>
          <a:p>
            <a:pPr>
              <a:lnSpc>
                <a:spcPts val="3200"/>
              </a:lnSpc>
            </a:pPr>
            <a:r>
              <a:rPr lang="en-US" dirty="0"/>
              <a:t/>
            </a:r>
            <a:br>
              <a:rPr lang="en-US" dirty="0"/>
            </a:br>
            <a:r>
              <a:rPr lang="en-US" dirty="0">
                <a:solidFill>
                  <a:srgbClr val="FFFF00"/>
                </a:solidFill>
              </a:rPr>
              <a:t>Use the language of business ($ and #’s</a:t>
            </a:r>
            <a:r>
              <a:rPr lang="en-US" dirty="0" smtClean="0">
                <a:solidFill>
                  <a:srgbClr val="FFFF00"/>
                </a:solidFill>
              </a:rPr>
              <a:t>)</a:t>
            </a:r>
            <a:endParaRPr lang="en-US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50847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30163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41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sz="3000" dirty="0" smtClean="0">
                <a:solidFill>
                  <a:srgbClr val="FFFF00"/>
                </a:solidFill>
              </a:rPr>
              <a:t>Impress your CEO by… avoiding intermediate results</a:t>
            </a:r>
            <a:endParaRPr lang="en-US" sz="3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 defTabSz="114300" eaLnBrk="1" hangingPunct="1">
              <a:lnSpc>
                <a:spcPts val="40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Also avoid talking about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intermediate results</a:t>
            </a:r>
          </a:p>
          <a:p>
            <a:pPr defTabSz="114300" eaLnBrk="1" hangingPunct="1">
              <a:lnSpc>
                <a:spcPts val="43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b="1" dirty="0"/>
              <a:t>Engagement and happiness</a:t>
            </a:r>
            <a:r>
              <a:rPr lang="en-US" dirty="0"/>
              <a:t> are intermediate </a:t>
            </a:r>
            <a:r>
              <a:rPr lang="en-US" dirty="0" smtClean="0"/>
              <a:t>results </a:t>
            </a:r>
            <a:r>
              <a:rPr lang="en-US" dirty="0"/>
              <a:t>but</a:t>
            </a:r>
            <a:r>
              <a:rPr lang="en-US" sz="2800" dirty="0"/>
              <a:t>…</a:t>
            </a:r>
            <a:r>
              <a:rPr lang="en-US" dirty="0"/>
              <a:t> they are not </a:t>
            </a:r>
            <a:r>
              <a:rPr lang="en-US" dirty="0" smtClean="0"/>
              <a:t>productivity improvement</a:t>
            </a:r>
          </a:p>
          <a:p>
            <a:pPr defTabSz="114300" eaLnBrk="1" hangingPunct="1">
              <a:lnSpc>
                <a:spcPts val="43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b="1" dirty="0" smtClean="0"/>
              <a:t>More qualified hires</a:t>
            </a:r>
            <a:r>
              <a:rPr lang="en-US" dirty="0" smtClean="0"/>
              <a:t> is an intermediate result</a:t>
            </a:r>
            <a:r>
              <a:rPr lang="en-US" sz="1600" spc="-150" dirty="0" smtClean="0"/>
              <a:t>…</a:t>
            </a:r>
            <a:r>
              <a:rPr lang="en-US" dirty="0" smtClean="0"/>
              <a:t> </a:t>
            </a:r>
            <a:r>
              <a:rPr lang="en-US" sz="3000" dirty="0" smtClean="0"/>
              <a:t>but KSA’s</a:t>
            </a:r>
            <a:r>
              <a:rPr lang="en-US" dirty="0" smtClean="0"/>
              <a:t> don’t automatically improve productivity</a:t>
            </a:r>
            <a:endParaRPr lang="en-US" sz="3000" dirty="0" smtClean="0"/>
          </a:p>
          <a:p>
            <a:pPr defTabSz="114300" eaLnBrk="1" hangingPunct="1">
              <a:lnSpc>
                <a:spcPts val="43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b="1" dirty="0" smtClean="0"/>
              <a:t>Better trained workers </a:t>
            </a:r>
            <a:r>
              <a:rPr lang="en-US" dirty="0" smtClean="0"/>
              <a:t>is an intermediate result… but training doesn’t always improve productivity</a:t>
            </a:r>
          </a:p>
          <a:p>
            <a:pPr defTabSz="114300" eaLnBrk="1" hangingPunct="1">
              <a:lnSpc>
                <a:spcPts val="43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b="1" dirty="0" smtClean="0"/>
              <a:t>Higher retention rates </a:t>
            </a:r>
            <a:r>
              <a:rPr lang="en-US" dirty="0" smtClean="0"/>
              <a:t>is only an intermediate result</a:t>
            </a:r>
            <a:r>
              <a:rPr lang="en-US" sz="1600" dirty="0" smtClean="0"/>
              <a:t>…</a:t>
            </a:r>
            <a:r>
              <a:rPr lang="en-US" dirty="0" smtClean="0"/>
              <a:t> but you may only be </a:t>
            </a:r>
            <a:r>
              <a:rPr lang="en-US" b="1" dirty="0" smtClean="0"/>
              <a:t>keeping undesirable</a:t>
            </a:r>
            <a:r>
              <a:rPr lang="en-US" dirty="0" smtClean="0"/>
              <a:t> as well as… unhappy and unproductive employees</a:t>
            </a:r>
            <a:endParaRPr lang="en-US" dirty="0"/>
          </a:p>
          <a:p>
            <a:pPr defTabSz="114300" eaLnBrk="1" hangingPunct="1">
              <a:lnSpc>
                <a:spcPts val="40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endParaRPr lang="en-US" sz="3100" b="1" dirty="0"/>
          </a:p>
        </p:txBody>
      </p:sp>
    </p:spTree>
    <p:extLst>
      <p:ext uri="{BB962C8B-B14F-4D97-AF65-F5344CB8AC3E}">
        <p14:creationId xmlns:p14="http://schemas.microsoft.com/office/powerpoint/2010/main" val="92686470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23074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42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by… </a:t>
            </a:r>
            <a:r>
              <a:rPr lang="en-US" dirty="0" smtClean="0"/>
              <a:t>increasing revenue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3) Make the CEO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revenue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800" b="1" dirty="0" smtClean="0">
                <a:solidFill>
                  <a:schemeClr val="accent6">
                    <a:lumMod val="75000"/>
                  </a:schemeClr>
                </a:solidFill>
              </a:rPr>
              <a:t>(they love topline growth)</a:t>
            </a:r>
            <a:r>
              <a:rPr lang="en-US" sz="2800" dirty="0" smtClean="0"/>
              <a:t> </a:t>
            </a:r>
            <a:endParaRPr lang="en-US" sz="3000" dirty="0" smtClean="0"/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sz="3100" b="1" dirty="0" smtClean="0"/>
              <a:t>Work with the</a:t>
            </a:r>
            <a:r>
              <a:rPr lang="en-US" sz="3100" b="1" u="sng" dirty="0" smtClean="0"/>
              <a:t> CFO’s office to quantify</a:t>
            </a:r>
            <a:r>
              <a:rPr lang="en-US" sz="3100" b="1" dirty="0" smtClean="0"/>
              <a:t> the amount</a:t>
            </a:r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b="1" dirty="0" smtClean="0"/>
              <a:t>Focus on revenue-generating jobs</a:t>
            </a:r>
            <a:r>
              <a:rPr lang="en-US" sz="4000" dirty="0" smtClean="0"/>
              <a:t> </a:t>
            </a:r>
            <a:r>
              <a:rPr lang="en-US" dirty="0"/>
              <a:t>(sales, collections, investments etc</a:t>
            </a:r>
            <a:r>
              <a:rPr lang="en-US" dirty="0" smtClean="0"/>
              <a:t>.) and then </a:t>
            </a:r>
            <a:r>
              <a:rPr lang="en-US" b="1" dirty="0" smtClean="0"/>
              <a:t>hire/retain better performers </a:t>
            </a:r>
            <a:r>
              <a:rPr lang="en-US" dirty="0" smtClean="0"/>
              <a:t>into these rev. generating jobs </a:t>
            </a:r>
            <a:endParaRPr lang="en-US" sz="2800" dirty="0" smtClean="0"/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dirty="0"/>
              <a:t>Increase </a:t>
            </a:r>
            <a:r>
              <a:rPr lang="en-US" dirty="0" smtClean="0"/>
              <a:t>productivity </a:t>
            </a:r>
            <a:r>
              <a:rPr lang="en-US" dirty="0"/>
              <a:t>by </a:t>
            </a:r>
            <a:r>
              <a:rPr lang="en-US" dirty="0" smtClean="0"/>
              <a:t>hiring / </a:t>
            </a:r>
            <a:r>
              <a:rPr lang="en-US" dirty="0"/>
              <a:t>retaining better </a:t>
            </a:r>
            <a:r>
              <a:rPr lang="en-US" dirty="0" smtClean="0"/>
              <a:t>performers</a:t>
            </a:r>
            <a:r>
              <a:rPr lang="en-US" b="1" dirty="0" smtClean="0"/>
              <a:t> in key jobs </a:t>
            </a:r>
            <a:r>
              <a:rPr lang="en-US" dirty="0"/>
              <a:t>(the top 1% </a:t>
            </a:r>
            <a:r>
              <a:rPr lang="en-US" dirty="0" smtClean="0"/>
              <a:t>produce__%? </a:t>
            </a:r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dirty="0" smtClean="0"/>
              <a:t>   10</a:t>
            </a:r>
            <a:r>
              <a:rPr lang="en-US" dirty="0"/>
              <a:t>% of your </a:t>
            </a:r>
            <a:r>
              <a:rPr lang="en-US" dirty="0" smtClean="0"/>
              <a:t>firm’s total output) [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80/20 rule</a:t>
            </a:r>
            <a:r>
              <a:rPr lang="en-US" dirty="0" smtClean="0"/>
              <a:t>]</a:t>
            </a:r>
            <a:endParaRPr lang="en-US" dirty="0"/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dirty="0" smtClean="0"/>
              <a:t>Hire / retain</a:t>
            </a:r>
            <a:r>
              <a:rPr lang="en-US" b="1" dirty="0" smtClean="0"/>
              <a:t> innovators </a:t>
            </a:r>
            <a:r>
              <a:rPr lang="en-US" dirty="0" smtClean="0"/>
              <a:t>who produce multiple times more value (10X - 300X)</a:t>
            </a:r>
            <a:endParaRPr lang="en-US" dirty="0"/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dirty="0" smtClean="0"/>
              <a:t>Raise productivity further by </a:t>
            </a:r>
            <a:r>
              <a:rPr lang="en-US" b="1" dirty="0" smtClean="0"/>
              <a:t>focusing on </a:t>
            </a:r>
            <a:r>
              <a:rPr lang="en-US" b="1" u="sng" dirty="0" smtClean="0"/>
              <a:t>the HR areas</a:t>
            </a:r>
            <a:r>
              <a:rPr lang="en-US" b="1" dirty="0" smtClean="0"/>
              <a:t> </a:t>
            </a:r>
            <a:r>
              <a:rPr lang="en-US" dirty="0" smtClean="0"/>
              <a:t>that have the highest impact on revenue</a:t>
            </a:r>
            <a:r>
              <a:rPr lang="en-US" b="1" dirty="0" smtClean="0"/>
              <a:t>   </a:t>
            </a:r>
            <a:r>
              <a:rPr lang="en-US" sz="2400" dirty="0" smtClean="0"/>
              <a:t> &gt;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19192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63012"/>
            <a:ext cx="9232897" cy="381000"/>
          </a:xfrm>
        </p:spPr>
        <p:txBody>
          <a:bodyPr/>
          <a:lstStyle/>
          <a:p>
            <a:pPr>
              <a:lnSpc>
                <a:spcPts val="2500"/>
              </a:lnSpc>
            </a:pPr>
            <a:r>
              <a:rPr lang="en-US" sz="3100" dirty="0" smtClean="0">
                <a:solidFill>
                  <a:srgbClr val="FFFF00"/>
                </a:solidFill>
              </a:rPr>
              <a:t>Which TM function has the </a:t>
            </a:r>
            <a:r>
              <a:rPr lang="en-US" sz="3100" u="sng" dirty="0" smtClean="0">
                <a:solidFill>
                  <a:srgbClr val="FFFF00"/>
                </a:solidFill>
              </a:rPr>
              <a:t>highest revenue impact</a:t>
            </a:r>
            <a:r>
              <a:rPr lang="en-US" sz="3100" dirty="0" smtClean="0">
                <a:solidFill>
                  <a:srgbClr val="FFFF00"/>
                </a:solidFill>
              </a:rPr>
              <a:t>? </a:t>
            </a:r>
            <a:r>
              <a:rPr lang="en-US" sz="3100" dirty="0" smtClean="0"/>
              <a:t>  </a:t>
            </a:r>
            <a:r>
              <a:rPr lang="en-US" sz="1600" dirty="0" smtClean="0"/>
              <a:t>(</a:t>
            </a:r>
            <a:r>
              <a:rPr lang="en-US" sz="1600" dirty="0"/>
              <a:t>BCG</a:t>
            </a:r>
            <a:r>
              <a:rPr lang="en-US" sz="1600" dirty="0" smtClean="0"/>
              <a:t>)</a:t>
            </a:r>
            <a:endParaRPr lang="en-US" u="sng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763000" y="6508879"/>
            <a:ext cx="1905000" cy="45720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defRPr/>
            </a:pPr>
            <a:fld id="{306DB9F9-35EE-489B-A716-A3C0A1172DCB}" type="slidenum">
              <a:rPr lang="en-US" sz="1400" smtClean="0">
                <a:solidFill>
                  <a:srgbClr val="000000"/>
                </a:solidFill>
              </a:rPr>
              <a:pPr algn="l" eaLnBrk="1" hangingPunct="1">
                <a:defRPr/>
              </a:pPr>
              <a:t>43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371600" y="6429702"/>
            <a:ext cx="66294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050" dirty="0">
                <a:solidFill>
                  <a:srgbClr val="000000"/>
                </a:solidFill>
                <a:latin typeface="Times New Roman"/>
              </a:rPr>
              <a:t>Source: </a:t>
            </a:r>
            <a:r>
              <a:rPr lang="en-US" sz="1400" b="1" dirty="0">
                <a:solidFill>
                  <a:srgbClr val="000000"/>
                </a:solidFill>
                <a:latin typeface="Times New Roman"/>
              </a:rPr>
              <a:t>BCG</a:t>
            </a:r>
            <a:r>
              <a:rPr lang="en-US" sz="1050" b="1" dirty="0">
                <a:solidFill>
                  <a:srgbClr val="000000"/>
                </a:solidFill>
                <a:latin typeface="Times New Roman"/>
              </a:rPr>
              <a:t>/WFPMA -</a:t>
            </a:r>
            <a:r>
              <a:rPr lang="en-US" sz="1000" b="1" dirty="0">
                <a:solidFill>
                  <a:srgbClr val="000000"/>
                </a:solidFill>
                <a:latin typeface="Times New Roman"/>
              </a:rPr>
              <a:t> </a:t>
            </a:r>
            <a:r>
              <a:rPr lang="en-US" sz="1000" dirty="0">
                <a:solidFill>
                  <a:srgbClr val="000000"/>
                </a:solidFill>
                <a:latin typeface="Times New Roman"/>
              </a:rPr>
              <a:t>From Capability to Profitability: Realizing the Value of People Management, 2012</a:t>
            </a:r>
            <a:endParaRPr lang="en-US" sz="1200" dirty="0">
              <a:solidFill>
                <a:srgbClr val="000000"/>
              </a:solidFill>
              <a:latin typeface="Times New Roman"/>
            </a:endParaRPr>
          </a:p>
        </p:txBody>
      </p:sp>
      <p:pic>
        <p:nvPicPr>
          <p:cNvPr id="9" name="Picture 8"/>
          <p:cNvPicPr/>
          <p:nvPr/>
        </p:nvPicPr>
        <p:blipFill rotWithShape="1">
          <a:blip r:embed="rId2"/>
          <a:srcRect l="4952" t="15759" r="16955" b="22766"/>
          <a:stretch/>
        </p:blipFill>
        <p:spPr bwMode="auto">
          <a:xfrm>
            <a:off x="101598" y="1022479"/>
            <a:ext cx="8813801" cy="548640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1" name="Picture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2179716" y="1976558"/>
            <a:ext cx="402850" cy="2226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229913">
            <a:off x="7238792" y="1347297"/>
            <a:ext cx="356557" cy="1897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582566" y="2886985"/>
            <a:ext cx="25065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</a:rPr>
              <a:t>(Workforce productivity)</a:t>
            </a:r>
            <a:endParaRPr lang="en-US" sz="1800" dirty="0">
              <a:solidFill>
                <a:srgbClr val="000000"/>
              </a:solidFill>
            </a:endParaRPr>
          </a:p>
        </p:txBody>
      </p:sp>
      <p:pic>
        <p:nvPicPr>
          <p:cNvPr id="14" name="Picture 1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229913">
            <a:off x="5494978" y="1300999"/>
            <a:ext cx="356557" cy="2235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01922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06" grpId="0"/>
      <p:bldP spid="2" grpId="0"/>
      <p:bldP spid="3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533400"/>
          </a:xfrm>
        </p:spPr>
        <p:txBody>
          <a:bodyPr/>
          <a:lstStyle/>
          <a:p>
            <a:r>
              <a:rPr lang="en-US" dirty="0" smtClean="0">
                <a:solidFill>
                  <a:srgbClr val="FFFF00"/>
                </a:solidFill>
              </a:rPr>
              <a:t>Mid and lower value-add HR functions</a:t>
            </a:r>
            <a:r>
              <a:rPr lang="en-US" dirty="0" smtClean="0"/>
              <a:t> </a:t>
            </a:r>
            <a:endParaRPr lang="en-US" u="sng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763000" y="6553199"/>
            <a:ext cx="1905000" cy="45720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defRPr/>
            </a:pPr>
            <a:fld id="{306DB9F9-35EE-489B-A716-A3C0A1172DCB}" type="slidenum">
              <a:rPr lang="en-US" sz="1400" smtClean="0">
                <a:solidFill>
                  <a:srgbClr val="000000"/>
                </a:solidFill>
              </a:rPr>
              <a:pPr algn="l" eaLnBrk="1" hangingPunct="1">
                <a:defRPr/>
              </a:pPr>
              <a:t>44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249382" y="997526"/>
            <a:ext cx="8668987" cy="55556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Rectangle 4"/>
          <p:cNvSpPr/>
          <p:nvPr/>
        </p:nvSpPr>
        <p:spPr>
          <a:xfrm>
            <a:off x="1371600" y="6502442"/>
            <a:ext cx="6629400" cy="2539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50" dirty="0">
                <a:solidFill>
                  <a:srgbClr val="000000"/>
                </a:solidFill>
              </a:rPr>
              <a:t>Source: </a:t>
            </a:r>
            <a:r>
              <a:rPr lang="en-US" sz="1050" b="1" dirty="0">
                <a:solidFill>
                  <a:srgbClr val="000000"/>
                </a:solidFill>
              </a:rPr>
              <a:t>BCG/WFPMA -</a:t>
            </a:r>
            <a:r>
              <a:rPr lang="en-US" sz="1000" b="1" dirty="0">
                <a:solidFill>
                  <a:srgbClr val="000000"/>
                </a:solidFill>
              </a:rPr>
              <a:t> </a:t>
            </a:r>
            <a:r>
              <a:rPr lang="en-US" sz="1000" dirty="0">
                <a:solidFill>
                  <a:srgbClr val="000000"/>
                </a:solidFill>
              </a:rPr>
              <a:t>From Capability to Profitability: Realizing the Value of People Management, 2012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" name="Text Box 149"/>
          <p:cNvSpPr txBox="1">
            <a:spLocks noChangeArrowheads="1"/>
          </p:cNvSpPr>
          <p:nvPr/>
        </p:nvSpPr>
        <p:spPr bwMode="auto">
          <a:xfrm rot="1190568" flipH="1">
            <a:off x="543353" y="2253393"/>
            <a:ext cx="8612337" cy="1053503"/>
          </a:xfrm>
          <a:prstGeom prst="rect">
            <a:avLst/>
          </a:prstGeom>
          <a:solidFill>
            <a:srgbClr val="FFFFFF"/>
          </a:solidFill>
          <a:ln w="139700" cmpd="thickThin">
            <a:solidFill>
              <a:srgbClr val="2D2DB9">
                <a:lumMod val="75000"/>
              </a:srgbClr>
            </a:solidFill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ts val="35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b="1" dirty="0" smtClean="0">
                <a:solidFill>
                  <a:srgbClr val="C00000"/>
                </a:solidFill>
                <a:latin typeface="Times New Roman"/>
                <a:ea typeface="Cambria"/>
                <a:cs typeface="Times New Roman"/>
              </a:rPr>
              <a:t>The key is to first identify, and then to focus resources on the HR programs that have the </a:t>
            </a:r>
            <a:r>
              <a:rPr lang="en-US" sz="2400" b="1" u="sng" dirty="0" smtClean="0">
                <a:solidFill>
                  <a:srgbClr val="C00000"/>
                </a:solidFill>
                <a:latin typeface="Times New Roman"/>
                <a:ea typeface="Cambria"/>
                <a:cs typeface="Times New Roman"/>
              </a:rPr>
              <a:t>highest business impacts</a:t>
            </a:r>
            <a:r>
              <a:rPr lang="en-US" sz="2400" b="1" dirty="0" smtClean="0">
                <a:solidFill>
                  <a:srgbClr val="C00000"/>
                </a:solidFill>
                <a:latin typeface="Times New Roman"/>
                <a:ea typeface="Cambria"/>
                <a:cs typeface="Times New Roman"/>
              </a:rPr>
              <a:t> at your firm</a:t>
            </a:r>
            <a:endParaRPr lang="en-US" sz="2400" b="1" u="sng" dirty="0">
              <a:solidFill>
                <a:srgbClr val="C00000"/>
              </a:solidFill>
              <a:latin typeface="Times New Roman"/>
              <a:ea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2363664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25609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45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Examples 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84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4 more ways to increase revenue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in revenue-generating jobs</a:t>
            </a:r>
          </a:p>
          <a:p>
            <a:pPr marL="404813" indent="-404813">
              <a:lnSpc>
                <a:spcPts val="46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/>
              <a:t>Refine </a:t>
            </a:r>
            <a:r>
              <a:rPr lang="en-US" b="1" dirty="0"/>
              <a:t>the selection criteria that is used to hire</a:t>
            </a:r>
            <a:r>
              <a:rPr lang="en-US" dirty="0"/>
              <a:t> people in revenue jobs </a:t>
            </a:r>
            <a:r>
              <a:rPr lang="en-US" sz="2400" dirty="0"/>
              <a:t>(correlate each factor with sales)</a:t>
            </a:r>
            <a:endParaRPr lang="en-US" dirty="0"/>
          </a:p>
          <a:p>
            <a:pPr marL="404813" indent="-404813">
              <a:lnSpc>
                <a:spcPts val="46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Hire </a:t>
            </a:r>
            <a:r>
              <a:rPr lang="en-US" dirty="0"/>
              <a:t>and retain</a:t>
            </a:r>
            <a:r>
              <a:rPr lang="en-US" b="1" dirty="0"/>
              <a:t> better managers </a:t>
            </a:r>
            <a:r>
              <a:rPr lang="en-US" dirty="0" smtClean="0"/>
              <a:t>that manage </a:t>
            </a:r>
            <a:r>
              <a:rPr lang="en-US" dirty="0"/>
              <a:t>revenue generating</a:t>
            </a:r>
            <a:r>
              <a:rPr lang="en-US" b="1" dirty="0"/>
              <a:t> and innovative</a:t>
            </a:r>
            <a:r>
              <a:rPr lang="en-US" dirty="0"/>
              <a:t> employees</a:t>
            </a:r>
          </a:p>
          <a:p>
            <a:pPr marL="404813" indent="-404813">
              <a:lnSpc>
                <a:spcPts val="46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Fire / release </a:t>
            </a:r>
            <a:r>
              <a:rPr lang="en-US" b="1" dirty="0"/>
              <a:t>low performers</a:t>
            </a:r>
            <a:r>
              <a:rPr lang="en-US" dirty="0"/>
              <a:t> in revenue-generating </a:t>
            </a:r>
            <a:r>
              <a:rPr lang="en-US" dirty="0" smtClean="0"/>
              <a:t>or revenue impact jobs</a:t>
            </a:r>
            <a:endParaRPr lang="en-US" dirty="0"/>
          </a:p>
          <a:p>
            <a:pPr marL="404813" indent="-404813">
              <a:lnSpc>
                <a:spcPts val="46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Show </a:t>
            </a:r>
            <a:r>
              <a:rPr lang="en-US" dirty="0"/>
              <a:t>that </a:t>
            </a:r>
            <a:r>
              <a:rPr lang="en-US" b="1" dirty="0"/>
              <a:t>training increases revenue</a:t>
            </a:r>
            <a:r>
              <a:rPr lang="en-US" dirty="0"/>
              <a:t> in revenue-generating </a:t>
            </a:r>
            <a:r>
              <a:rPr lang="en-US" dirty="0" smtClean="0"/>
              <a:t>jobs  </a:t>
            </a:r>
            <a:r>
              <a:rPr lang="en-US" sz="2000" dirty="0"/>
              <a:t>&gt;</a:t>
            </a:r>
            <a:endParaRPr lang="en-US" dirty="0"/>
          </a:p>
          <a:p>
            <a:pPr>
              <a:lnSpc>
                <a:spcPts val="3840"/>
              </a:lnSpc>
              <a:spcBef>
                <a:spcPts val="0"/>
              </a:spcBef>
            </a:pP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4427348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Example of HR increasing revenue </a:t>
            </a:r>
          </a:p>
        </p:txBody>
      </p:sp>
      <p:sp>
        <p:nvSpPr>
          <p:cNvPr id="14336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BA0F5288-CCA0-4ED0-9218-58C117449FAC}" type="slidenum">
              <a:rPr lang="en-US" sz="1400" smtClean="0">
                <a:solidFill>
                  <a:srgbClr val="000000"/>
                </a:solidFill>
              </a:rPr>
              <a:pPr eaLnBrk="1" hangingPunct="1"/>
              <a:t>46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95400" y="3165901"/>
            <a:ext cx="21523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000000"/>
                </a:solidFill>
              </a:rPr>
              <a:t>Performance </a:t>
            </a:r>
          </a:p>
          <a:p>
            <a:r>
              <a:rPr lang="en-US" sz="2400" b="1" dirty="0" smtClean="0">
                <a:solidFill>
                  <a:srgbClr val="000000"/>
                </a:solidFill>
              </a:rPr>
              <a:t>before training</a:t>
            </a:r>
            <a:endParaRPr lang="en-US" sz="2400" b="1" dirty="0">
              <a:solidFill>
                <a:srgbClr val="00000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5715000" y="2598003"/>
            <a:ext cx="22860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000000"/>
                </a:solidFill>
              </a:rPr>
              <a:t>Performance </a:t>
            </a:r>
          </a:p>
          <a:p>
            <a:r>
              <a:rPr lang="en-US" sz="2400" b="1" u="sng" dirty="0" smtClean="0">
                <a:solidFill>
                  <a:srgbClr val="000000"/>
                </a:solidFill>
              </a:rPr>
              <a:t>after</a:t>
            </a:r>
            <a:r>
              <a:rPr lang="en-US" sz="2400" b="1" dirty="0" smtClean="0">
                <a:solidFill>
                  <a:srgbClr val="000000"/>
                </a:solidFill>
              </a:rPr>
              <a:t> </a:t>
            </a:r>
            <a:r>
              <a:rPr lang="en-US" sz="2400" b="1" dirty="0">
                <a:solidFill>
                  <a:srgbClr val="000000"/>
                </a:solidFill>
              </a:rPr>
              <a:t>training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0" y="2209800"/>
            <a:ext cx="24881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rgbClr val="000000"/>
                </a:solidFill>
              </a:rPr>
              <a:t>% of sales target met</a:t>
            </a:r>
            <a:endParaRPr lang="en-US" sz="2000" b="1" dirty="0">
              <a:solidFill>
                <a:srgbClr val="000000"/>
              </a:solidFill>
            </a:endParaRPr>
          </a:p>
        </p:txBody>
      </p:sp>
      <p:graphicFrame>
        <p:nvGraphicFramePr>
          <p:cNvPr id="16" name="Chart Placeholder 7"/>
          <p:cNvGraphicFramePr>
            <a:graphicFrameLocks noGrp="1"/>
          </p:cNvGraphicFramePr>
          <p:nvPr>
            <p:ph type="chart" idx="1"/>
            <p:extLst>
              <p:ext uri="{D42A27DB-BD31-4B8C-83A1-F6EECF244321}">
                <p14:modId xmlns:p14="http://schemas.microsoft.com/office/powerpoint/2010/main" val="4226451861"/>
              </p:ext>
            </p:extLst>
          </p:nvPr>
        </p:nvGraphicFramePr>
        <p:xfrm>
          <a:off x="1066800" y="2818866"/>
          <a:ext cx="7999368" cy="37074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7" name="AutoShape 6"/>
          <p:cNvCxnSpPr>
            <a:cxnSpLocks noChangeShapeType="1"/>
          </p:cNvCxnSpPr>
          <p:nvPr/>
        </p:nvCxnSpPr>
        <p:spPr bwMode="auto">
          <a:xfrm>
            <a:off x="1066800" y="2598003"/>
            <a:ext cx="0" cy="3962400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" name="AutoShape 6"/>
          <p:cNvCxnSpPr>
            <a:cxnSpLocks noChangeShapeType="1"/>
          </p:cNvCxnSpPr>
          <p:nvPr/>
        </p:nvCxnSpPr>
        <p:spPr bwMode="auto">
          <a:xfrm flipH="1">
            <a:off x="1066800" y="6560403"/>
            <a:ext cx="6400800" cy="0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" name="TextBox 4"/>
          <p:cNvSpPr txBox="1"/>
          <p:nvPr/>
        </p:nvSpPr>
        <p:spPr>
          <a:xfrm>
            <a:off x="152400" y="994084"/>
            <a:ext cx="88392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Does virtual-reality sales training actually increase sales? 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314" y="3035617"/>
            <a:ext cx="9028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100%</a:t>
            </a:r>
            <a:endParaRPr lang="en-US" sz="2400" dirty="0"/>
          </a:p>
        </p:txBody>
      </p:sp>
      <p:sp>
        <p:nvSpPr>
          <p:cNvPr id="13" name="TextBox 12"/>
          <p:cNvSpPr txBox="1"/>
          <p:nvPr/>
        </p:nvSpPr>
        <p:spPr>
          <a:xfrm>
            <a:off x="126155" y="4419600"/>
            <a:ext cx="7489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6</a:t>
            </a:r>
            <a:r>
              <a:rPr lang="en-US" sz="2400" dirty="0" smtClean="0"/>
              <a:t>0%</a:t>
            </a:r>
            <a:endParaRPr lang="en-US" sz="2400" dirty="0"/>
          </a:p>
        </p:txBody>
      </p:sp>
      <p:sp>
        <p:nvSpPr>
          <p:cNvPr id="14" name="Left Arrow 13"/>
          <p:cNvSpPr/>
          <p:nvPr/>
        </p:nvSpPr>
        <p:spPr bwMode="auto">
          <a:xfrm rot="20846306">
            <a:off x="4963757" y="2916893"/>
            <a:ext cx="691217" cy="277714"/>
          </a:xfrm>
          <a:prstGeom prst="leftArrow">
            <a:avLst>
              <a:gd name="adj1" fmla="val 50000"/>
              <a:gd name="adj2" fmla="val 52057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</a:pPr>
            <a:endParaRPr lang="en-US" sz="1800" dirty="0" smtClean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15" name="Left Arrow 14"/>
          <p:cNvSpPr/>
          <p:nvPr/>
        </p:nvSpPr>
        <p:spPr bwMode="auto">
          <a:xfrm rot="12996099">
            <a:off x="3102176" y="4194032"/>
            <a:ext cx="691217" cy="277714"/>
          </a:xfrm>
          <a:prstGeom prst="leftArrow">
            <a:avLst>
              <a:gd name="adj1" fmla="val 50000"/>
              <a:gd name="adj2" fmla="val 52057"/>
            </a:avLst>
          </a:prstGeom>
          <a:solidFill>
            <a:srgbClr val="CC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</a:pPr>
            <a:endParaRPr lang="en-US" sz="1800" dirty="0" smtClean="0">
              <a:solidFill>
                <a:srgbClr val="000000"/>
              </a:solidFill>
              <a:latin typeface="Times New Roman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392320" y="3687901"/>
            <a:ext cx="3675480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accent6">
                    <a:lumMod val="75000"/>
                  </a:schemeClr>
                </a:solidFill>
              </a:rPr>
              <a:t>Revenue 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increased </a:t>
            </a:r>
            <a:r>
              <a:rPr lang="en-US" sz="2400" b="1" dirty="0">
                <a:solidFill>
                  <a:schemeClr val="accent6">
                    <a:lumMod val="75000"/>
                  </a:schemeClr>
                </a:solidFill>
              </a:rPr>
              <a:t>40% 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starting one </a:t>
            </a:r>
            <a:r>
              <a:rPr lang="en-US" sz="2400" b="1" dirty="0">
                <a:solidFill>
                  <a:schemeClr val="accent6">
                    <a:lumMod val="75000"/>
                  </a:schemeClr>
                </a:solidFill>
              </a:rPr>
              <a:t>month after VR sales training 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(and that boost lasted </a:t>
            </a:r>
            <a:r>
              <a:rPr lang="en-US" sz="2400" b="1" dirty="0">
                <a:solidFill>
                  <a:schemeClr val="accent6">
                    <a:lumMod val="75000"/>
                  </a:schemeClr>
                </a:solidFill>
              </a:rPr>
              <a:t>for 24 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months)</a:t>
            </a:r>
            <a:endParaRPr lang="en-US" sz="2400" b="1" dirty="0">
              <a:solidFill>
                <a:schemeClr val="accent6">
                  <a:lumMod val="75000"/>
                </a:schemeClr>
              </a:solidFill>
            </a:endParaRPr>
          </a:p>
          <a:p>
            <a:pPr algn="ctr"/>
            <a:endParaRPr lang="en-US" dirty="0"/>
          </a:p>
        </p:txBody>
      </p:sp>
      <p:sp>
        <p:nvSpPr>
          <p:cNvPr id="21" name="Left Arrow 20"/>
          <p:cNvSpPr/>
          <p:nvPr/>
        </p:nvSpPr>
        <p:spPr bwMode="auto">
          <a:xfrm rot="5400000">
            <a:off x="87034" y="3784131"/>
            <a:ext cx="691217" cy="277714"/>
          </a:xfrm>
          <a:prstGeom prst="leftArrow">
            <a:avLst>
              <a:gd name="adj1" fmla="val 50000"/>
              <a:gd name="adj2" fmla="val 52057"/>
            </a:avLst>
          </a:prstGeom>
          <a:solidFill>
            <a:srgbClr val="CC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</a:pPr>
            <a:endParaRPr lang="en-US" sz="1800" dirty="0" smtClean="0">
              <a:solidFill>
                <a:srgbClr val="000000"/>
              </a:solidFill>
              <a:latin typeface="Times New Roman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93619" y="2395638"/>
            <a:ext cx="488711" cy="400516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595091" y="2818866"/>
            <a:ext cx="13244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</a:rPr>
              <a:t>WOW</a:t>
            </a:r>
            <a:endParaRPr lang="en-US" b="1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51476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64" grpId="0"/>
      <p:bldP spid="2" grpId="0"/>
      <p:bldP spid="3" grpId="0"/>
      <p:bldP spid="4" grpId="0"/>
      <p:bldGraphic spid="16" grpId="0">
        <p:bldAsOne/>
      </p:bldGraphic>
      <p:bldP spid="7" grpId="0"/>
      <p:bldP spid="13" grpId="0"/>
      <p:bldP spid="14" grpId="0" animBg="1"/>
      <p:bldP spid="15" grpId="0" animBg="1"/>
      <p:bldP spid="6" grpId="0"/>
      <p:bldP spid="21" grpId="0" animBg="1"/>
      <p:bldP spid="9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47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81000"/>
            <a:ext cx="9144000" cy="40005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FFFF00"/>
                </a:solidFill>
              </a:rPr>
              <a:t>Example – Better hiring in sales increases revenue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" y="990600"/>
            <a:ext cx="9067800" cy="5867400"/>
          </a:xfrm>
        </p:spPr>
        <p:txBody>
          <a:bodyPr/>
          <a:lstStyle/>
          <a:p>
            <a:pPr marL="0" lvl="0" indent="0">
              <a:lnSpc>
                <a:spcPts val="3700"/>
              </a:lnSpc>
              <a:buNone/>
            </a:pPr>
            <a:r>
              <a:rPr lang="en-US" sz="3000" b="1" u="sng" dirty="0" smtClean="0">
                <a:solidFill>
                  <a:schemeClr val="accent6">
                    <a:lumMod val="75000"/>
                  </a:schemeClr>
                </a:solidFill>
              </a:rPr>
              <a:t>Online candidate assessment</a:t>
            </a:r>
            <a:r>
              <a:rPr lang="en-US" sz="3000" b="1" dirty="0" smtClean="0">
                <a:solidFill>
                  <a:schemeClr val="accent6">
                    <a:lumMod val="75000"/>
                  </a:schemeClr>
                </a:solidFill>
              </a:rPr>
              <a:t> can also increase revenue</a:t>
            </a:r>
            <a:endParaRPr lang="en-US" sz="3000" b="1" u="sng" dirty="0" smtClean="0">
              <a:solidFill>
                <a:schemeClr val="accent6">
                  <a:lumMod val="75000"/>
                </a:schemeClr>
              </a:solidFill>
            </a:endParaRPr>
          </a:p>
          <a:p>
            <a:pPr>
              <a:lnSpc>
                <a:spcPts val="3700"/>
              </a:lnSpc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At Footlocker</a:t>
            </a:r>
            <a:r>
              <a:rPr lang="en-US" dirty="0" smtClean="0"/>
              <a:t> </a:t>
            </a:r>
            <a:r>
              <a:rPr lang="en-US" b="1" dirty="0" smtClean="0"/>
              <a:t>on-line assessment scores for sales candidates… </a:t>
            </a:r>
            <a:r>
              <a:rPr lang="en-US" dirty="0" smtClean="0"/>
              <a:t>were shown to be</a:t>
            </a:r>
            <a:r>
              <a:rPr lang="en-US" b="1" dirty="0" smtClean="0"/>
              <a:t> positively correlated with “performance on the job” data </a:t>
            </a:r>
            <a:endParaRPr lang="en-US" dirty="0" smtClean="0"/>
          </a:p>
          <a:p>
            <a:pPr>
              <a:lnSpc>
                <a:spcPts val="3700"/>
              </a:lnSpc>
            </a:pPr>
            <a:r>
              <a:rPr lang="en-US" b="1" dirty="0" smtClean="0">
                <a:solidFill>
                  <a:srgbClr val="000000"/>
                </a:solidFill>
                <a:cs typeface="Arial" pitchFamily="34" charset="0"/>
              </a:rPr>
              <a:t>HR then used data</a:t>
            </a:r>
            <a:r>
              <a:rPr lang="en-US" dirty="0" smtClean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dirty="0">
                <a:solidFill>
                  <a:srgbClr val="000000"/>
                </a:solidFill>
                <a:cs typeface="Arial" pitchFamily="34" charset="0"/>
              </a:rPr>
              <a:t>from </a:t>
            </a:r>
            <a:r>
              <a:rPr lang="en-US" dirty="0" smtClean="0">
                <a:solidFill>
                  <a:srgbClr val="000000"/>
                </a:solidFill>
                <a:cs typeface="Arial" pitchFamily="34" charset="0"/>
              </a:rPr>
              <a:t>this on-line applicant assessment tool</a:t>
            </a:r>
            <a:r>
              <a:rPr lang="en-US" b="1" dirty="0" smtClean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dirty="0" smtClean="0">
                <a:solidFill>
                  <a:srgbClr val="000000"/>
                </a:solidFill>
                <a:cs typeface="Arial" pitchFamily="34" charset="0"/>
              </a:rPr>
              <a:t>to </a:t>
            </a:r>
            <a:r>
              <a:rPr lang="en-US" b="1" dirty="0">
                <a:solidFill>
                  <a:srgbClr val="000000"/>
                </a:solidFill>
                <a:cs typeface="Arial" pitchFamily="34" charset="0"/>
              </a:rPr>
              <a:t>select </a:t>
            </a:r>
            <a:r>
              <a:rPr lang="en-US" b="1" dirty="0" smtClean="0">
                <a:solidFill>
                  <a:srgbClr val="000000"/>
                </a:solidFill>
                <a:cs typeface="Arial" pitchFamily="34" charset="0"/>
              </a:rPr>
              <a:t>better interview slates</a:t>
            </a:r>
          </a:p>
          <a:p>
            <a:pPr marL="0" indent="0">
              <a:lnSpc>
                <a:spcPts val="3700"/>
              </a:lnSpc>
              <a:buNone/>
            </a:pPr>
            <a:r>
              <a:rPr lang="en-US" b="1" u="sng" dirty="0" smtClean="0">
                <a:solidFill>
                  <a:srgbClr val="000000"/>
                </a:solidFill>
                <a:cs typeface="Arial" pitchFamily="34" charset="0"/>
              </a:rPr>
              <a:t>Business results</a:t>
            </a:r>
            <a:r>
              <a:rPr lang="en-US" b="1" dirty="0" smtClean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en-US" dirty="0" smtClean="0">
                <a:solidFill>
                  <a:srgbClr val="000000"/>
                </a:solidFill>
                <a:cs typeface="Arial" pitchFamily="34" charset="0"/>
              </a:rPr>
              <a:t>just from the pilot project included:</a:t>
            </a:r>
          </a:p>
          <a:p>
            <a:pPr marL="509588" indent="-276225">
              <a:lnSpc>
                <a:spcPts val="3700"/>
              </a:lnSpc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C00000"/>
                </a:solidFill>
              </a:rPr>
              <a:t>Double </a:t>
            </a:r>
            <a:r>
              <a:rPr lang="en-US" dirty="0">
                <a:solidFill>
                  <a:srgbClr val="C00000"/>
                </a:solidFill>
              </a:rPr>
              <a:t>digit</a:t>
            </a:r>
            <a:r>
              <a:rPr lang="en-US" dirty="0">
                <a:solidFill>
                  <a:srgbClr val="000000"/>
                </a:solidFill>
              </a:rPr>
              <a:t> increase in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sales-per-hour $/</a:t>
            </a:r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</a:rPr>
              <a:t>KSh</a:t>
            </a:r>
          </a:p>
          <a:p>
            <a:pPr marL="509588" indent="-276225">
              <a:lnSpc>
                <a:spcPts val="3700"/>
              </a:lnSpc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C00000"/>
                </a:solidFill>
              </a:rPr>
              <a:t>Double-digit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reduction in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staff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turnover</a:t>
            </a:r>
          </a:p>
          <a:p>
            <a:pPr marL="509588" indent="-276225">
              <a:lnSpc>
                <a:spcPts val="3700"/>
              </a:lnSpc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It also saved </a:t>
            </a:r>
            <a:r>
              <a:rPr lang="en-US" b="1" dirty="0" smtClean="0">
                <a:solidFill>
                  <a:srgbClr val="000000"/>
                </a:solidFill>
              </a:rPr>
              <a:t>management time</a:t>
            </a:r>
            <a:r>
              <a:rPr lang="en-US" dirty="0" smtClean="0">
                <a:solidFill>
                  <a:srgbClr val="000000"/>
                </a:solidFill>
              </a:rPr>
              <a:t> because managers could </a:t>
            </a:r>
            <a:r>
              <a:rPr lang="en-US" b="1" dirty="0" smtClean="0">
                <a:solidFill>
                  <a:srgbClr val="000000"/>
                </a:solidFill>
              </a:rPr>
              <a:t>review and interview </a:t>
            </a:r>
            <a:r>
              <a:rPr lang="en-US" b="1" dirty="0">
                <a:solidFill>
                  <a:srgbClr val="000000"/>
                </a:solidFill>
              </a:rPr>
              <a:t>fewer </a:t>
            </a:r>
            <a:r>
              <a:rPr lang="en-US" b="1" dirty="0" smtClean="0">
                <a:solidFill>
                  <a:srgbClr val="000000"/>
                </a:solidFill>
              </a:rPr>
              <a:t>applicants</a:t>
            </a:r>
            <a:r>
              <a:rPr lang="en-US" dirty="0" smtClean="0">
                <a:solidFill>
                  <a:srgbClr val="000000"/>
                </a:solidFill>
              </a:rPr>
              <a:t>  </a:t>
            </a:r>
            <a:r>
              <a:rPr lang="en-US" sz="2400" dirty="0" smtClean="0">
                <a:solidFill>
                  <a:srgbClr val="000000"/>
                </a:solidFill>
              </a:rPr>
              <a:t>(Down from as many as 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300…</a:t>
            </a:r>
            <a:r>
              <a:rPr lang="en-US" sz="2400" dirty="0" smtClean="0">
                <a:solidFill>
                  <a:srgbClr val="000000"/>
                </a:solidFill>
              </a:rPr>
              <a:t> </a:t>
            </a:r>
            <a:r>
              <a:rPr lang="en-US" sz="2400" dirty="0">
                <a:solidFill>
                  <a:srgbClr val="000000"/>
                </a:solidFill>
              </a:rPr>
              <a:t>to as few as </a:t>
            </a:r>
            <a:r>
              <a:rPr lang="en-US" sz="2400" b="1" dirty="0">
                <a:solidFill>
                  <a:schemeClr val="accent6">
                    <a:lumMod val="75000"/>
                  </a:schemeClr>
                </a:solidFill>
              </a:rPr>
              <a:t>3</a:t>
            </a:r>
            <a:r>
              <a:rPr lang="en-US" sz="2400" dirty="0">
                <a:solidFill>
                  <a:srgbClr val="000000"/>
                </a:solidFill>
              </a:rPr>
              <a:t> per </a:t>
            </a:r>
            <a:r>
              <a:rPr lang="en-US" sz="2400" dirty="0" smtClean="0">
                <a:solidFill>
                  <a:srgbClr val="000000"/>
                </a:solidFill>
              </a:rPr>
              <a:t>job opening)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0181393">
            <a:off x="2029577" y="1583502"/>
            <a:ext cx="5456801" cy="29034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823277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532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48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000"/>
              </a:lnSpc>
            </a:pPr>
            <a:r>
              <a:rPr lang="en-US" dirty="0">
                <a:solidFill>
                  <a:srgbClr val="FFFF00"/>
                </a:solidFill>
              </a:rPr>
              <a:t>See if </a:t>
            </a:r>
            <a:r>
              <a:rPr lang="en-US" dirty="0" smtClean="0">
                <a:solidFill>
                  <a:srgbClr val="FFFF00"/>
                </a:solidFill>
              </a:rPr>
              <a:t>this </a:t>
            </a:r>
            <a:r>
              <a:rPr lang="en-US" u="sng" dirty="0" smtClean="0">
                <a:solidFill>
                  <a:srgbClr val="FFFF00"/>
                </a:solidFill>
              </a:rPr>
              <a:t>revenue qualification example</a:t>
            </a:r>
            <a:r>
              <a:rPr lang="en-US" dirty="0" smtClean="0">
                <a:solidFill>
                  <a:srgbClr val="FFFF00"/>
                </a:solidFill>
              </a:rPr>
              <a:t> 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grabs </a:t>
            </a:r>
            <a:r>
              <a:rPr lang="en-US" dirty="0">
                <a:solidFill>
                  <a:srgbClr val="FFFF00"/>
                </a:solidFill>
              </a:rPr>
              <a:t>your attention &amp; drives </a:t>
            </a:r>
            <a:r>
              <a:rPr lang="en-US" dirty="0" smtClean="0">
                <a:solidFill>
                  <a:srgbClr val="FFFF00"/>
                </a:solidFill>
              </a:rPr>
              <a:t>action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486400"/>
          </a:xfrm>
        </p:spPr>
        <p:txBody>
          <a:bodyPr/>
          <a:lstStyle/>
          <a:p>
            <a:pPr marL="287338" indent="-287338" eaLnBrk="1" hangingPunct="1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>
                <a:solidFill>
                  <a:schemeClr val="accent5">
                    <a:lumMod val="50000"/>
                  </a:schemeClr>
                </a:solidFill>
              </a:rPr>
              <a:t>$299k</a:t>
            </a:r>
            <a:r>
              <a:rPr lang="en-US" dirty="0" smtClean="0"/>
              <a:t> is the average </a:t>
            </a:r>
            <a:r>
              <a:rPr lang="en-US" b="1" dirty="0" smtClean="0"/>
              <a:t>yearly sales</a:t>
            </a:r>
            <a:r>
              <a:rPr lang="en-US" dirty="0" smtClean="0"/>
              <a:t> for a salesperson </a:t>
            </a:r>
          </a:p>
          <a:p>
            <a:pPr marL="287338" indent="-287338" eaLnBrk="1" hangingPunct="1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That average goes up by </a:t>
            </a:r>
            <a:r>
              <a:rPr lang="en-US" b="1" dirty="0" smtClean="0">
                <a:solidFill>
                  <a:schemeClr val="accent5">
                    <a:lumMod val="50000"/>
                  </a:schemeClr>
                </a:solidFill>
              </a:rPr>
              <a:t>$49k</a:t>
            </a:r>
            <a:r>
              <a:rPr lang="en-US" b="1" dirty="0" smtClean="0"/>
              <a:t>… if</a:t>
            </a:r>
            <a:r>
              <a:rPr lang="en-US" dirty="0" smtClean="0"/>
              <a:t> </a:t>
            </a:r>
            <a:r>
              <a:rPr lang="en-US" b="1" dirty="0" smtClean="0"/>
              <a:t>our employee completed advanced sales training</a:t>
            </a:r>
            <a:r>
              <a:rPr lang="en-US" dirty="0" smtClean="0"/>
              <a:t> within 2 years</a:t>
            </a:r>
          </a:p>
          <a:p>
            <a:pPr marL="287338" indent="-287338" eaLnBrk="1" hangingPunct="1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/>
              <a:t>The average goes up by </a:t>
            </a:r>
            <a:r>
              <a:rPr lang="en-US" b="1" dirty="0">
                <a:solidFill>
                  <a:schemeClr val="accent5">
                    <a:lumMod val="50000"/>
                  </a:schemeClr>
                </a:solidFill>
              </a:rPr>
              <a:t>$98k</a:t>
            </a:r>
            <a:r>
              <a:rPr lang="en-US" b="1" dirty="0"/>
              <a:t> </a:t>
            </a:r>
            <a:r>
              <a:rPr lang="en-US" dirty="0"/>
              <a:t>if </a:t>
            </a:r>
            <a:r>
              <a:rPr lang="en-US" dirty="0" smtClean="0"/>
              <a:t>the they spend </a:t>
            </a:r>
            <a:r>
              <a:rPr lang="en-US" dirty="0"/>
              <a:t>6 hrs. a wk. </a:t>
            </a:r>
            <a:r>
              <a:rPr lang="en-US" b="1" dirty="0"/>
              <a:t>on social networks…</a:t>
            </a:r>
            <a:r>
              <a:rPr lang="en-US" dirty="0"/>
              <a:t> sharing / learning </a:t>
            </a:r>
          </a:p>
          <a:p>
            <a:pPr marL="287338" indent="-287338" eaLnBrk="1" hangingPunct="1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/>
              <a:t>The average goes up by </a:t>
            </a:r>
            <a:r>
              <a:rPr lang="en-US" b="1" dirty="0" smtClean="0">
                <a:solidFill>
                  <a:schemeClr val="accent5">
                    <a:lumMod val="50000"/>
                  </a:schemeClr>
                </a:solidFill>
              </a:rPr>
              <a:t>$147k</a:t>
            </a:r>
            <a:r>
              <a:rPr lang="en-US" b="1" dirty="0" smtClean="0"/>
              <a:t> </a:t>
            </a:r>
            <a:r>
              <a:rPr lang="en-US" dirty="0"/>
              <a:t>if they </a:t>
            </a:r>
            <a:r>
              <a:rPr lang="en-US" dirty="0" smtClean="0"/>
              <a:t>have between </a:t>
            </a:r>
            <a:r>
              <a:rPr lang="en-US" b="1" dirty="0" smtClean="0"/>
              <a:t>2 and 7 years tenure </a:t>
            </a:r>
            <a:r>
              <a:rPr lang="en-US" dirty="0" smtClean="0"/>
              <a:t>at this firm in a sales job </a:t>
            </a:r>
            <a:endParaRPr lang="en-US" dirty="0"/>
          </a:p>
          <a:p>
            <a:pPr marL="287338" indent="-287338" eaLnBrk="1" hangingPunct="1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If </a:t>
            </a:r>
            <a:r>
              <a:rPr lang="en-US" dirty="0"/>
              <a:t>they</a:t>
            </a:r>
            <a:r>
              <a:rPr lang="en-US" b="1" dirty="0"/>
              <a:t> meet all 3 </a:t>
            </a:r>
            <a:r>
              <a:rPr lang="en-US" b="1" dirty="0" smtClean="0"/>
              <a:t>requirements, </a:t>
            </a:r>
            <a:r>
              <a:rPr lang="en-US" dirty="0" smtClean="0"/>
              <a:t>an employee’s total yearly sales gain is </a:t>
            </a:r>
            <a:r>
              <a:rPr lang="en-US" b="1" dirty="0" smtClean="0">
                <a:solidFill>
                  <a:schemeClr val="accent5">
                    <a:lumMod val="50000"/>
                  </a:schemeClr>
                </a:solidFill>
              </a:rPr>
              <a:t>$294k</a:t>
            </a:r>
            <a:r>
              <a:rPr lang="en-US" b="1" dirty="0" smtClean="0"/>
              <a:t> </a:t>
            </a:r>
            <a:r>
              <a:rPr lang="en-US" sz="2000" dirty="0" smtClean="0"/>
              <a:t>(nearly doubling yearly sales)</a:t>
            </a:r>
            <a:endParaRPr lang="en-US" sz="3000" dirty="0" smtClean="0"/>
          </a:p>
          <a:p>
            <a:pPr marL="287338" indent="0" eaLnBrk="1" hangingPunct="1">
              <a:lnSpc>
                <a:spcPts val="3840"/>
              </a:lnSpc>
              <a:spcBef>
                <a:spcPts val="0"/>
              </a:spcBef>
              <a:buNone/>
            </a:pPr>
            <a:r>
              <a:rPr lang="en-US" b="1" dirty="0" smtClean="0"/>
              <a:t>Would this stir a CEO to </a:t>
            </a:r>
            <a:r>
              <a:rPr lang="en-US" b="1" u="sng" dirty="0" smtClean="0"/>
              <a:t>take action?</a:t>
            </a:r>
            <a:r>
              <a:rPr lang="en-US" b="1" dirty="0" smtClean="0"/>
              <a:t> </a:t>
            </a:r>
          </a:p>
          <a:p>
            <a:pPr marL="287338" indent="0" eaLnBrk="1" hangingPunct="1">
              <a:lnSpc>
                <a:spcPts val="3840"/>
              </a:lnSpc>
              <a:spcBef>
                <a:spcPts val="0"/>
              </a:spcBef>
              <a:buNone/>
            </a:pPr>
            <a:r>
              <a:rPr lang="en-US" b="1" dirty="0" smtClean="0"/>
              <a:t>And what specific actions would you suggest</a:t>
            </a:r>
            <a:r>
              <a:rPr lang="en-US" dirty="0" smtClean="0"/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8628802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49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/>
            <a:r>
              <a:rPr lang="en-US" dirty="0">
                <a:solidFill>
                  <a:srgbClr val="FFFF00"/>
                </a:solidFill>
              </a:rPr>
              <a:t>Impress your CEO </a:t>
            </a:r>
            <a:r>
              <a:rPr lang="en-US" dirty="0" smtClean="0">
                <a:solidFill>
                  <a:srgbClr val="FFFF00"/>
                </a:solidFill>
              </a:rPr>
              <a:t>by…meeting strategic goals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990600"/>
            <a:ext cx="8915400" cy="5867400"/>
          </a:xfrm>
        </p:spPr>
        <p:txBody>
          <a:bodyPr/>
          <a:lstStyle/>
          <a:p>
            <a:pPr marL="609600" indent="-609600" eaLnBrk="1" hangingPunct="1">
              <a:lnSpc>
                <a:spcPts val="3400"/>
              </a:lnSpc>
              <a:spcBef>
                <a:spcPts val="0"/>
              </a:spcBef>
              <a:buFont typeface="Wingdings" pitchFamily="2" charset="2"/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4) Impact the firm’s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other strategic business goals</a:t>
            </a:r>
            <a:endParaRPr lang="en-US" b="1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eaLnBrk="1" hangingPunct="1">
              <a:lnSpc>
                <a:spcPts val="3400"/>
              </a:lnSpc>
              <a:spcBef>
                <a:spcPts val="0"/>
              </a:spcBef>
              <a:buNone/>
            </a:pPr>
            <a:r>
              <a:rPr lang="en-US" dirty="0" smtClean="0"/>
              <a:t>(Note: </a:t>
            </a:r>
            <a:r>
              <a:rPr lang="en-US" sz="3100" dirty="0" smtClean="0"/>
              <a:t>strat. goals are found </a:t>
            </a:r>
            <a:r>
              <a:rPr lang="en-US" sz="3100" u="sng" dirty="0" smtClean="0"/>
              <a:t>in the strategic bus. plan</a:t>
            </a:r>
            <a:r>
              <a:rPr lang="en-US" sz="3100" dirty="0" smtClean="0"/>
              <a:t>)</a:t>
            </a:r>
          </a:p>
          <a:p>
            <a:pPr marL="0" indent="0" eaLnBrk="1" hangingPunct="1">
              <a:lnSpc>
                <a:spcPts val="3400"/>
              </a:lnSpc>
              <a:buNone/>
            </a:pPr>
            <a:r>
              <a:rPr lang="en-US" b="1" dirty="0"/>
              <a:t>Common strategic goals include: </a:t>
            </a:r>
            <a:endParaRPr lang="en-US" b="1" dirty="0" smtClean="0"/>
          </a:p>
          <a:p>
            <a:pPr marL="630238" indent="-630238" eaLnBrk="1" hangingPunct="1">
              <a:lnSpc>
                <a:spcPts val="3400"/>
              </a:lnSpc>
              <a:buFont typeface="+mj-lt"/>
              <a:buAutoNum type="arabicPeriod"/>
            </a:pPr>
            <a:r>
              <a:rPr lang="en-US" b="1" dirty="0" smtClean="0"/>
              <a:t>Revenue </a:t>
            </a:r>
            <a:r>
              <a:rPr lang="en-US" b="1" dirty="0"/>
              <a:t>and rev. </a:t>
            </a:r>
            <a:r>
              <a:rPr lang="en-US" b="1" dirty="0" smtClean="0"/>
              <a:t>growth </a:t>
            </a:r>
            <a:r>
              <a:rPr lang="en-US" dirty="0" smtClean="0">
                <a:solidFill>
                  <a:srgbClr val="990099"/>
                </a:solidFill>
              </a:rPr>
              <a:t>(we just covered that)</a:t>
            </a:r>
            <a:endParaRPr lang="en-US" dirty="0">
              <a:solidFill>
                <a:srgbClr val="990099"/>
              </a:solidFill>
            </a:endParaRPr>
          </a:p>
          <a:p>
            <a:pPr marL="630238" indent="-630238" eaLnBrk="1" hangingPunct="1">
              <a:lnSpc>
                <a:spcPts val="34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Profit</a:t>
            </a:r>
          </a:p>
          <a:p>
            <a:pPr marL="630238" indent="-630238" eaLnBrk="1" hangingPunct="1">
              <a:lnSpc>
                <a:spcPts val="34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Productivity </a:t>
            </a:r>
            <a:r>
              <a:rPr lang="en-US" dirty="0" smtClean="0"/>
              <a:t>(the #1 expectation of HR)</a:t>
            </a:r>
            <a:endParaRPr lang="en-US" dirty="0"/>
          </a:p>
          <a:p>
            <a:pPr marL="630238" indent="-630238" eaLnBrk="1" hangingPunct="1">
              <a:lnSpc>
                <a:spcPts val="34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Product development / innovation</a:t>
            </a:r>
          </a:p>
          <a:p>
            <a:pPr marL="630238" indent="-630238" eaLnBrk="1" hangingPunct="1">
              <a:lnSpc>
                <a:spcPts val="3400"/>
              </a:lnSpc>
              <a:buFont typeface="+mj-lt"/>
              <a:buAutoNum type="arabicPeriod"/>
            </a:pPr>
            <a:r>
              <a:rPr lang="en-US" b="1" dirty="0"/>
              <a:t>Brand strength</a:t>
            </a:r>
            <a:r>
              <a:rPr lang="en-US" dirty="0"/>
              <a:t> and value</a:t>
            </a:r>
          </a:p>
          <a:p>
            <a:pPr marL="630238" indent="-630238" eaLnBrk="1" hangingPunct="1">
              <a:lnSpc>
                <a:spcPts val="3400"/>
              </a:lnSpc>
              <a:buFont typeface="+mj-lt"/>
              <a:buAutoNum type="arabicPeriod"/>
            </a:pPr>
            <a:r>
              <a:rPr lang="en-US" b="1" dirty="0" smtClean="0"/>
              <a:t>Time </a:t>
            </a:r>
            <a:r>
              <a:rPr lang="en-US" b="1" dirty="0"/>
              <a:t>to </a:t>
            </a:r>
            <a:r>
              <a:rPr lang="en-US" b="1" dirty="0" smtClean="0"/>
              <a:t>market</a:t>
            </a:r>
            <a:r>
              <a:rPr lang="en-US" dirty="0" smtClean="0"/>
              <a:t> for new products</a:t>
            </a:r>
            <a:endParaRPr lang="en-US" dirty="0"/>
          </a:p>
          <a:p>
            <a:pPr marL="630238" indent="-630238" eaLnBrk="1" hangingPunct="1">
              <a:lnSpc>
                <a:spcPts val="3400"/>
              </a:lnSpc>
              <a:buFont typeface="+mj-lt"/>
              <a:buAutoNum type="arabicPeriod"/>
            </a:pPr>
            <a:r>
              <a:rPr lang="en-US" b="1" dirty="0" smtClean="0"/>
              <a:t>Market </a:t>
            </a:r>
            <a:r>
              <a:rPr lang="en-US" b="1" dirty="0"/>
              <a:t>share</a:t>
            </a:r>
            <a:r>
              <a:rPr lang="en-US" dirty="0"/>
              <a:t> %</a:t>
            </a:r>
          </a:p>
          <a:p>
            <a:pPr marL="630238" indent="-630238" eaLnBrk="1" hangingPunct="1">
              <a:lnSpc>
                <a:spcPts val="3400"/>
              </a:lnSpc>
              <a:buFont typeface="+mj-lt"/>
              <a:buAutoNum type="arabicPeriod"/>
            </a:pPr>
            <a:r>
              <a:rPr lang="en-US" dirty="0"/>
              <a:t>Solving our current major </a:t>
            </a:r>
            <a:r>
              <a:rPr lang="en-US" b="1" dirty="0"/>
              <a:t>business problems</a:t>
            </a:r>
          </a:p>
          <a:p>
            <a:pPr marL="630238" indent="-630238" eaLnBrk="1" hangingPunct="1">
              <a:lnSpc>
                <a:spcPts val="3400"/>
              </a:lnSpc>
              <a:buFont typeface="+mj-lt"/>
              <a:buAutoNum type="arabicPeriod"/>
            </a:pPr>
            <a:r>
              <a:rPr lang="en-US" b="1" dirty="0" smtClean="0"/>
              <a:t>Brand value</a:t>
            </a:r>
          </a:p>
          <a:p>
            <a:pPr marL="630238" indent="-630238" eaLnBrk="1" hangingPunct="1">
              <a:lnSpc>
                <a:spcPts val="3400"/>
              </a:lnSpc>
              <a:buFont typeface="+mj-lt"/>
              <a:buAutoNum type="arabicPeriod"/>
            </a:pPr>
            <a:r>
              <a:rPr lang="en-US" b="1" dirty="0" smtClean="0"/>
              <a:t>The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stock price</a:t>
            </a:r>
            <a:r>
              <a:rPr lang="en-US" b="1" dirty="0"/>
              <a:t> </a:t>
            </a:r>
            <a:r>
              <a:rPr lang="en-US" dirty="0"/>
              <a:t>(aka: shareholder value</a:t>
            </a:r>
            <a:r>
              <a:rPr lang="en-US" dirty="0" smtClean="0"/>
              <a:t>)   </a:t>
            </a:r>
            <a:r>
              <a:rPr lang="en-US" sz="2000" dirty="0" smtClean="0"/>
              <a:t>&gt;</a:t>
            </a:r>
            <a:endParaRPr lang="en-US" dirty="0"/>
          </a:p>
          <a:p>
            <a:pPr marL="630238" indent="-630238" eaLnBrk="1" hangingPunct="1">
              <a:lnSpc>
                <a:spcPts val="3700"/>
              </a:lnSpc>
              <a:buFont typeface="+mj-lt"/>
              <a:buAutoNum type="arabicPeriod"/>
            </a:pPr>
            <a:endParaRPr lang="en-US" b="1" dirty="0"/>
          </a:p>
          <a:p>
            <a:pPr marL="457200" indent="-457200" eaLnBrk="1" hangingPunct="1">
              <a:lnSpc>
                <a:spcPts val="4100"/>
              </a:lnSpc>
              <a:spcBef>
                <a:spcPts val="0"/>
              </a:spcBef>
              <a:buFont typeface="+mj-lt"/>
              <a:buAutoNum type="arabicPeriod"/>
            </a:pP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6792165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5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52400" y="357187"/>
            <a:ext cx="89916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000" b="1" dirty="0" smtClean="0">
                <a:solidFill>
                  <a:srgbClr val="FFFF00"/>
                </a:solidFill>
                <a:cs typeface="+mn-cs"/>
              </a:rPr>
              <a:t>         </a:t>
            </a:r>
            <a:r>
              <a:rPr lang="en-US" sz="4000" b="1" dirty="0" smtClean="0">
                <a:solidFill>
                  <a:srgbClr val="FFFF00"/>
                </a:solidFill>
                <a:cs typeface="+mn-cs"/>
              </a:rPr>
              <a:t>5 goals for today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523999" y="1165086"/>
            <a:ext cx="7620001" cy="49859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96875" indent="-396875">
              <a:buFont typeface="+mj-lt"/>
              <a:buAutoNum type="arabicPeriod"/>
            </a:pPr>
            <a:r>
              <a:rPr lang="en-US" dirty="0" smtClean="0">
                <a:solidFill>
                  <a:srgbClr val="FFFFFF"/>
                </a:solidFill>
                <a:cs typeface="+mn-cs"/>
              </a:rPr>
              <a:t>They asked me to </a:t>
            </a:r>
            <a:r>
              <a:rPr lang="en-US" i="1" dirty="0" smtClean="0">
                <a:solidFill>
                  <a:srgbClr val="FF00FF"/>
                </a:solidFill>
                <a:cs typeface="+mn-cs"/>
              </a:rPr>
              <a:t>aggressively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 show you that HR has </a:t>
            </a:r>
            <a:r>
              <a:rPr lang="en-US" u="sng" dirty="0" smtClean="0">
                <a:solidFill>
                  <a:srgbClr val="FFFFFF"/>
                </a:solidFill>
                <a:cs typeface="+mn-cs"/>
              </a:rPr>
              <a:t>a high business impact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…</a:t>
            </a:r>
          </a:p>
          <a:p>
            <a:pPr marL="339725" indent="-339725"/>
            <a:r>
              <a:rPr lang="en-US" dirty="0">
                <a:solidFill>
                  <a:srgbClr val="FFFFFF"/>
                </a:solidFill>
                <a:cs typeface="+mn-cs"/>
              </a:rPr>
              <a:t>	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but that it gets a much </a:t>
            </a:r>
            <a:r>
              <a:rPr lang="en-US" u="sng" dirty="0" smtClean="0">
                <a:solidFill>
                  <a:srgbClr val="FFFFFF"/>
                </a:solidFill>
                <a:cs typeface="+mn-cs"/>
              </a:rPr>
              <a:t>reduced budget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 </a:t>
            </a:r>
            <a:r>
              <a:rPr lang="en-US" sz="3000" dirty="0" smtClean="0">
                <a:solidFill>
                  <a:srgbClr val="FFFFFF"/>
                </a:solidFill>
                <a:cs typeface="+mn-cs"/>
              </a:rPr>
              <a:t>because it fails to target and impress the CEO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US" dirty="0" smtClean="0">
                <a:solidFill>
                  <a:srgbClr val="FFFFFF"/>
                </a:solidFill>
                <a:cs typeface="+mn-cs"/>
              </a:rPr>
              <a:t>To provide you with an array of choices  on </a:t>
            </a:r>
            <a:r>
              <a:rPr lang="en-US" u="sng" dirty="0" smtClean="0">
                <a:solidFill>
                  <a:srgbClr val="FFFFFF"/>
                </a:solidFill>
                <a:cs typeface="+mn-cs"/>
              </a:rPr>
              <a:t>ways to impress your CEO</a:t>
            </a:r>
          </a:p>
          <a:p>
            <a:pPr marL="396875" indent="-396875">
              <a:buFont typeface="+mj-lt"/>
              <a:buAutoNum type="arabicPeriod" startAt="2"/>
            </a:pPr>
            <a:r>
              <a:rPr lang="en-US" dirty="0" smtClean="0">
                <a:solidFill>
                  <a:srgbClr val="FFFFFF"/>
                </a:solidFill>
                <a:cs typeface="+mn-cs"/>
              </a:rPr>
              <a:t>To </a:t>
            </a:r>
            <a:r>
              <a:rPr lang="en-US" dirty="0">
                <a:solidFill>
                  <a:srgbClr val="FFFFFF"/>
                </a:solidFill>
                <a:cs typeface="+mn-cs"/>
              </a:rPr>
              <a:t>expose you to 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over a dozen global leading-edge </a:t>
            </a:r>
            <a:r>
              <a:rPr lang="en-US" u="sng" dirty="0">
                <a:solidFill>
                  <a:srgbClr val="FFFFFF"/>
                </a:solidFill>
                <a:cs typeface="+mn-cs"/>
              </a:rPr>
              <a:t>best </a:t>
            </a:r>
            <a:r>
              <a:rPr lang="en-US" u="sng" dirty="0" smtClean="0">
                <a:solidFill>
                  <a:srgbClr val="FFFFFF"/>
                </a:solidFill>
                <a:cs typeface="+mn-cs"/>
              </a:rPr>
              <a:t>practices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 in HR</a:t>
            </a:r>
          </a:p>
          <a:p>
            <a:pPr marL="396875" indent="-396875">
              <a:buFont typeface="+mj-lt"/>
              <a:buAutoNum type="arabicPeriod" startAt="2"/>
            </a:pPr>
            <a:r>
              <a:rPr lang="en-US" dirty="0" smtClean="0">
                <a:solidFill>
                  <a:srgbClr val="FFFFFF"/>
                </a:solidFill>
                <a:cs typeface="+mn-cs"/>
              </a:rPr>
              <a:t>To answer your </a:t>
            </a:r>
            <a:r>
              <a:rPr lang="en-US" u="sng" dirty="0" smtClean="0">
                <a:solidFill>
                  <a:srgbClr val="FFFFFF"/>
                </a:solidFill>
                <a:cs typeface="+mn-cs"/>
              </a:rPr>
              <a:t>questions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 and</a:t>
            </a:r>
          </a:p>
          <a:p>
            <a:pPr marL="396875" indent="-396875">
              <a:buFont typeface="+mj-lt"/>
              <a:buAutoNum type="arabicPeriod" startAt="2"/>
            </a:pPr>
            <a:r>
              <a:rPr lang="en-US" dirty="0" smtClean="0">
                <a:solidFill>
                  <a:srgbClr val="FFFFFF"/>
                </a:solidFill>
                <a:cs typeface="+mn-cs"/>
              </a:rPr>
              <a:t>To have a little </a:t>
            </a:r>
            <a:r>
              <a:rPr lang="en-US" u="sng" dirty="0" smtClean="0">
                <a:solidFill>
                  <a:srgbClr val="FFFFFF"/>
                </a:solidFill>
                <a:cs typeface="+mn-cs"/>
              </a:rPr>
              <a:t>fun</a:t>
            </a:r>
            <a:r>
              <a:rPr lang="en-US" dirty="0" smtClean="0">
                <a:solidFill>
                  <a:srgbClr val="FFFFFF"/>
                </a:solidFill>
                <a:cs typeface="+mn-cs"/>
              </a:rPr>
              <a:t> </a:t>
            </a:r>
            <a:r>
              <a:rPr lang="en-US" sz="3100" dirty="0" smtClean="0">
                <a:solidFill>
                  <a:srgbClr val="FFFFFF"/>
                </a:solidFill>
                <a:cs typeface="+mn-cs"/>
              </a:rPr>
              <a:t>as we explore new ideas</a:t>
            </a:r>
            <a:endParaRPr lang="en-US" sz="3100" u="sng" dirty="0">
              <a:solidFill>
                <a:srgbClr val="FFFFFF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277453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>
              <a:lnSpc>
                <a:spcPts val="3200"/>
              </a:lnSpc>
            </a:pPr>
            <a:r>
              <a:rPr lang="en-US" dirty="0" smtClean="0"/>
              <a:t> </a:t>
            </a:r>
            <a:r>
              <a:rPr lang="en-US" dirty="0" smtClean="0">
                <a:solidFill>
                  <a:srgbClr val="FFFF00"/>
                </a:solidFill>
              </a:rPr>
              <a:t>  Example – Can HR impact the </a:t>
            </a:r>
            <a:r>
              <a:rPr lang="en-US" u="sng" dirty="0" smtClean="0">
                <a:solidFill>
                  <a:srgbClr val="FFFF00"/>
                </a:solidFill>
              </a:rPr>
              <a:t>stock price?</a:t>
            </a:r>
            <a:r>
              <a:rPr lang="en-US" dirty="0" smtClean="0"/>
              <a:t>  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794713" y="6477000"/>
            <a:ext cx="1905000" cy="457200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ctr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defRPr/>
            </a:pPr>
            <a:fld id="{306DB9F9-35EE-489B-A716-A3C0A1172DCB}" type="slidenum">
              <a:rPr lang="en-US" sz="1400" smtClean="0">
                <a:solidFill>
                  <a:srgbClr val="000000"/>
                </a:solidFill>
              </a:rPr>
              <a:pPr algn="l" eaLnBrk="1" hangingPunct="1">
                <a:defRPr/>
              </a:pPr>
              <a:t>50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41790" y="6137638"/>
            <a:ext cx="898816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2400" b="1" dirty="0" smtClean="0">
                <a:solidFill>
                  <a:srgbClr val="3333CC">
                    <a:lumMod val="75000"/>
                  </a:srgbClr>
                </a:solidFill>
                <a:latin typeface="Times New Roman"/>
              </a:rPr>
              <a:t>Made Fortune list 3 out of 10 yrs. (109%)</a:t>
            </a:r>
            <a:r>
              <a:rPr lang="en-US" sz="2400" dirty="0" smtClean="0">
                <a:solidFill>
                  <a:srgbClr val="000000"/>
                </a:solidFill>
                <a:latin typeface="Times New Roman"/>
              </a:rPr>
              <a:t> vs. </a:t>
            </a:r>
            <a:r>
              <a:rPr lang="en-US" sz="2400" dirty="0" smtClean="0">
                <a:solidFill>
                  <a:srgbClr val="00CC99">
                    <a:lumMod val="75000"/>
                  </a:srgbClr>
                </a:solidFill>
                <a:latin typeface="Times New Roman"/>
              </a:rPr>
              <a:t>S&amp;P (10%) </a:t>
            </a:r>
            <a:r>
              <a:rPr lang="en-US" sz="2400" dirty="0" smtClean="0">
                <a:solidFill>
                  <a:srgbClr val="000000"/>
                </a:solidFill>
                <a:latin typeface="Times New Roman"/>
              </a:rPr>
              <a:t>-  BCG </a:t>
            </a:r>
            <a:r>
              <a:rPr lang="en-US" sz="1600" dirty="0" smtClean="0">
                <a:solidFill>
                  <a:srgbClr val="000000"/>
                </a:solidFill>
                <a:latin typeface="Times New Roman"/>
              </a:rPr>
              <a:t>2012</a:t>
            </a:r>
            <a:endParaRPr lang="en-US" sz="1600" dirty="0">
              <a:solidFill>
                <a:srgbClr val="000000"/>
              </a:solidFill>
              <a:latin typeface="Times New Roman"/>
            </a:endParaRPr>
          </a:p>
        </p:txBody>
      </p:sp>
      <p:pic>
        <p:nvPicPr>
          <p:cNvPr id="8" name="Picture 7" descr="People Companies Outperform"/>
          <p:cNvPicPr/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143"/>
          <a:stretch/>
        </p:blipFill>
        <p:spPr bwMode="auto">
          <a:xfrm>
            <a:off x="152400" y="1753702"/>
            <a:ext cx="8839200" cy="4313303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5" name="Straight Arrow Connector 4"/>
          <p:cNvCxnSpPr/>
          <p:nvPr/>
        </p:nvCxnSpPr>
        <p:spPr bwMode="auto">
          <a:xfrm>
            <a:off x="8305800" y="2514600"/>
            <a:ext cx="0" cy="1676400"/>
          </a:xfrm>
          <a:prstGeom prst="straightConnector1">
            <a:avLst/>
          </a:prstGeom>
          <a:solidFill>
            <a:schemeClr val="accent1"/>
          </a:solidFill>
          <a:ln w="41275" cap="flat" cmpd="sng" algn="ctr">
            <a:solidFill>
              <a:srgbClr val="C00000"/>
            </a:solidFill>
            <a:prstDash val="solid"/>
            <a:round/>
            <a:headEnd type="arrow"/>
            <a:tailEnd type="arrow"/>
          </a:ln>
          <a:effectLst/>
        </p:spPr>
      </p:cxnSp>
      <p:sp>
        <p:nvSpPr>
          <p:cNvPr id="2" name="TextBox 1"/>
          <p:cNvSpPr txBox="1"/>
          <p:nvPr/>
        </p:nvSpPr>
        <p:spPr>
          <a:xfrm>
            <a:off x="4714539" y="4203412"/>
            <a:ext cx="9589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006600"/>
                </a:solidFill>
                <a:latin typeface="Times New Roman"/>
              </a:rPr>
              <a:t>S&amp;P</a:t>
            </a:r>
            <a:endParaRPr lang="en-US" sz="1800" dirty="0">
              <a:solidFill>
                <a:srgbClr val="006600"/>
              </a:solidFill>
              <a:latin typeface="Times New Roman"/>
            </a:endParaRPr>
          </a:p>
        </p:txBody>
      </p:sp>
      <p:sp>
        <p:nvSpPr>
          <p:cNvPr id="10" name="Left Arrow 9"/>
          <p:cNvSpPr/>
          <p:nvPr/>
        </p:nvSpPr>
        <p:spPr bwMode="auto">
          <a:xfrm rot="21278881">
            <a:off x="8414673" y="2985072"/>
            <a:ext cx="691217" cy="548317"/>
          </a:xfrm>
          <a:prstGeom prst="leftArrow">
            <a:avLst>
              <a:gd name="adj1" fmla="val 50000"/>
              <a:gd name="adj2" fmla="val 52057"/>
            </a:avLst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000000"/>
                </a:solidFill>
                <a:latin typeface="Times New Roman"/>
              </a:rPr>
              <a:t>10x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0" y="980852"/>
            <a:ext cx="906203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000" b="1" dirty="0" smtClean="0">
                <a:solidFill>
                  <a:schemeClr val="accent6">
                    <a:lumMod val="75000"/>
                  </a:schemeClr>
                </a:solidFill>
              </a:rPr>
              <a:t>“People Companies” Outperform the Market Average</a:t>
            </a:r>
            <a:endParaRPr lang="en-US" sz="3000" b="1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1" name="Left Arrow 10"/>
          <p:cNvSpPr/>
          <p:nvPr/>
        </p:nvSpPr>
        <p:spPr bwMode="auto">
          <a:xfrm rot="1029718">
            <a:off x="6996434" y="4803355"/>
            <a:ext cx="812706" cy="548317"/>
          </a:xfrm>
          <a:prstGeom prst="leftArrow">
            <a:avLst>
              <a:gd name="adj1" fmla="val 50000"/>
              <a:gd name="adj2" fmla="val 52057"/>
            </a:avLst>
          </a:prstGeom>
          <a:solidFill>
            <a:schemeClr val="accent1"/>
          </a:solidFill>
          <a:ln w="9525" cap="flat" cmpd="sng" algn="ctr">
            <a:solidFill>
              <a:srgbClr val="008000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auto">
              <a:lnSpc>
                <a:spcPts val="16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000000"/>
                </a:solidFill>
                <a:latin typeface="Times New Roman"/>
              </a:rPr>
              <a:t>S&amp;P</a:t>
            </a:r>
          </a:p>
        </p:txBody>
      </p:sp>
    </p:spTree>
    <p:extLst>
      <p:ext uri="{BB962C8B-B14F-4D97-AF65-F5344CB8AC3E}">
        <p14:creationId xmlns:p14="http://schemas.microsoft.com/office/powerpoint/2010/main" val="2451126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" grpId="0"/>
      <p:bldP spid="10" grpId="0" animBg="1"/>
      <p:bldP spid="11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36242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51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a CEO by… converting HR results to $’s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5)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Convert HR results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into $ of revenue impacts</a:t>
            </a:r>
            <a:r>
              <a:rPr lang="en-US" dirty="0" smtClean="0"/>
              <a:t> 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 smtClean="0"/>
              <a:t>Convert </a:t>
            </a:r>
            <a:r>
              <a:rPr lang="en-US" b="1" dirty="0" smtClean="0"/>
              <a:t>every HR program “result number” into its $</a:t>
            </a:r>
            <a:r>
              <a:rPr lang="en-US" dirty="0" smtClean="0"/>
              <a:t>, or </a:t>
            </a:r>
            <a:r>
              <a:rPr lang="en-US" b="1" dirty="0" smtClean="0"/>
              <a:t>KSh of revenue impact</a:t>
            </a:r>
            <a:endParaRPr lang="en-US" dirty="0" smtClean="0"/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sz="3100" dirty="0" smtClean="0"/>
              <a:t>As a result of </a:t>
            </a:r>
            <a:r>
              <a:rPr lang="en-US" sz="3100" b="1" dirty="0" smtClean="0"/>
              <a:t>strong retention efforts</a:t>
            </a:r>
            <a:r>
              <a:rPr lang="en-US" sz="3100" dirty="0" smtClean="0"/>
              <a:t>, new hires </a:t>
            </a:r>
            <a:r>
              <a:rPr lang="en-US" sz="3100" b="1" dirty="0" smtClean="0"/>
              <a:t>stay longer</a:t>
            </a:r>
            <a:r>
              <a:rPr lang="en-US" sz="3100" dirty="0" smtClean="0"/>
              <a:t> = __ </a:t>
            </a:r>
            <a:r>
              <a:rPr lang="en-US" dirty="0" smtClean="0"/>
              <a:t>$ per month in added revenue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 smtClean="0"/>
              <a:t>Effective </a:t>
            </a:r>
            <a:r>
              <a:rPr lang="en-US" b="1" dirty="0" smtClean="0"/>
              <a:t>onboarding</a:t>
            </a:r>
            <a:r>
              <a:rPr lang="en-US" dirty="0" smtClean="0"/>
              <a:t> means new-hires are </a:t>
            </a:r>
            <a:r>
              <a:rPr lang="en-US" b="1" dirty="0" smtClean="0"/>
              <a:t>productive faster</a:t>
            </a:r>
            <a:r>
              <a:rPr lang="en-US" dirty="0" smtClean="0"/>
              <a:t> = </a:t>
            </a:r>
            <a:r>
              <a:rPr lang="en-US" dirty="0"/>
              <a:t>__ $ per </a:t>
            </a:r>
            <a:r>
              <a:rPr lang="en-US" dirty="0" smtClean="0"/>
              <a:t>month </a:t>
            </a:r>
            <a:r>
              <a:rPr lang="en-US" sz="3100" dirty="0" smtClean="0"/>
              <a:t>more in rev.</a:t>
            </a:r>
            <a:endParaRPr lang="en-US" sz="3100" b="1" dirty="0" smtClean="0"/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b="1" dirty="0" smtClean="0"/>
              <a:t>Faster hiring</a:t>
            </a:r>
            <a:r>
              <a:rPr lang="en-US" dirty="0" smtClean="0"/>
              <a:t> results in fewer </a:t>
            </a:r>
            <a:r>
              <a:rPr lang="en-US" b="1" dirty="0" smtClean="0"/>
              <a:t>vacant </a:t>
            </a:r>
            <a:r>
              <a:rPr lang="en-US" b="1" dirty="0"/>
              <a:t>position days</a:t>
            </a:r>
            <a:r>
              <a:rPr lang="en-US" dirty="0"/>
              <a:t> </a:t>
            </a:r>
            <a:r>
              <a:rPr lang="en-US" sz="2000" dirty="0"/>
              <a:t>(in revenue jobs)</a:t>
            </a:r>
            <a:r>
              <a:rPr lang="en-US" dirty="0"/>
              <a:t> </a:t>
            </a:r>
            <a:r>
              <a:rPr lang="en-US" sz="3000" dirty="0"/>
              <a:t>= </a:t>
            </a:r>
            <a:r>
              <a:rPr lang="en-US" sz="3000" dirty="0" smtClean="0"/>
              <a:t>__ $ per day </a:t>
            </a:r>
            <a:r>
              <a:rPr lang="en-US" dirty="0" smtClean="0"/>
              <a:t>in increased revenue </a:t>
            </a:r>
            <a:endParaRPr lang="en-US" sz="3000" b="1" dirty="0"/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 smtClean="0"/>
              <a:t>And </a:t>
            </a:r>
            <a:r>
              <a:rPr lang="en-US" b="1" dirty="0" smtClean="0"/>
              <a:t>absenteeism reduction program</a:t>
            </a:r>
            <a:r>
              <a:rPr lang="en-US" dirty="0" smtClean="0"/>
              <a:t> lowered </a:t>
            </a:r>
            <a:r>
              <a:rPr lang="en-US" b="1" dirty="0" smtClean="0"/>
              <a:t>absenteeism</a:t>
            </a:r>
            <a:r>
              <a:rPr lang="en-US" dirty="0" smtClean="0"/>
              <a:t> </a:t>
            </a:r>
            <a:r>
              <a:rPr lang="en-US" sz="2400" dirty="0"/>
              <a:t>(in revenue jobs)</a:t>
            </a:r>
            <a:r>
              <a:rPr lang="en-US" dirty="0"/>
              <a:t> = </a:t>
            </a:r>
            <a:r>
              <a:rPr lang="en-US" dirty="0" smtClean="0"/>
              <a:t>__ </a:t>
            </a:r>
            <a:r>
              <a:rPr lang="en-US" dirty="0"/>
              <a:t>$ per </a:t>
            </a:r>
            <a:r>
              <a:rPr lang="en-US" dirty="0" smtClean="0"/>
              <a:t>day in rev.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16024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52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4278" y="306664"/>
            <a:ext cx="9144000" cy="400050"/>
          </a:xfrm>
        </p:spPr>
        <p:txBody>
          <a:bodyPr/>
          <a:lstStyle/>
          <a:p>
            <a:pPr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Convert the negative impacts of </a:t>
            </a:r>
            <a:r>
              <a:rPr lang="en-US" u="sng" dirty="0" smtClean="0">
                <a:solidFill>
                  <a:srgbClr val="FFFF00"/>
                </a:solidFill>
              </a:rPr>
              <a:t>weak performers</a:t>
            </a:r>
            <a:r>
              <a:rPr lang="en-US" dirty="0" smtClean="0">
                <a:solidFill>
                  <a:srgbClr val="FFFF00"/>
                </a:solidFill>
              </a:rPr>
              <a:t> into dollars</a:t>
            </a:r>
            <a:endParaRPr lang="en-US" u="sng" dirty="0">
              <a:solidFill>
                <a:srgbClr val="FFFF00"/>
              </a:solidFill>
            </a:endParaRPr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" y="1024094"/>
            <a:ext cx="9042838" cy="5029200"/>
          </a:xfrm>
        </p:spPr>
        <p:txBody>
          <a:bodyPr/>
          <a:lstStyle/>
          <a:p>
            <a:pPr marL="0" lvl="0" indent="0">
              <a:lnSpc>
                <a:spcPts val="3500"/>
              </a:lnSpc>
              <a:spcBef>
                <a:spcPts val="0"/>
              </a:spcBef>
              <a:buNone/>
            </a:pP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A weak employee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is costly in $</a:t>
            </a:r>
            <a:endParaRPr lang="en-US" dirty="0"/>
          </a:p>
          <a:p>
            <a:pPr lvl="0">
              <a:lnSpc>
                <a:spcPts val="3500"/>
              </a:lnSpc>
              <a:spcBef>
                <a:spcPts val="0"/>
              </a:spcBef>
            </a:pPr>
            <a:r>
              <a:rPr lang="en-US" dirty="0" smtClean="0"/>
              <a:t>Costing </a:t>
            </a:r>
            <a:r>
              <a:rPr lang="en-US" b="1" dirty="0" smtClean="0"/>
              <a:t>up to ___ times </a:t>
            </a:r>
            <a:r>
              <a:rPr lang="en-US" b="1" dirty="0"/>
              <a:t>their annual </a:t>
            </a:r>
            <a:r>
              <a:rPr lang="en-US" b="1" dirty="0" smtClean="0"/>
              <a:t>salary </a:t>
            </a:r>
            <a:r>
              <a:rPr lang="en-US" sz="2400" dirty="0" smtClean="0"/>
              <a:t>(Source:</a:t>
            </a:r>
            <a:r>
              <a:rPr lang="en-US" sz="2400" b="1" dirty="0" smtClean="0"/>
              <a:t> </a:t>
            </a:r>
            <a:r>
              <a:rPr lang="en-US" sz="2400" dirty="0" smtClean="0"/>
              <a:t>O’Boyle </a:t>
            </a:r>
            <a:r>
              <a:rPr lang="en-US" sz="2400" dirty="0"/>
              <a:t>and </a:t>
            </a:r>
            <a:r>
              <a:rPr lang="en-US" sz="2400" dirty="0" smtClean="0"/>
              <a:t>Aguinis, U of Indiana)</a:t>
            </a:r>
            <a:endParaRPr lang="en-US" b="1" dirty="0"/>
          </a:p>
          <a:p>
            <a:pPr>
              <a:lnSpc>
                <a:spcPts val="3500"/>
              </a:lnSpc>
              <a:spcBef>
                <a:spcPts val="0"/>
              </a:spcBef>
            </a:pPr>
            <a:r>
              <a:rPr lang="en-US" b="1" dirty="0" smtClean="0"/>
              <a:t>Weak employees take up management time</a:t>
            </a:r>
            <a:r>
              <a:rPr lang="en-US" dirty="0" smtClean="0"/>
              <a:t> ($45 hr.) </a:t>
            </a:r>
            <a:r>
              <a:rPr lang="en-US" sz="3000" dirty="0" smtClean="0"/>
              <a:t>because a mgr. must </a:t>
            </a:r>
            <a:r>
              <a:rPr lang="en-US" sz="3000" b="1" dirty="0" smtClean="0"/>
              <a:t>spend what % of their</a:t>
            </a:r>
            <a:r>
              <a:rPr lang="en-US" sz="3100" b="1" dirty="0" smtClean="0"/>
              <a:t> </a:t>
            </a:r>
            <a:r>
              <a:rPr lang="en-US" sz="3000" b="1" dirty="0" smtClean="0"/>
              <a:t>time</a:t>
            </a:r>
            <a:r>
              <a:rPr lang="en-US" sz="3100" b="1" dirty="0" smtClean="0"/>
              <a:t> </a:t>
            </a:r>
            <a:r>
              <a:rPr lang="en-US" sz="3100" dirty="0" smtClean="0"/>
              <a:t>dealing </a:t>
            </a:r>
            <a:r>
              <a:rPr lang="en-US" sz="3100" dirty="0"/>
              <a:t>with </a:t>
            </a:r>
            <a:r>
              <a:rPr lang="en-US" sz="3100" dirty="0" smtClean="0"/>
              <a:t>them</a:t>
            </a:r>
            <a:r>
              <a:rPr lang="en-US" dirty="0" smtClean="0"/>
              <a:t>                                     </a:t>
            </a:r>
            <a:r>
              <a:rPr lang="en-US" sz="1600" dirty="0" smtClean="0"/>
              <a:t>(Source: Robert Half)</a:t>
            </a:r>
            <a:endParaRPr lang="en-US" dirty="0"/>
          </a:p>
          <a:p>
            <a:pPr>
              <a:lnSpc>
                <a:spcPts val="3500"/>
              </a:lnSpc>
              <a:spcBef>
                <a:spcPts val="0"/>
              </a:spcBef>
            </a:pPr>
            <a:r>
              <a:rPr lang="en-US" b="1" dirty="0" smtClean="0"/>
              <a:t>Toxic </a:t>
            </a:r>
            <a:r>
              <a:rPr lang="en-US" b="1" dirty="0"/>
              <a:t>employees</a:t>
            </a:r>
            <a:r>
              <a:rPr lang="en-US" dirty="0"/>
              <a:t> make their teammates </a:t>
            </a:r>
            <a:r>
              <a:rPr lang="en-US" b="1" dirty="0" smtClean="0"/>
              <a:t>54% </a:t>
            </a:r>
            <a:r>
              <a:rPr lang="en-US" b="1" dirty="0"/>
              <a:t>more likely to quit </a:t>
            </a:r>
            <a:r>
              <a:rPr lang="en-US" dirty="0" smtClean="0"/>
              <a:t>(cost 2x salary for each turnover)</a:t>
            </a:r>
          </a:p>
          <a:p>
            <a:pPr marL="0" indent="0">
              <a:lnSpc>
                <a:spcPts val="900"/>
              </a:lnSpc>
              <a:spcBef>
                <a:spcPts val="0"/>
              </a:spcBef>
              <a:buNone/>
            </a:pPr>
            <a:r>
              <a:rPr lang="en-US" sz="2000" b="1" dirty="0" smtClean="0"/>
              <a:t>     </a:t>
            </a:r>
            <a:r>
              <a:rPr lang="en-US" sz="1600" dirty="0" smtClean="0"/>
              <a:t>(Source</a:t>
            </a:r>
            <a:r>
              <a:rPr lang="en-US" sz="1600" dirty="0"/>
              <a:t>: Cornerstone Selection </a:t>
            </a:r>
            <a:r>
              <a:rPr lang="en-US" sz="1600" dirty="0" smtClean="0"/>
              <a:t>survey) </a:t>
            </a:r>
            <a:endParaRPr lang="en-US" b="1" dirty="0"/>
          </a:p>
          <a:p>
            <a:pPr>
              <a:lnSpc>
                <a:spcPts val="3500"/>
              </a:lnSpc>
              <a:spcBef>
                <a:spcPts val="0"/>
              </a:spcBef>
            </a:pPr>
            <a:r>
              <a:rPr lang="en-US" b="1" dirty="0" smtClean="0"/>
              <a:t>Bad ones stay</a:t>
            </a:r>
            <a:r>
              <a:rPr lang="en-US" dirty="0" smtClean="0"/>
              <a:t> </a:t>
            </a:r>
            <a:r>
              <a:rPr lang="en-US" b="1" dirty="0" smtClean="0"/>
              <a:t>forever</a:t>
            </a:r>
            <a:r>
              <a:rPr lang="en-US" dirty="0" smtClean="0"/>
              <a:t>…  weak hires </a:t>
            </a:r>
            <a:r>
              <a:rPr lang="en-US" b="1" dirty="0" smtClean="0"/>
              <a:t>may stay 20 years</a:t>
            </a:r>
            <a:r>
              <a:rPr lang="en-US" dirty="0" smtClean="0"/>
              <a:t>, multiplying their negative impact </a:t>
            </a:r>
            <a:r>
              <a:rPr lang="en-US" sz="1600" dirty="0" smtClean="0"/>
              <a:t>(i.e. Homer Simpson)</a:t>
            </a:r>
            <a:endParaRPr lang="en-US" dirty="0" smtClean="0"/>
          </a:p>
          <a:p>
            <a:pPr>
              <a:lnSpc>
                <a:spcPts val="3500"/>
              </a:lnSpc>
              <a:spcBef>
                <a:spcPts val="0"/>
              </a:spcBef>
            </a:pPr>
            <a:r>
              <a:rPr lang="en-US" dirty="0" smtClean="0"/>
              <a:t>How much did the dishonest </a:t>
            </a:r>
            <a:r>
              <a:rPr lang="en-US" b="1" dirty="0" smtClean="0"/>
              <a:t>VW pollution control monitoring manager </a:t>
            </a:r>
            <a:r>
              <a:rPr lang="en-US" dirty="0" smtClean="0"/>
              <a:t>cost their firm?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lnSpc>
                <a:spcPts val="3200"/>
              </a:lnSpc>
              <a:buNone/>
            </a:pPr>
            <a:endParaRPr lang="en-US" sz="2400" b="1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743200" y="1447800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</a:rPr>
              <a:t> 2 </a:t>
            </a:r>
            <a:r>
              <a:rPr lang="en-US" b="1" dirty="0" smtClean="0">
                <a:solidFill>
                  <a:srgbClr val="000000"/>
                </a:solidFill>
              </a:rPr>
              <a:t>¼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05200" y="3202774"/>
            <a:ext cx="36599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</a:rPr>
              <a:t>1</a:t>
            </a:r>
            <a:r>
              <a:rPr lang="en-US" b="1" dirty="0" smtClean="0">
                <a:solidFill>
                  <a:srgbClr val="000000"/>
                </a:solidFill>
              </a:rPr>
              <a:t> </a:t>
            </a:r>
            <a:r>
              <a:rPr lang="en-US" b="1" dirty="0">
                <a:solidFill>
                  <a:srgbClr val="000000"/>
                </a:solidFill>
              </a:rPr>
              <a:t>day a week </a:t>
            </a:r>
            <a:r>
              <a:rPr lang="en-US" dirty="0">
                <a:solidFill>
                  <a:srgbClr val="000000"/>
                </a:solidFill>
              </a:rPr>
              <a:t>(17%) </a:t>
            </a:r>
          </a:p>
        </p:txBody>
      </p:sp>
    </p:spTree>
    <p:extLst>
      <p:ext uri="{BB962C8B-B14F-4D97-AF65-F5344CB8AC3E}">
        <p14:creationId xmlns:p14="http://schemas.microsoft.com/office/powerpoint/2010/main" val="402573651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85269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>
                <a:solidFill>
                  <a:srgbClr val="000000"/>
                </a:solidFill>
              </a:rPr>
              <a:pPr eaLnBrk="1" hangingPunct="1"/>
              <a:t>53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" y="107595"/>
            <a:ext cx="9144000" cy="400050"/>
          </a:xfrm>
        </p:spPr>
        <p:txBody>
          <a:bodyPr/>
          <a:lstStyle/>
          <a:p>
            <a:pPr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  </a:t>
            </a:r>
            <a:r>
              <a:rPr lang="en-US" dirty="0">
                <a:solidFill>
                  <a:srgbClr val="FFFF00"/>
                </a:solidFill>
              </a:rPr>
              <a:t/>
            </a:r>
            <a:br>
              <a:rPr lang="en-US" dirty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Know or calculate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u="sng" dirty="0" smtClean="0">
                <a:solidFill>
                  <a:srgbClr val="FFFF00"/>
                </a:solidFill>
              </a:rPr>
              <a:t>the added value contributed by top </a:t>
            </a:r>
            <a:r>
              <a:rPr lang="en-US" u="sng" dirty="0">
                <a:solidFill>
                  <a:srgbClr val="FFFF00"/>
                </a:solidFill>
              </a:rPr>
              <a:t>performers</a:t>
            </a:r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" y="972672"/>
            <a:ext cx="8991600" cy="5885328"/>
          </a:xfrm>
        </p:spPr>
        <p:txBody>
          <a:bodyPr/>
          <a:lstStyle/>
          <a:p>
            <a:pPr marL="0" indent="0">
              <a:lnSpc>
                <a:spcPts val="3800"/>
              </a:lnSpc>
              <a:spcBef>
                <a:spcPts val="0"/>
              </a:spcBef>
              <a:buNone/>
            </a:pPr>
            <a:r>
              <a:rPr lang="en-US" sz="2900" b="1" dirty="0" smtClean="0">
                <a:solidFill>
                  <a:schemeClr val="accent6">
                    <a:lumMod val="75000"/>
                  </a:schemeClr>
                </a:solidFill>
              </a:rPr>
              <a:t>Quantify in $’s </a:t>
            </a:r>
            <a:r>
              <a:rPr lang="en-US" sz="2900" b="1" u="sng" dirty="0" smtClean="0">
                <a:solidFill>
                  <a:schemeClr val="accent6">
                    <a:lumMod val="75000"/>
                  </a:schemeClr>
                </a:solidFill>
              </a:rPr>
              <a:t>the value of top performers/innovators</a:t>
            </a:r>
          </a:p>
          <a:p>
            <a:pPr marL="461963" indent="-461963">
              <a:lnSpc>
                <a:spcPts val="3800"/>
              </a:lnSpc>
              <a:spcBef>
                <a:spcPts val="0"/>
              </a:spcBef>
            </a:pPr>
            <a:r>
              <a:rPr lang="en-US" b="1" dirty="0" smtClean="0"/>
              <a:t>The </a:t>
            </a:r>
            <a:r>
              <a:rPr lang="en-US" b="1" dirty="0"/>
              <a:t>top </a:t>
            </a:r>
            <a:r>
              <a:rPr lang="en-US" b="1" dirty="0" smtClean="0"/>
              <a:t>performing 1</a:t>
            </a:r>
            <a:r>
              <a:rPr lang="en-US" b="1" dirty="0"/>
              <a:t>% of your workforce </a:t>
            </a:r>
            <a:r>
              <a:rPr lang="en-US" dirty="0"/>
              <a:t>produces what % of your </a:t>
            </a:r>
            <a:r>
              <a:rPr lang="en-US" dirty="0" smtClean="0"/>
              <a:t>total output </a:t>
            </a:r>
            <a:r>
              <a:rPr lang="en-US" dirty="0"/>
              <a:t>?</a:t>
            </a:r>
          </a:p>
          <a:p>
            <a:pPr marL="461963" indent="-461963">
              <a:lnSpc>
                <a:spcPts val="3800"/>
              </a:lnSpc>
              <a:spcBef>
                <a:spcPts val="0"/>
              </a:spcBef>
            </a:pPr>
            <a:r>
              <a:rPr lang="en-US" b="1" dirty="0" smtClean="0"/>
              <a:t>The top 5</a:t>
            </a:r>
            <a:r>
              <a:rPr lang="en-US" b="1" dirty="0"/>
              <a:t>% </a:t>
            </a:r>
            <a:r>
              <a:rPr lang="en-US" b="1" dirty="0" smtClean="0"/>
              <a:t>produce           </a:t>
            </a:r>
            <a:r>
              <a:rPr lang="en-US" sz="2400" dirty="0" smtClean="0"/>
              <a:t> </a:t>
            </a:r>
          </a:p>
          <a:p>
            <a:pPr marL="0" indent="0">
              <a:lnSpc>
                <a:spcPts val="3800"/>
              </a:lnSpc>
              <a:spcBef>
                <a:spcPts val="0"/>
              </a:spcBef>
              <a:buNone/>
            </a:pPr>
            <a:r>
              <a:rPr lang="en-US" b="1" dirty="0" smtClean="0"/>
              <a:t> </a:t>
            </a:r>
            <a:endParaRPr lang="en-US" b="1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0" indent="0">
              <a:lnSpc>
                <a:spcPts val="38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An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innovator produces how much more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than the average employee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in the same job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?</a:t>
            </a:r>
            <a:endParaRPr lang="en-US" sz="4000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lvl="0" indent="0">
              <a:lnSpc>
                <a:spcPts val="4400"/>
              </a:lnSpc>
              <a:spcBef>
                <a:spcPts val="0"/>
              </a:spcBef>
              <a:buNone/>
            </a:pPr>
            <a:r>
              <a:rPr lang="en-US" b="1" dirty="0" smtClean="0"/>
              <a:t>                                      - 10 times</a:t>
            </a:r>
            <a:r>
              <a:rPr lang="en-US" dirty="0" smtClean="0"/>
              <a:t> the average   </a:t>
            </a:r>
            <a:endParaRPr lang="en-US" dirty="0"/>
          </a:p>
          <a:p>
            <a:pPr marL="0" lvl="0" indent="0">
              <a:lnSpc>
                <a:spcPts val="4400"/>
              </a:lnSpc>
              <a:spcBef>
                <a:spcPts val="0"/>
              </a:spcBef>
              <a:buNone/>
            </a:pPr>
            <a:r>
              <a:rPr lang="en-US" b="1" dirty="0" smtClean="0"/>
              <a:t>               - 25 </a:t>
            </a:r>
            <a:r>
              <a:rPr lang="en-US" b="1" dirty="0"/>
              <a:t>times</a:t>
            </a:r>
            <a:r>
              <a:rPr lang="en-US" dirty="0"/>
              <a:t> </a:t>
            </a:r>
            <a:r>
              <a:rPr lang="en-US" dirty="0" smtClean="0"/>
              <a:t>more </a:t>
            </a:r>
            <a:r>
              <a:rPr lang="en-US" dirty="0"/>
              <a:t>than </a:t>
            </a:r>
            <a:r>
              <a:rPr lang="en-US" dirty="0" smtClean="0"/>
              <a:t>an average employee </a:t>
            </a:r>
            <a:endParaRPr lang="en-US" dirty="0"/>
          </a:p>
          <a:p>
            <a:pPr marL="0" lvl="0" indent="0">
              <a:lnSpc>
                <a:spcPts val="4400"/>
              </a:lnSpc>
              <a:spcBef>
                <a:spcPts val="0"/>
              </a:spcBef>
              <a:buNone/>
            </a:pPr>
            <a:r>
              <a:rPr lang="en-US" b="1" dirty="0" smtClean="0"/>
              <a:t>                 - 300 </a:t>
            </a:r>
            <a:r>
              <a:rPr lang="en-US" b="1" dirty="0"/>
              <a:t>times</a:t>
            </a:r>
            <a:r>
              <a:rPr lang="en-US" dirty="0"/>
              <a:t> </a:t>
            </a:r>
            <a:r>
              <a:rPr lang="en-US" sz="3100" dirty="0" smtClean="0"/>
              <a:t>more than an average employee</a:t>
            </a:r>
          </a:p>
          <a:p>
            <a:pPr marL="0" lvl="0" indent="0" algn="ctr">
              <a:lnSpc>
                <a:spcPts val="4400"/>
              </a:lnSpc>
              <a:spcBef>
                <a:spcPts val="0"/>
              </a:spcBef>
              <a:buNone/>
            </a:pPr>
            <a:r>
              <a:rPr lang="en-US" sz="2900" b="1" dirty="0" smtClean="0">
                <a:solidFill>
                  <a:schemeClr val="accent6">
                    <a:lumMod val="75000"/>
                  </a:schemeClr>
                </a:solidFill>
              </a:rPr>
              <a:t>Are top performers/innovators worth the extra effort?</a:t>
            </a:r>
          </a:p>
          <a:p>
            <a:pPr marL="461963" lvl="0" indent="-461963">
              <a:spcBef>
                <a:spcPts val="0"/>
              </a:spcBef>
            </a:pPr>
            <a:endParaRPr lang="en-US" b="1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300821" y="4383153"/>
            <a:ext cx="3717684" cy="5411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kern="0" dirty="0" smtClean="0">
                <a:solidFill>
                  <a:srgbClr val="000000"/>
                </a:solidFill>
                <a:latin typeface="Times New Roman"/>
              </a:rPr>
              <a:t>GE, Netflix &amp; Yahoo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010400" y="1795733"/>
            <a:ext cx="10054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b="1" dirty="0" smtClean="0">
                <a:solidFill>
                  <a:srgbClr val="000000"/>
                </a:solidFill>
              </a:rPr>
              <a:t>10%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00821" y="4956999"/>
            <a:ext cx="1290738" cy="5411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kern="0" dirty="0" smtClean="0">
                <a:solidFill>
                  <a:srgbClr val="000000"/>
                </a:solidFill>
                <a:latin typeface="Times New Roman"/>
              </a:rPr>
              <a:t>Apple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0821" y="5524411"/>
            <a:ext cx="1495922" cy="5411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3500"/>
              </a:lnSpc>
            </a:pPr>
            <a:r>
              <a:rPr lang="en-US" kern="0" dirty="0" smtClean="0">
                <a:solidFill>
                  <a:srgbClr val="000000"/>
                </a:solidFill>
                <a:latin typeface="Times New Roman"/>
              </a:rPr>
              <a:t>Google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214645" y="2412910"/>
            <a:ext cx="45656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u="sng" dirty="0">
                <a:solidFill>
                  <a:srgbClr val="000000"/>
                </a:solidFill>
              </a:rPr>
              <a:t>26</a:t>
            </a:r>
            <a:r>
              <a:rPr lang="en-US" b="1" u="sng" dirty="0" smtClean="0">
                <a:solidFill>
                  <a:srgbClr val="000000"/>
                </a:solidFill>
              </a:rPr>
              <a:t>%</a:t>
            </a:r>
            <a:r>
              <a:rPr lang="en-US" b="1" dirty="0" smtClean="0">
                <a:solidFill>
                  <a:srgbClr val="000000"/>
                </a:solidFill>
              </a:rPr>
              <a:t>  (</a:t>
            </a:r>
            <a:r>
              <a:rPr lang="en-US" b="1" dirty="0">
                <a:solidFill>
                  <a:srgbClr val="000000"/>
                </a:solidFill>
              </a:rPr>
              <a:t>5X) </a:t>
            </a:r>
            <a:r>
              <a:rPr lang="en-US" sz="2400" b="1" dirty="0">
                <a:solidFill>
                  <a:srgbClr val="000000"/>
                </a:solidFill>
              </a:rPr>
              <a:t>- </a:t>
            </a:r>
            <a:r>
              <a:rPr lang="en-US" sz="2400" dirty="0">
                <a:solidFill>
                  <a:srgbClr val="000000"/>
                </a:solidFill>
              </a:rPr>
              <a:t>U of Indiana study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497731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/>
      <p:bldP spid="8" grpId="0"/>
      <p:bldP spid="4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30926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54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sz="3100" dirty="0" smtClean="0">
                <a:solidFill>
                  <a:srgbClr val="FFFF00"/>
                </a:solidFill>
              </a:rPr>
              <a:t>Example – Converting turnover into $  </a:t>
            </a:r>
            <a:endParaRPr lang="en-US" sz="31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Converting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turnover results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into revenue impacts</a:t>
            </a:r>
            <a:r>
              <a:rPr lang="en-US" dirty="0" smtClean="0"/>
              <a:t> </a:t>
            </a:r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sz="3100" dirty="0" smtClean="0"/>
              <a:t>Most would report that their </a:t>
            </a:r>
            <a:r>
              <a:rPr lang="en-US" sz="3100" b="1" dirty="0" smtClean="0"/>
              <a:t>annual turnover rate was 20%</a:t>
            </a:r>
            <a:r>
              <a:rPr lang="en-US" sz="3100" dirty="0" smtClean="0"/>
              <a:t>, meaning that 20% of 1000 employees left</a:t>
            </a:r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dirty="0" smtClean="0"/>
              <a:t>Convert that % to money, by calculating the</a:t>
            </a:r>
            <a:r>
              <a:rPr lang="en-US" b="1" dirty="0" smtClean="0"/>
              <a:t> cost of each employee leaving </a:t>
            </a:r>
            <a:r>
              <a:rPr lang="en-US" sz="3100" dirty="0" smtClean="0">
                <a:solidFill>
                  <a:schemeClr val="accent6">
                    <a:lumMod val="75000"/>
                  </a:schemeClr>
                </a:solidFill>
              </a:rPr>
              <a:t>(i.e. 2X their salary</a:t>
            </a:r>
            <a:r>
              <a:rPr lang="en-US" sz="3100" dirty="0">
                <a:solidFill>
                  <a:schemeClr val="accent6">
                    <a:lumMod val="75000"/>
                  </a:schemeClr>
                </a:solidFill>
              </a:rPr>
              <a:t>)</a:t>
            </a:r>
            <a:endParaRPr lang="en-US" sz="3100" dirty="0" smtClean="0">
              <a:solidFill>
                <a:schemeClr val="accent6">
                  <a:lumMod val="75000"/>
                </a:schemeClr>
              </a:solidFill>
            </a:endParaRPr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dirty="0" smtClean="0"/>
              <a:t>The average salary of the 200 people that left was 508,000 KSh</a:t>
            </a:r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dirty="0" smtClean="0"/>
              <a:t>And that means the </a:t>
            </a:r>
            <a:r>
              <a:rPr lang="en-US" b="1" dirty="0" smtClean="0"/>
              <a:t>total cost of turnover was </a:t>
            </a:r>
            <a:r>
              <a:rPr lang="en-US" dirty="0"/>
              <a:t>(2X x 500KSh x 200 employees</a:t>
            </a:r>
            <a:r>
              <a:rPr lang="en-US" dirty="0" smtClean="0"/>
              <a:t>) or </a:t>
            </a:r>
            <a:r>
              <a:rPr lang="en-US" b="1" dirty="0" smtClean="0"/>
              <a:t>200 million</a:t>
            </a:r>
            <a:r>
              <a:rPr lang="en-US" dirty="0" smtClean="0"/>
              <a:t> KSh</a:t>
            </a:r>
          </a:p>
          <a:p>
            <a:pPr>
              <a:lnSpc>
                <a:spcPts val="3700"/>
              </a:lnSpc>
              <a:spcBef>
                <a:spcPts val="0"/>
              </a:spcBef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Which would get a CEO’s notice faster</a:t>
            </a:r>
            <a:r>
              <a:rPr lang="en-US" dirty="0" smtClean="0"/>
              <a:t>… “We have a 20% turnover rate” or…  “This turnover </a:t>
            </a:r>
            <a:r>
              <a:rPr lang="en-US" dirty="0"/>
              <a:t>i</a:t>
            </a:r>
            <a:r>
              <a:rPr lang="en-US" dirty="0" smtClean="0"/>
              <a:t>s costing us 200 million KSh per year?”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640301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35479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55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by… increasing productivity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6)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Increase the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productivity and innovation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of your workforce</a:t>
            </a:r>
          </a:p>
          <a:p>
            <a:pPr marL="0" indent="0">
              <a:buNone/>
            </a:pPr>
            <a:r>
              <a:rPr lang="en-US" b="1" dirty="0" smtClean="0"/>
              <a:t>The #1 expectation for HR… </a:t>
            </a:r>
            <a:r>
              <a:rPr lang="en-US" dirty="0" smtClean="0"/>
              <a:t>is </a:t>
            </a:r>
            <a:r>
              <a:rPr lang="en-US" u="sng" dirty="0" smtClean="0"/>
              <a:t>increasing the productivity of the workforce</a:t>
            </a:r>
          </a:p>
          <a:p>
            <a:pPr marL="0" indent="0">
              <a:buNone/>
            </a:pPr>
            <a:r>
              <a:rPr lang="en-US" dirty="0" smtClean="0"/>
              <a:t>(Productivity = revenue per employee per year </a:t>
            </a:r>
            <a:r>
              <a:rPr lang="en-US" dirty="0"/>
              <a:t>or </a:t>
            </a:r>
            <a:r>
              <a:rPr lang="en-US" dirty="0" smtClean="0"/>
              <a:t>the profit to labor cost ratio)</a:t>
            </a:r>
          </a:p>
          <a:p>
            <a:pPr marL="0" indent="0">
              <a:buNone/>
            </a:pPr>
            <a:endParaRPr lang="en-US" dirty="0" smtClean="0"/>
          </a:p>
          <a:p>
            <a:r>
              <a:rPr lang="en-US" dirty="0" smtClean="0"/>
              <a:t>Start increasing productivity by knowing and managing to the </a:t>
            </a:r>
            <a:r>
              <a:rPr lang="en-US" b="1" dirty="0" smtClean="0"/>
              <a:t>20 factors that impact the productivity of a team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2772704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8686800" y="6477000"/>
            <a:ext cx="1905000" cy="457200"/>
          </a:xfrm>
          <a:noFill/>
        </p:spPr>
        <p:txBody>
          <a:bodyPr/>
          <a:lstStyle/>
          <a:p>
            <a:fld id="{B5D63C36-A80F-46E1-ADDC-34C02007FB04}" type="slidenum">
              <a:rPr lang="en-US" smtClean="0">
                <a:solidFill>
                  <a:srgbClr val="000000"/>
                </a:solidFill>
              </a:rPr>
              <a:pPr/>
              <a:t>56</a:t>
            </a:fld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462851" name="Rectangle 2"/>
          <p:cNvSpPr>
            <a:spLocks noGrp="1" noChangeArrowheads="1"/>
          </p:cNvSpPr>
          <p:nvPr>
            <p:ph type="title"/>
          </p:nvPr>
        </p:nvSpPr>
        <p:spPr>
          <a:xfrm>
            <a:off x="26" y="228600"/>
            <a:ext cx="9143999" cy="533400"/>
          </a:xfrm>
        </p:spPr>
        <p:txBody>
          <a:bodyPr/>
          <a:lstStyle/>
          <a:p>
            <a:pPr eaLnBrk="1" hangingPunct="1">
              <a:lnSpc>
                <a:spcPts val="3100"/>
              </a:lnSpc>
            </a:pP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>
                <a:solidFill>
                  <a:srgbClr val="FFFF00"/>
                </a:solidFill>
              </a:rPr>
              <a:t>Productivity comes from these </a:t>
            </a:r>
            <a:r>
              <a:rPr lang="en-US" u="sng" dirty="0" smtClean="0">
                <a:solidFill>
                  <a:srgbClr val="FFFF00"/>
                </a:solidFill>
              </a:rPr>
              <a:t>20 key </a:t>
            </a:r>
            <a:r>
              <a:rPr lang="en-US" u="sng" dirty="0">
                <a:solidFill>
                  <a:srgbClr val="FFFF00"/>
                </a:solidFill>
              </a:rPr>
              <a:t>factors</a:t>
            </a:r>
            <a:r>
              <a:rPr lang="en-US" dirty="0"/>
              <a:t> </a:t>
            </a:r>
            <a:br>
              <a:rPr lang="en-US" dirty="0"/>
            </a:br>
            <a:endParaRPr lang="en-US" dirty="0" smtClean="0"/>
          </a:p>
        </p:txBody>
      </p:sp>
      <p:sp>
        <p:nvSpPr>
          <p:cNvPr id="211558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6200" y="990601"/>
            <a:ext cx="4876800" cy="5638800"/>
          </a:xfrm>
        </p:spPr>
        <p:txBody>
          <a:bodyPr/>
          <a:lstStyle/>
          <a:p>
            <a:pPr marL="349250" indent="-349250" defTabSz="114300" eaLnBrk="1" hangingPunct="1">
              <a:lnSpc>
                <a:spcPts val="3200"/>
              </a:lnSpc>
              <a:buFont typeface="Wingdings" pitchFamily="2" charset="2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/>
              <a:t>A great </a:t>
            </a:r>
            <a:r>
              <a:rPr lang="en-US" sz="2800" b="1" dirty="0"/>
              <a:t>manager</a:t>
            </a:r>
            <a:r>
              <a:rPr lang="en-US" sz="2800" dirty="0"/>
              <a:t> </a:t>
            </a:r>
          </a:p>
          <a:p>
            <a:pPr marL="349250" indent="-349250" defTabSz="114300" eaLnBrk="1" hangingPunct="1">
              <a:lnSpc>
                <a:spcPts val="3200"/>
              </a:lnSpc>
              <a:buFont typeface="Wingdings" pitchFamily="2" charset="2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b="1" dirty="0"/>
              <a:t>Effective </a:t>
            </a:r>
            <a:r>
              <a:rPr lang="en-US" sz="2800" b="1" dirty="0" smtClean="0"/>
              <a:t>plans </a:t>
            </a:r>
            <a:r>
              <a:rPr lang="en-US" sz="2800" dirty="0" smtClean="0"/>
              <a:t>&amp; strategies</a:t>
            </a:r>
            <a:endParaRPr lang="en-US" sz="2800" dirty="0"/>
          </a:p>
          <a:p>
            <a:pPr marL="349250" indent="-349250" defTabSz="114300" eaLnBrk="1" hangingPunct="1">
              <a:lnSpc>
                <a:spcPts val="3200"/>
              </a:lnSpc>
              <a:buFont typeface="Wingdings" pitchFamily="2" charset="2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/>
              <a:t>Clear</a:t>
            </a:r>
            <a:r>
              <a:rPr lang="en-US" sz="2800" b="1" dirty="0" smtClean="0"/>
              <a:t> and prioritized goals</a:t>
            </a:r>
            <a:r>
              <a:rPr lang="en-US" sz="2800" dirty="0" smtClean="0"/>
              <a:t>  </a:t>
            </a:r>
            <a:r>
              <a:rPr lang="en-US" sz="2800" b="1" dirty="0" smtClean="0"/>
              <a:t> / activities </a:t>
            </a:r>
            <a:r>
              <a:rPr lang="en-US" sz="2800" dirty="0" smtClean="0"/>
              <a:t>to </a:t>
            </a:r>
            <a:r>
              <a:rPr lang="en-US" sz="2800" dirty="0"/>
              <a:t>focus </a:t>
            </a:r>
            <a:r>
              <a:rPr lang="en-US" sz="2800" dirty="0" smtClean="0"/>
              <a:t>the work</a:t>
            </a:r>
            <a:endParaRPr lang="en-US" sz="2800" dirty="0"/>
          </a:p>
          <a:p>
            <a:pPr marL="349250" indent="-349250" defTabSz="114300" eaLnBrk="1" hangingPunct="1">
              <a:lnSpc>
                <a:spcPts val="3200"/>
              </a:lnSpc>
              <a:buFont typeface="Wingdings" pitchFamily="2" charset="2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b="1" dirty="0" smtClean="0"/>
              <a:t>Rapid learning / </a:t>
            </a:r>
            <a:r>
              <a:rPr lang="en-US" sz="2800" dirty="0"/>
              <a:t>sharing</a:t>
            </a:r>
          </a:p>
          <a:p>
            <a:pPr marL="349250" indent="-349250" defTabSz="114300" eaLnBrk="1" hangingPunct="1">
              <a:lnSpc>
                <a:spcPts val="3200"/>
              </a:lnSpc>
              <a:buFont typeface="Wingdings" pitchFamily="2" charset="2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b="1" dirty="0"/>
              <a:t>R</a:t>
            </a:r>
            <a:r>
              <a:rPr lang="en-US" sz="2800" b="1" dirty="0" smtClean="0"/>
              <a:t>ight </a:t>
            </a:r>
            <a:r>
              <a:rPr lang="en-US" sz="2800" dirty="0" smtClean="0"/>
              <a:t>motivators / rewards </a:t>
            </a:r>
          </a:p>
          <a:p>
            <a:pPr marL="349250" indent="-349250" defTabSz="114300" eaLnBrk="1" hangingPunct="1">
              <a:lnSpc>
                <a:spcPts val="3200"/>
              </a:lnSpc>
              <a:buFont typeface="Wingdings" pitchFamily="2" charset="2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/>
              <a:t>The right </a:t>
            </a:r>
            <a:r>
              <a:rPr lang="en-US" sz="2800" dirty="0"/>
              <a:t>e</a:t>
            </a:r>
            <a:r>
              <a:rPr lang="en-US" sz="2800" dirty="0" smtClean="0"/>
              <a:t>mployee </a:t>
            </a:r>
            <a:r>
              <a:rPr lang="en-US" sz="2800" b="1" dirty="0" smtClean="0"/>
              <a:t>skills </a:t>
            </a:r>
            <a:endParaRPr lang="en-US" sz="2800" dirty="0" smtClean="0"/>
          </a:p>
          <a:p>
            <a:pPr marL="349250" indent="-349250" defTabSz="114300" eaLnBrk="1" hangingPunct="1">
              <a:lnSpc>
                <a:spcPts val="3200"/>
              </a:lnSpc>
              <a:buFont typeface="Wingdings" pitchFamily="2" charset="2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 smtClean="0"/>
              <a:t>2 </a:t>
            </a:r>
            <a:r>
              <a:rPr lang="en-US" sz="2800" dirty="0"/>
              <a:t>way </a:t>
            </a:r>
            <a:r>
              <a:rPr lang="en-US" sz="2800" b="1" dirty="0" smtClean="0"/>
              <a:t>communications</a:t>
            </a:r>
          </a:p>
          <a:p>
            <a:pPr marL="349250" indent="-349250" defTabSz="114300" eaLnBrk="1" hangingPunct="1">
              <a:lnSpc>
                <a:spcPts val="3200"/>
              </a:lnSpc>
              <a:buFont typeface="Wingdings" pitchFamily="2" charset="2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/>
              <a:t>Performance </a:t>
            </a:r>
            <a:r>
              <a:rPr lang="en-US" sz="2800" b="1" dirty="0" smtClean="0"/>
              <a:t>metrics</a:t>
            </a:r>
          </a:p>
          <a:p>
            <a:pPr marL="349250" indent="-349250" defTabSz="114300" eaLnBrk="1" hangingPunct="1">
              <a:lnSpc>
                <a:spcPts val="3200"/>
              </a:lnSpc>
              <a:buFont typeface="Wingdings" pitchFamily="2" charset="2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dirty="0"/>
              <a:t>Quality </a:t>
            </a:r>
            <a:r>
              <a:rPr lang="en-US" sz="2800" b="1" dirty="0"/>
              <a:t>team </a:t>
            </a:r>
            <a:r>
              <a:rPr lang="en-US" sz="2800" b="1" dirty="0" smtClean="0"/>
              <a:t>members   </a:t>
            </a:r>
            <a:r>
              <a:rPr lang="en-US" sz="2800" dirty="0" smtClean="0"/>
              <a:t>from great hiring &amp; retention</a:t>
            </a:r>
          </a:p>
          <a:p>
            <a:pPr marL="349250" indent="-349250" defTabSz="114300" eaLnBrk="1" hangingPunct="1">
              <a:lnSpc>
                <a:spcPts val="3200"/>
              </a:lnSpc>
              <a:buFont typeface="Wingdings" pitchFamily="2" charset="2"/>
              <a:buAutoNum type="arabicPeriod"/>
              <a:tabLst>
                <a:tab pos="1887538" algn="l"/>
                <a:tab pos="2624138" algn="l"/>
              </a:tabLst>
            </a:pPr>
            <a:r>
              <a:rPr lang="en-US" sz="2800" b="1" dirty="0" smtClean="0"/>
              <a:t>Collaboration</a:t>
            </a:r>
            <a:r>
              <a:rPr lang="en-US" sz="3600" b="1" dirty="0" smtClean="0"/>
              <a:t> </a:t>
            </a:r>
            <a:r>
              <a:rPr lang="en-US" sz="2600" dirty="0"/>
              <a:t>for </a:t>
            </a:r>
            <a:r>
              <a:rPr lang="en-US" sz="2600" dirty="0" smtClean="0"/>
              <a:t>innovation</a:t>
            </a:r>
          </a:p>
        </p:txBody>
      </p:sp>
      <p:sp>
        <p:nvSpPr>
          <p:cNvPr id="2115588" name="Rectangle 4"/>
          <p:cNvSpPr>
            <a:spLocks noGrp="1" noChangeArrowheads="1"/>
          </p:cNvSpPr>
          <p:nvPr>
            <p:ph sz="half" idx="4294967295"/>
          </p:nvPr>
        </p:nvSpPr>
        <p:spPr>
          <a:xfrm>
            <a:off x="4648200" y="990600"/>
            <a:ext cx="4495800" cy="5562600"/>
          </a:xfrm>
        </p:spPr>
        <p:txBody>
          <a:bodyPr/>
          <a:lstStyle/>
          <a:p>
            <a:pPr marL="463550" indent="-463550" eaLnBrk="1" hangingPunct="1">
              <a:lnSpc>
                <a:spcPts val="3200"/>
              </a:lnSpc>
              <a:buFont typeface="+mj-lt"/>
              <a:buAutoNum type="arabicPeriod" startAt="11"/>
            </a:pPr>
            <a:r>
              <a:rPr lang="en-US" sz="2800" b="1" dirty="0" smtClean="0"/>
              <a:t>“Right </a:t>
            </a:r>
            <a:r>
              <a:rPr lang="en-US" sz="2800" b="1" dirty="0"/>
              <a:t>job”</a:t>
            </a:r>
            <a:r>
              <a:rPr lang="en-US" sz="2800" dirty="0"/>
              <a:t> </a:t>
            </a:r>
            <a:r>
              <a:rPr lang="en-US" sz="2800" dirty="0" smtClean="0"/>
              <a:t>placement</a:t>
            </a:r>
          </a:p>
          <a:p>
            <a:pPr marL="463550" indent="-463550" eaLnBrk="1" hangingPunct="1">
              <a:lnSpc>
                <a:spcPts val="3200"/>
              </a:lnSpc>
              <a:buFont typeface="+mj-lt"/>
              <a:buAutoNum type="arabicPeriod" startAt="11"/>
            </a:pPr>
            <a:r>
              <a:rPr lang="en-US" sz="2800" dirty="0" smtClean="0"/>
              <a:t>Processes are</a:t>
            </a:r>
            <a:r>
              <a:rPr lang="en-US" sz="2800" b="1" dirty="0" smtClean="0"/>
              <a:t> integrated</a:t>
            </a:r>
            <a:endParaRPr lang="en-US" sz="2800" b="1" dirty="0"/>
          </a:p>
          <a:p>
            <a:pPr marL="463550" indent="-463550" eaLnBrk="1" hangingPunct="1">
              <a:lnSpc>
                <a:spcPts val="3200"/>
              </a:lnSpc>
              <a:buFont typeface="+mj-lt"/>
              <a:buAutoNum type="arabicPeriod" startAt="11"/>
            </a:pPr>
            <a:r>
              <a:rPr lang="en-US" sz="2800" b="1" dirty="0" smtClean="0"/>
              <a:t>Information</a:t>
            </a:r>
            <a:r>
              <a:rPr lang="en-US" sz="2800" dirty="0" smtClean="0"/>
              <a:t> for </a:t>
            </a:r>
            <a:r>
              <a:rPr lang="en-US" sz="2800" dirty="0"/>
              <a:t>decisions</a:t>
            </a:r>
          </a:p>
          <a:p>
            <a:pPr marL="463550" indent="-463550" eaLnBrk="1" hangingPunct="1">
              <a:lnSpc>
                <a:spcPts val="3200"/>
              </a:lnSpc>
              <a:buFont typeface="+mj-lt"/>
              <a:buAutoNum type="arabicPeriod" startAt="11"/>
            </a:pPr>
            <a:r>
              <a:rPr lang="en-US" sz="2800" dirty="0" smtClean="0"/>
              <a:t>The right</a:t>
            </a:r>
            <a:r>
              <a:rPr lang="en-US" sz="1800" b="1" dirty="0" smtClean="0"/>
              <a:t> </a:t>
            </a:r>
            <a:r>
              <a:rPr lang="en-US" sz="2800" b="1" dirty="0" smtClean="0"/>
              <a:t>tools</a:t>
            </a:r>
            <a:r>
              <a:rPr lang="en-US" sz="2800" dirty="0" smtClean="0"/>
              <a:t>/</a:t>
            </a:r>
            <a:r>
              <a:rPr lang="en-US" sz="2800" b="1" dirty="0" smtClean="0"/>
              <a:t>technology</a:t>
            </a:r>
          </a:p>
          <a:p>
            <a:pPr marL="463550" indent="-463550">
              <a:lnSpc>
                <a:spcPts val="3200"/>
              </a:lnSpc>
              <a:buFont typeface="+mj-lt"/>
              <a:buAutoNum type="arabicPeriod" startAt="11"/>
            </a:pPr>
            <a:r>
              <a:rPr lang="en-US" sz="2800" dirty="0" smtClean="0"/>
              <a:t>Quality</a:t>
            </a:r>
            <a:r>
              <a:rPr lang="en-US" sz="900" dirty="0" smtClean="0"/>
              <a:t> </a:t>
            </a:r>
            <a:r>
              <a:rPr lang="en-US" sz="2800" b="1" dirty="0" smtClean="0"/>
              <a:t>inputs</a:t>
            </a:r>
            <a:r>
              <a:rPr lang="en-US" sz="2800" dirty="0" smtClean="0"/>
              <a:t>/materials</a:t>
            </a:r>
            <a:endParaRPr lang="en-US" sz="2800" dirty="0"/>
          </a:p>
          <a:p>
            <a:pPr marL="463550" indent="-463550">
              <a:lnSpc>
                <a:spcPts val="3200"/>
              </a:lnSpc>
              <a:buFont typeface="+mj-lt"/>
              <a:buAutoNum type="arabicPeriod" startAt="11"/>
            </a:pPr>
            <a:r>
              <a:rPr lang="en-US" sz="2800" dirty="0" smtClean="0"/>
              <a:t>Enough </a:t>
            </a:r>
            <a:r>
              <a:rPr lang="en-US" sz="2800" b="1" dirty="0" smtClean="0"/>
              <a:t>budget</a:t>
            </a:r>
            <a:r>
              <a:rPr lang="en-US" sz="2800" dirty="0" smtClean="0"/>
              <a:t>/ resources</a:t>
            </a:r>
          </a:p>
          <a:p>
            <a:pPr marL="463550" indent="-463550" eaLnBrk="1" hangingPunct="1">
              <a:lnSpc>
                <a:spcPts val="3200"/>
              </a:lnSpc>
              <a:buFont typeface="+mj-lt"/>
              <a:buAutoNum type="arabicPeriod" startAt="11"/>
            </a:pPr>
            <a:r>
              <a:rPr lang="en-US" sz="2800" dirty="0" smtClean="0"/>
              <a:t>The </a:t>
            </a:r>
            <a:r>
              <a:rPr lang="en-US" sz="2800" b="1" dirty="0" smtClean="0"/>
              <a:t>work </a:t>
            </a:r>
            <a:r>
              <a:rPr lang="en-US" sz="2800" b="1" dirty="0"/>
              <a:t>environment</a:t>
            </a:r>
            <a:r>
              <a:rPr lang="en-US" sz="2800" dirty="0"/>
              <a:t> </a:t>
            </a:r>
            <a:r>
              <a:rPr lang="en-US" sz="2800" dirty="0" smtClean="0"/>
              <a:t>is designed  </a:t>
            </a:r>
            <a:r>
              <a:rPr lang="en-US" sz="2800" dirty="0"/>
              <a:t>for productivity</a:t>
            </a:r>
          </a:p>
          <a:p>
            <a:pPr marL="463550" indent="-463550" eaLnBrk="1" hangingPunct="1">
              <a:lnSpc>
                <a:spcPts val="3200"/>
              </a:lnSpc>
              <a:buFont typeface="+mj-lt"/>
              <a:buAutoNum type="arabicPeriod" startAt="11"/>
            </a:pPr>
            <a:r>
              <a:rPr lang="en-US" sz="2800" b="1" dirty="0" smtClean="0"/>
              <a:t>Time</a:t>
            </a:r>
            <a:r>
              <a:rPr lang="en-US" sz="2800" dirty="0" smtClean="0"/>
              <a:t> devoted to the task</a:t>
            </a:r>
          </a:p>
          <a:p>
            <a:pPr marL="463550" indent="-463550" eaLnBrk="1" hangingPunct="1">
              <a:lnSpc>
                <a:spcPts val="3200"/>
              </a:lnSpc>
              <a:buFont typeface="+mj-lt"/>
              <a:buAutoNum type="arabicPeriod" startAt="11"/>
            </a:pPr>
            <a:r>
              <a:rPr lang="en-US" sz="2800" b="1" dirty="0" smtClean="0"/>
              <a:t>Outside </a:t>
            </a:r>
            <a:r>
              <a:rPr lang="en-US" sz="2800" b="1" dirty="0"/>
              <a:t>of work</a:t>
            </a:r>
            <a:r>
              <a:rPr lang="en-US" sz="2800" dirty="0"/>
              <a:t> factors </a:t>
            </a:r>
          </a:p>
          <a:p>
            <a:pPr marL="463550" indent="-463550" eaLnBrk="1" hangingPunct="1">
              <a:lnSpc>
                <a:spcPts val="3200"/>
              </a:lnSpc>
              <a:buFont typeface="+mj-lt"/>
              <a:buAutoNum type="arabicPeriod" startAt="11"/>
            </a:pPr>
            <a:r>
              <a:rPr lang="en-US" sz="2700" dirty="0" smtClean="0"/>
              <a:t>ID &amp; removing </a:t>
            </a:r>
            <a:r>
              <a:rPr lang="en-US" sz="2700" b="1" dirty="0" smtClean="0"/>
              <a:t>barriers</a:t>
            </a:r>
            <a:r>
              <a:rPr lang="en-US" sz="2700" dirty="0" smtClean="0"/>
              <a:t> </a:t>
            </a:r>
            <a:r>
              <a:rPr lang="en-US" sz="2700" b="1" dirty="0" smtClean="0"/>
              <a:t>to</a:t>
            </a:r>
            <a:r>
              <a:rPr lang="en-US" sz="1600" b="1" dirty="0" smtClean="0"/>
              <a:t> </a:t>
            </a:r>
            <a:r>
              <a:rPr lang="en-US" sz="2800" b="1" dirty="0" smtClean="0"/>
              <a:t>productivity</a:t>
            </a:r>
            <a:r>
              <a:rPr lang="en-US" sz="2800" dirty="0" smtClean="0"/>
              <a:t>/innovation</a:t>
            </a:r>
          </a:p>
          <a:p>
            <a:pPr marL="0" indent="0" eaLnBrk="1" hangingPunct="1">
              <a:lnSpc>
                <a:spcPct val="90000"/>
              </a:lnSpc>
              <a:buNone/>
            </a:pP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34701838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558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15587" grpId="0" uiExpand="1" build="p"/>
      <p:bldP spid="2115588" grpId="0" uiExpand="1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9906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If you manage “the right way”… 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will your firm be significantly more </a:t>
            </a:r>
            <a:r>
              <a:rPr lang="en-US" u="sng" dirty="0" smtClean="0">
                <a:solidFill>
                  <a:srgbClr val="FFFF00"/>
                </a:solidFill>
              </a:rPr>
              <a:t>productive</a:t>
            </a:r>
            <a:r>
              <a:rPr lang="en-US" dirty="0" smtClean="0">
                <a:solidFill>
                  <a:srgbClr val="FFFF00"/>
                </a:solidFill>
              </a:rPr>
              <a:t>?</a:t>
            </a:r>
            <a:endParaRPr lang="en-US" b="0" dirty="0" smtClean="0">
              <a:solidFill>
                <a:srgbClr val="FFFF00"/>
              </a:solidFill>
            </a:endParaRPr>
          </a:p>
        </p:txBody>
      </p:sp>
      <p:sp>
        <p:nvSpPr>
          <p:cNvPr id="270339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76199" y="990600"/>
            <a:ext cx="9067800" cy="5867400"/>
          </a:xfrm>
        </p:spPr>
        <p:txBody>
          <a:bodyPr/>
          <a:lstStyle/>
          <a:p>
            <a:pPr marL="0" indent="0" eaLnBrk="1" hangingPunct="1">
              <a:lnSpc>
                <a:spcPts val="3200"/>
              </a:lnSpc>
              <a:buNone/>
              <a:defRPr/>
            </a:pP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Expectation: </a:t>
            </a:r>
            <a:r>
              <a:rPr lang="en-US" sz="2200" u="sng" dirty="0" smtClean="0">
                <a:solidFill>
                  <a:schemeClr val="accent6">
                    <a:lumMod val="75000"/>
                  </a:schemeClr>
                </a:solidFill>
              </a:rPr>
              <a:t>better managed firms</a:t>
            </a:r>
            <a:r>
              <a:rPr lang="en-US" sz="2200" dirty="0" smtClean="0">
                <a:solidFill>
                  <a:schemeClr val="accent6">
                    <a:lumMod val="75000"/>
                  </a:schemeClr>
                </a:solidFill>
              </a:rPr>
              <a:t> will have a higher Rev. per Employee #</a:t>
            </a:r>
            <a:endParaRPr lang="en-US" sz="2200" dirty="0" smtClean="0"/>
          </a:p>
          <a:p>
            <a:pPr marL="0" indent="0">
              <a:lnSpc>
                <a:spcPts val="4200"/>
              </a:lnSpc>
              <a:spcBef>
                <a:spcPts val="0"/>
              </a:spcBef>
              <a:buNone/>
              <a:defRPr/>
            </a:pPr>
            <a:r>
              <a:rPr lang="en-US" b="1" dirty="0"/>
              <a:t>Average </a:t>
            </a:r>
            <a:r>
              <a:rPr lang="en-US" sz="2000" dirty="0" smtClean="0"/>
              <a:t>rev. </a:t>
            </a:r>
            <a:r>
              <a:rPr lang="en-US" sz="2000" dirty="0"/>
              <a:t>per ee</a:t>
            </a:r>
            <a:r>
              <a:rPr lang="en-US" b="1" dirty="0"/>
              <a:t>	$208,000</a:t>
            </a:r>
            <a:r>
              <a:rPr lang="en-US" sz="2400" b="1" dirty="0"/>
              <a:t> </a:t>
            </a:r>
          </a:p>
          <a:p>
            <a:pPr marL="0" indent="0">
              <a:lnSpc>
                <a:spcPts val="5300"/>
              </a:lnSpc>
              <a:spcBef>
                <a:spcPts val="0"/>
              </a:spcBef>
              <a:buNone/>
              <a:defRPr/>
            </a:pPr>
            <a:r>
              <a:rPr lang="en-US" b="1" dirty="0" smtClean="0"/>
              <a:t>HP-E		</a:t>
            </a:r>
            <a:r>
              <a:rPr lang="en-US" dirty="0"/>
              <a:t>$</a:t>
            </a:r>
            <a:r>
              <a:rPr lang="en-US" dirty="0" smtClean="0"/>
              <a:t>215,963   </a:t>
            </a:r>
            <a:r>
              <a:rPr lang="en-US" sz="2800" dirty="0" smtClean="0"/>
              <a:t>(Just above the </a:t>
            </a:r>
            <a:r>
              <a:rPr lang="en-US" sz="2800" dirty="0"/>
              <a:t>average)</a:t>
            </a:r>
            <a:endParaRPr lang="en-US" b="1" dirty="0" smtClean="0"/>
          </a:p>
          <a:p>
            <a:pPr marL="0" indent="0">
              <a:lnSpc>
                <a:spcPts val="5300"/>
              </a:lnSpc>
              <a:spcBef>
                <a:spcPts val="0"/>
              </a:spcBef>
              <a:buNone/>
              <a:defRPr/>
            </a:pPr>
            <a:r>
              <a:rPr lang="en-US" b="1" dirty="0" smtClean="0"/>
              <a:t>Amazon*</a:t>
            </a:r>
            <a:r>
              <a:rPr lang="en-US" dirty="0"/>
              <a:t>	</a:t>
            </a:r>
            <a:r>
              <a:rPr lang="en-US" dirty="0" smtClean="0">
                <a:solidFill>
                  <a:srgbClr val="C00000"/>
                </a:solidFill>
              </a:rPr>
              <a:t> </a:t>
            </a:r>
            <a:r>
              <a:rPr lang="en-US" sz="2800" dirty="0" smtClean="0">
                <a:solidFill>
                  <a:srgbClr val="C00000"/>
                </a:solidFill>
              </a:rPr>
              <a:t>#5</a:t>
            </a:r>
            <a:r>
              <a:rPr lang="en-US" dirty="0"/>
              <a:t>	</a:t>
            </a:r>
            <a:r>
              <a:rPr lang="en-US" dirty="0" smtClean="0"/>
              <a:t>$491,000   </a:t>
            </a:r>
            <a:r>
              <a:rPr lang="en-US" sz="2800" dirty="0"/>
              <a:t>(Nearly 2 </a:t>
            </a:r>
            <a:r>
              <a:rPr lang="en-US" sz="2800" dirty="0" smtClean="0"/>
              <a:t>¼ times </a:t>
            </a:r>
            <a:r>
              <a:rPr lang="en-US" sz="2600" dirty="0"/>
              <a:t>the average)</a:t>
            </a:r>
          </a:p>
          <a:p>
            <a:pPr marL="0" indent="0">
              <a:lnSpc>
                <a:spcPts val="5300"/>
              </a:lnSpc>
              <a:spcBef>
                <a:spcPts val="0"/>
              </a:spcBef>
              <a:buNone/>
              <a:defRPr/>
            </a:pPr>
            <a:r>
              <a:rPr lang="en-US" b="1" dirty="0" smtClean="0"/>
              <a:t>Microsoft*</a:t>
            </a:r>
            <a:r>
              <a:rPr lang="en-US" b="1" spc="-300" dirty="0" smtClean="0"/>
              <a:t> </a:t>
            </a:r>
            <a:r>
              <a:rPr lang="en-US" sz="2800" dirty="0" smtClean="0">
                <a:solidFill>
                  <a:srgbClr val="C00000"/>
                </a:solidFill>
              </a:rPr>
              <a:t>#3</a:t>
            </a:r>
            <a:r>
              <a:rPr lang="en-US" dirty="0" smtClean="0"/>
              <a:t>   </a:t>
            </a:r>
            <a:r>
              <a:rPr lang="en-US" dirty="0"/>
              <a:t>	</a:t>
            </a:r>
            <a:r>
              <a:rPr lang="en-US" dirty="0" smtClean="0"/>
              <a:t>$732,000   </a:t>
            </a:r>
            <a:r>
              <a:rPr lang="en-US" sz="2800" dirty="0" smtClean="0"/>
              <a:t>(Nearly 3 ½  </a:t>
            </a:r>
            <a:r>
              <a:rPr lang="en-US" sz="2600" dirty="0" smtClean="0"/>
              <a:t>times the average)</a:t>
            </a:r>
            <a:endParaRPr lang="en-US" sz="2600" dirty="0"/>
          </a:p>
          <a:p>
            <a:pPr>
              <a:lnSpc>
                <a:spcPts val="5300"/>
              </a:lnSpc>
              <a:spcBef>
                <a:spcPts val="0"/>
              </a:spcBef>
              <a:buNone/>
              <a:defRPr/>
            </a:pPr>
            <a:r>
              <a:rPr lang="en-US" b="1" dirty="0" smtClean="0"/>
              <a:t>Google*     </a:t>
            </a:r>
            <a:r>
              <a:rPr lang="en-US" sz="2800" dirty="0" smtClean="0">
                <a:solidFill>
                  <a:srgbClr val="C00000"/>
                </a:solidFill>
              </a:rPr>
              <a:t>#2</a:t>
            </a:r>
            <a:r>
              <a:rPr lang="en-US" dirty="0" smtClean="0"/>
              <a:t>  $1,250,000  </a:t>
            </a:r>
            <a:r>
              <a:rPr lang="en-US" sz="2800" dirty="0" smtClean="0"/>
              <a:t>(Nearly 6 times the average)</a:t>
            </a:r>
          </a:p>
          <a:p>
            <a:pPr>
              <a:lnSpc>
                <a:spcPts val="5300"/>
              </a:lnSpc>
              <a:spcBef>
                <a:spcPts val="0"/>
              </a:spcBef>
              <a:buNone/>
              <a:defRPr/>
            </a:pPr>
            <a:r>
              <a:rPr lang="en-US" b="1" dirty="0" smtClean="0"/>
              <a:t>Facebook* </a:t>
            </a:r>
            <a:r>
              <a:rPr lang="en-US" sz="2800" dirty="0" smtClean="0">
                <a:solidFill>
                  <a:srgbClr val="C00000"/>
                </a:solidFill>
              </a:rPr>
              <a:t>#7</a:t>
            </a:r>
            <a:r>
              <a:rPr lang="en-US" sz="2800" dirty="0" smtClean="0"/>
              <a:t>  </a:t>
            </a:r>
            <a:r>
              <a:rPr lang="en-US" dirty="0" smtClean="0"/>
              <a:t>$1,560,000  </a:t>
            </a:r>
            <a:r>
              <a:rPr lang="en-US" sz="2600" dirty="0" smtClean="0"/>
              <a:t>(Nearly 7 times </a:t>
            </a:r>
            <a:r>
              <a:rPr lang="en-US" sz="2600" dirty="0"/>
              <a:t>the average)</a:t>
            </a:r>
          </a:p>
          <a:p>
            <a:pPr>
              <a:lnSpc>
                <a:spcPts val="5300"/>
              </a:lnSpc>
              <a:spcBef>
                <a:spcPts val="0"/>
              </a:spcBef>
              <a:buNone/>
              <a:defRPr/>
            </a:pPr>
            <a:r>
              <a:rPr lang="en-US" b="1" dirty="0" smtClean="0"/>
              <a:t>Apple*       </a:t>
            </a:r>
            <a:r>
              <a:rPr lang="en-US" sz="2800" dirty="0" smtClean="0">
                <a:solidFill>
                  <a:srgbClr val="C00000"/>
                </a:solidFill>
              </a:rPr>
              <a:t>#1</a:t>
            </a:r>
            <a:r>
              <a:rPr lang="en-US" dirty="0" smtClean="0"/>
              <a:t>  </a:t>
            </a:r>
            <a:endParaRPr lang="en-US" sz="2800" dirty="0"/>
          </a:p>
          <a:p>
            <a:pPr marL="514350" indent="-514350" eaLnBrk="1" hangingPunct="1">
              <a:lnSpc>
                <a:spcPts val="1400"/>
              </a:lnSpc>
              <a:spcBef>
                <a:spcPct val="0"/>
              </a:spcBef>
              <a:buNone/>
              <a:defRPr/>
            </a:pPr>
            <a:endParaRPr lang="en-US" sz="1600" b="1" dirty="0" smtClean="0"/>
          </a:p>
          <a:p>
            <a:pPr marL="0" indent="0" eaLnBrk="1" hangingPunct="1">
              <a:lnSpc>
                <a:spcPts val="3100"/>
              </a:lnSpc>
              <a:spcBef>
                <a:spcPct val="0"/>
              </a:spcBef>
              <a:buNone/>
              <a:defRPr/>
            </a:pPr>
            <a:r>
              <a:rPr lang="en-US" sz="2400" dirty="0" smtClean="0">
                <a:solidFill>
                  <a:srgbClr val="C00000"/>
                </a:solidFill>
              </a:rPr>
              <a:t>* </a:t>
            </a:r>
            <a:r>
              <a:rPr lang="en-US" sz="2000" dirty="0" smtClean="0">
                <a:solidFill>
                  <a:srgbClr val="C00000"/>
                </a:solidFill>
              </a:rPr>
              <a:t>The red # is the firm’s rank in </a:t>
            </a:r>
            <a:r>
              <a:rPr lang="en-US" sz="2000" b="1" dirty="0" smtClean="0">
                <a:solidFill>
                  <a:srgbClr val="C00000"/>
                </a:solidFill>
              </a:rPr>
              <a:t>total market capitalization</a:t>
            </a:r>
          </a:p>
        </p:txBody>
      </p:sp>
      <p:sp>
        <p:nvSpPr>
          <p:cNvPr id="19460" name="Slide Number Placeholder 1"/>
          <p:cNvSpPr>
            <a:spLocks noGrp="1"/>
          </p:cNvSpPr>
          <p:nvPr>
            <p:ph type="sldNum" sz="quarter" idx="10"/>
          </p:nvPr>
        </p:nvSpPr>
        <p:spPr>
          <a:xfrm>
            <a:off x="8763000" y="6477000"/>
            <a:ext cx="1905000" cy="457200"/>
          </a:xfrm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52DB38E9-CE18-46EE-B1EF-C7977930A312}" type="slidenum">
              <a:rPr lang="en-US" sz="1400" smtClean="0">
                <a:solidFill>
                  <a:srgbClr val="000000"/>
                </a:solidFill>
              </a:rPr>
              <a:pPr eaLnBrk="1" hangingPunct="1"/>
              <a:t>57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481694" y="5334000"/>
            <a:ext cx="6293711" cy="720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4900"/>
              </a:lnSpc>
            </a:pPr>
            <a:r>
              <a:rPr lang="en-US" dirty="0" smtClean="0">
                <a:solidFill>
                  <a:srgbClr val="000000"/>
                </a:solidFill>
                <a:latin typeface="Times New Roman"/>
              </a:rPr>
              <a:t> $2,050,000 </a:t>
            </a:r>
            <a:r>
              <a:rPr lang="en-US" spc="-300" dirty="0" smtClean="0">
                <a:solidFill>
                  <a:srgbClr val="000000"/>
                </a:solidFill>
                <a:latin typeface="Times New Roman"/>
              </a:rPr>
              <a:t> </a:t>
            </a:r>
            <a:r>
              <a:rPr lang="en-US" sz="2600" dirty="0" smtClean="0">
                <a:solidFill>
                  <a:srgbClr val="000000"/>
                </a:solidFill>
                <a:latin typeface="Times New Roman"/>
              </a:rPr>
              <a:t>(Nearly </a:t>
            </a:r>
            <a:r>
              <a:rPr lang="en-US" sz="2600" b="1" dirty="0" smtClean="0">
                <a:solidFill>
                  <a:srgbClr val="000000"/>
                </a:solidFill>
                <a:latin typeface="Times New Roman"/>
              </a:rPr>
              <a:t>10 times</a:t>
            </a:r>
            <a:r>
              <a:rPr lang="en-US" sz="2600" dirty="0" smtClean="0">
                <a:solidFill>
                  <a:srgbClr val="000000"/>
                </a:solidFill>
                <a:latin typeface="Times New Roman"/>
              </a:rPr>
              <a:t> </a:t>
            </a:r>
            <a:r>
              <a:rPr lang="en-US" sz="2600" dirty="0">
                <a:solidFill>
                  <a:srgbClr val="000000"/>
                </a:solidFill>
                <a:latin typeface="Times New Roman"/>
              </a:rPr>
              <a:t>the average)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6198" y="6477000"/>
            <a:ext cx="34170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sz="1800" dirty="0" smtClean="0">
                <a:solidFill>
                  <a:srgbClr val="000000"/>
                </a:solidFill>
                <a:latin typeface="Times New Roman"/>
                <a:cs typeface="+mn-cs"/>
              </a:rPr>
              <a:t>Source: MarketWatch.com 6/29/16</a:t>
            </a:r>
            <a:endParaRPr lang="en-US" sz="1800" dirty="0">
              <a:solidFill>
                <a:srgbClr val="000000"/>
              </a:solidFill>
              <a:latin typeface="Times New Roman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3550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3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22B47E6C-6A21-45F0-A1A3-F1E9CA3370F8}" type="slidenum">
              <a:rPr lang="en-US" sz="1400" smtClean="0"/>
              <a:pPr eaLnBrk="1" hangingPunct="1"/>
              <a:t>58</a:t>
            </a:fld>
            <a:endParaRPr lang="en-US" sz="1400" dirty="0" smtClean="0"/>
          </a:p>
        </p:txBody>
      </p:sp>
      <p:sp>
        <p:nvSpPr>
          <p:cNvPr id="11571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Example – Increase productivity 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by limiting barriers</a:t>
            </a:r>
          </a:p>
        </p:txBody>
      </p:sp>
      <p:sp>
        <p:nvSpPr>
          <p:cNvPr id="1157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" y="1023937"/>
            <a:ext cx="8953500" cy="5757863"/>
          </a:xfrm>
        </p:spPr>
        <p:txBody>
          <a:bodyPr/>
          <a:lstStyle/>
          <a:p>
            <a:pPr marL="0" indent="0" eaLnBrk="1" hangingPunct="1">
              <a:lnSpc>
                <a:spcPts val="4100"/>
              </a:lnSpc>
              <a:spcBef>
                <a:spcPct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Identify and remove any </a:t>
            </a:r>
            <a:r>
              <a:rPr lang="en-US" b="1" u="sng" dirty="0">
                <a:solidFill>
                  <a:schemeClr val="accent6">
                    <a:lumMod val="75000"/>
                  </a:schemeClr>
                </a:solidFill>
              </a:rPr>
              <a:t>barriers to productivity</a:t>
            </a:r>
            <a:endParaRPr lang="en-US" sz="2400" b="1" u="sng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eaLnBrk="1" hangingPunct="1">
              <a:lnSpc>
                <a:spcPts val="4100"/>
              </a:lnSpc>
              <a:spcBef>
                <a:spcPct val="0"/>
              </a:spcBef>
              <a:buNone/>
            </a:pPr>
            <a:r>
              <a:rPr lang="en-US" b="1" dirty="0" smtClean="0"/>
              <a:t>Utilize employee knowledge on what is limiting productivity…</a:t>
            </a:r>
            <a:r>
              <a:rPr lang="en-US" dirty="0" smtClean="0"/>
              <a:t> in order to dramatically increase it</a:t>
            </a:r>
            <a:endParaRPr lang="en-US" sz="3300" dirty="0" smtClean="0"/>
          </a:p>
          <a:p>
            <a:pPr eaLnBrk="1" hangingPunct="1">
              <a:lnSpc>
                <a:spcPts val="4100"/>
              </a:lnSpc>
              <a:spcBef>
                <a:spcPct val="0"/>
              </a:spcBef>
            </a:pPr>
            <a:r>
              <a:rPr lang="en-US" b="1" dirty="0" smtClean="0"/>
              <a:t>Ask - </a:t>
            </a:r>
            <a:r>
              <a:rPr lang="en-US" dirty="0" smtClean="0"/>
              <a:t>If </a:t>
            </a:r>
            <a:r>
              <a:rPr lang="en-US" dirty="0"/>
              <a:t>each team member had 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a personal goal of increasing the team’s output by 25%</a:t>
            </a:r>
            <a:r>
              <a:rPr lang="en-US" dirty="0"/>
              <a:t>…   </a:t>
            </a:r>
            <a:r>
              <a:rPr lang="en-US" b="1" dirty="0"/>
              <a:t>“What </a:t>
            </a:r>
            <a:r>
              <a:rPr lang="en-US" b="1" u="sng" dirty="0"/>
              <a:t>current barriers</a:t>
            </a:r>
            <a:r>
              <a:rPr lang="en-US" b="1" dirty="0"/>
              <a:t> would prevent that from happening... and </a:t>
            </a:r>
            <a:r>
              <a:rPr lang="en-US" b="1" u="sng" dirty="0"/>
              <a:t>what new things would we need to do</a:t>
            </a:r>
            <a:r>
              <a:rPr lang="en-US" b="1" dirty="0"/>
              <a:t>… in order to reach that goal” </a:t>
            </a:r>
          </a:p>
          <a:p>
            <a:pPr eaLnBrk="1" hangingPunct="1">
              <a:lnSpc>
                <a:spcPts val="3100"/>
              </a:lnSpc>
              <a:spcBef>
                <a:spcPct val="0"/>
              </a:spcBef>
            </a:pPr>
            <a:endParaRPr lang="en-US" sz="2400" b="1" dirty="0" smtClean="0"/>
          </a:p>
          <a:p>
            <a:pPr eaLnBrk="1" hangingPunct="1">
              <a:lnSpc>
                <a:spcPts val="4100"/>
              </a:lnSpc>
              <a:spcBef>
                <a:spcPct val="0"/>
              </a:spcBef>
            </a:pPr>
            <a:r>
              <a:rPr lang="en-US" b="1" dirty="0" smtClean="0"/>
              <a:t>Then put </a:t>
            </a:r>
            <a:r>
              <a:rPr lang="en-US" b="1" dirty="0"/>
              <a:t>together a joint </a:t>
            </a:r>
            <a:r>
              <a:rPr lang="en-US" b="1" dirty="0" smtClean="0"/>
              <a:t>mgmt </a:t>
            </a:r>
            <a:r>
              <a:rPr lang="en-US" b="1" dirty="0"/>
              <a:t>/ employee team </a:t>
            </a:r>
            <a:r>
              <a:rPr lang="en-US" dirty="0"/>
              <a:t>to </a:t>
            </a:r>
            <a:r>
              <a:rPr lang="en-US" b="1" dirty="0"/>
              <a:t>identify the best solutions </a:t>
            </a:r>
            <a:r>
              <a:rPr lang="en-US" dirty="0"/>
              <a:t>for each </a:t>
            </a:r>
            <a:r>
              <a:rPr lang="en-US" dirty="0" smtClean="0"/>
              <a:t>barrier</a:t>
            </a:r>
            <a:endParaRPr lang="en-US" dirty="0"/>
          </a:p>
        </p:txBody>
      </p:sp>
      <p:sp>
        <p:nvSpPr>
          <p:cNvPr id="2" name="AutoShape 2" descr="data:image/jpg;base64,/9j/4AAQSkZJRgABAQAAAQABAAD/2wCEAAkGBhQQEBAUEg8WDw8VEBcOFRQSDRMXEBIPHxYWFB8YFBsXICYfGRkvGh4VIDQhJigpLCwsFR4yNTAqQSkrLCkBCQoKDgwOGg8PGTUkHCU1NTQqLCk1NSosNTQwNDUxKTUsNDE0MCwtNCkqNTUuLSkqMTI1NSw1KyosKSw1NCkpNf/AABEIAEwAyAMBIgACEQEDEQH/xAAcAAEAAgIDAQAAAAAAAAAAAAAAAQcDCAIEBQb/xAA/EAABAwEDBgwEAwgDAAAAAAABAAIDEQQSFRMhMXGR0gUXIkFRUlNVYZKTwjIzQ4IGI7EHFDRCdMHR8KGys//EABoBAQADAQEBAAAAAAAAAAAAAAABBAUDAgb/xAAvEQABAgUBBgUDBQAAAAAAAAAAAQIDERQVUVIEEiExQaEFcYHB8BOR4TJhwtHx/9oADAMBAAIRAxEAPwC6HOLnODXXbtD8NdNfEdC87HIe8IPVj316EPzJNTfctd4Y8w1BXtk2VNonNZSK8aN9OXAvjHIe8IPVj30xuHvCD1Y99UVkgmSCvWtuor1i4L1xuHvCD1Y99Mbh7wg9WPfVFZIJkglrbqFYuC9cbh7wg9WPfTG4e8IPVj31RWSCZIJa26hWLgvXG4e8IPVj30xuHvCD1Y99UVkgmSCWtuoVi4L1xuHvCD1Y99Mbh7wg9WPfVFZIJkglrbqFYuC9cbh7wg9WPfTG4e8IPVj31RWSCZIJa26hWLgvXG4e8IPVj30xuHvCD1Y99UVkgmSCWtuoVi4L1xuHvCD1Y99Mbh7wg9WPfVFZIJkglrbqFYuC9cbh7wg9WPfTG4e8IPVj31RWSCZIJa26hWLgvXG4e8IPVj30xuHvCD1Y99UVkgmSCWtuoVi4L1xuHvCD1Y99Mch7wg9WPfVFZILhNHmOr+yL4W3UKtcGxUTyHXSbxu3q0pznxRcfrfZ7nKFhmgcofmSam+5a8QaBqC2Hh+ZJqb7lrxBoGofotnwrm709yhtnQyqFKnJmlaGnTQ0W4UDiiIgCIstmszpHsY0Ve9wY0VpVxNBnPiirLiDEikj/AAlP9ogIRSR/jRzqEARFlFmcYzJTkB4jJr/OQXAU1AoqyBiRTRKf7RAQiIgCKQ3w/wCEQEIiIAsc+g6lkWOfQdSheRKGw31vs9zkT632e5yL4s3SYfmSam+5a8QaBqH6LYeH5kmpvuWvEGgah+i2fCubvT3KG2dDKvtLPbAzDgbc+Bv7tETCGPMb+U74jW6AdBqCvi16kX4ie0RDJQudEwMY99nDntaCSM5NDQnoWrGhq+Uiox26dy08HxQ3DPA4vmnmBYya6II2yXKNoDedWunNQDpU2zgiGyfOa6cutEsIuyll2ONwaXZgavJOg5hRdCD8QSNHKDJSJDO0yxh5ZKTUubrNDTOKgZlEHD0jQQ4Mm/NM4y0YeWzGlXN8TQVGg0GZeNyJnv8Abyl3J3mnpjgiGJ1rE0bnx2d5ZlROWl7z8tjW0pePP0AEry/w9/F2X+oj/wC7VkP4ie5gZJHFMMo+WskVXGR5q5xIIqdA1Ci6/A9obHaYHuN1jZmPcaaGhwJOxeka9Gu3uYVUmkjDZ7KZZWxt+J8gjGsuovruG7KXOsslwNbDbG2NtHMNbNeaYybpPQ/T0r5Ky2x0Ul9lLwLqEitKgtqPGhzeK5WDhB0IcGUo4sJBaDnY8PaR41GwkJEhucqKnT359iGuREkp9MeDRaKMc66zErY9xqAbjYmvNCcwNBSpzCq6sHAsEklmFWsL58k+OK2CYmItLr4IztNRQ8xqKUXlN4elBaQ4NInfaQQ0fNeA11elpApTxK5Dh94dG5jI4hG/KtbHEAwyUpedznNm6Auf0oicEX5xPW+3BztdmidZzLEx0ZZOICHS377S0uDjmF12Y1AzZ1jh/gpf6uL/AM5V1BbHCJ0Wa4ZBKc2e+AW6eihKzx2hossjK8s2hkgFP5Ax4J2kLvuqiS/c8TSZ3uBI2OstuD5Mk2tn5WTL6G+/mC7ruD43xWFrS60RgWl5LQIdDgeUX/AwZqu6NC+eitrmxyRilyQsLs2fkkkUPNnJXYs3DckbWNF0sY2Rl1zAWuZIQXNf0g0Gxc3Q3Kqqi9f4y8z0jklJfnE9kcAQudZzoY9loL2w2nKNDomXwWvI06Kg9HisNnsdlc2yPyEgE8ps5b+8mjKOa2+DdqTym5jmzFdA/iGXkABjGxiRrGtiAa1sjbjh45uc56ldWPhJ7WwNFKQyGVnJ/nJaTXpFWhQkOJ1Xv5/gnebj5w/J9FwTZcnJYxfc4C1WuOhPIF1t2oHMTzrFDYYrRHwbEI8m5+VvSCQk3WuJdmIzk0NK6NC8mPh2VrmOBbVkkkzeRmvyfFXpHQOZcYOGpGMja26DE/KRPu/mxkkOIaeqTzHpKhYT5z6/7/aDfby+dD0+D+DILVk3MjfCBa4rO9pmLr0cl6hBIzPBBrzZ11bZZYXQSSRMfGYrQ2DlS3so1webxFBddVugZs/gsZ/EMgdGWNjiDJRaA2OINY6YaHOHPq0CuZdMW12TfHmuPkbK7NnvtvAUPMOUV7Rj5zn3+/mQrmyOusc+g6lkWOfQdS7ryOaGw31vs9zkT632e5yL4s3SYfmSam+5a8QaBqH6LYaH5kmpvuWvMGgagtnwrm709yjtnQyqFKLcM8hFKICEUogIRSiAhFKICFKIgIRSiAhFKICEUogIRSiAhY59B1LKsU2g6lC8iUNhvrfZ7nIn1vs9zkXxZukxD8yTU33KrGfsjtQ+vBtl3Fa8lna74hVY8Oj6g2LvB2h8Ge51Ob4bX/qKu4prV28G2XcTimtXbw+aXcVo4dH1BsTDo+oNisXCPk5U0Mq7imtXbw+aXcTimtXbw+aXcVo4dH1BsTDo+oNiXCPkU0Mq7imtXbw+aXcTimtXbw+aXcVo4dH1BsTDo+oNiXCPkU0Mq7imtXbw+aXcTimtXbw+aXcVo4dH1BsTDo+oNiXCPkU0Mq7imtXbw+aXcTimtXbw+aXcVo4dH1BsTDo+oNiXCPkU0Mq7imtXbw+aXcTimtXbw+aXcVo4dH1BsTDo+oNiXCPkU0Mq7imtXbw+aXcTimtXbw+aXcVo4dH1BsTDo+oNiXCPkU0Mq7imtXbw+aXcTimtXbw+aXcVo4dH1BsTDo+oNiXCPkU0Mq7imtXbw+aXcTimtXbw+aXcVo4dH1BsTDo+oNiXCPkU0Mq7imtXbw+aXcTimtXbw+aXcVo4dH1BsTDo+oNiXCPkU0Mq7imtXbw+aXcXF/7I7UfrwbZdxWnh0fUGxMOj6g2JcI2SaaGRT877P7lFmihDdAooVAsH/9k=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55575" y="-342900"/>
            <a:ext cx="1905000" cy="7239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3226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13DED91-5CCE-42F4-802D-DC48D677AC5F}" type="slidenum">
              <a:rPr lang="en-US">
                <a:solidFill>
                  <a:srgbClr val="000000"/>
                </a:solidFill>
              </a:rPr>
              <a:pPr>
                <a:defRPr/>
              </a:pPr>
              <a:t>59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0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-19050" y="152400"/>
            <a:ext cx="9144000" cy="764704"/>
          </a:xfrm>
        </p:spPr>
        <p:txBody>
          <a:bodyPr/>
          <a:lstStyle/>
          <a:p>
            <a:pPr>
              <a:lnSpc>
                <a:spcPts val="3200"/>
              </a:lnSpc>
              <a:defRPr/>
            </a:pPr>
            <a:r>
              <a:rPr lang="en-US" dirty="0" smtClean="0">
                <a:solidFill>
                  <a:srgbClr val="FFFF00"/>
                </a:solidFill>
                <a:latin typeface="+mn-lt"/>
              </a:rPr>
              <a:t>Did you know that </a:t>
            </a:r>
            <a:r>
              <a:rPr lang="en-US" u="sng" dirty="0" smtClean="0">
                <a:solidFill>
                  <a:srgbClr val="FFFF00"/>
                </a:solidFill>
                <a:latin typeface="+mn-lt"/>
              </a:rPr>
              <a:t>managers</a:t>
            </a:r>
            <a:r>
              <a:rPr lang="en-US" dirty="0" smtClean="0">
                <a:solidFill>
                  <a:srgbClr val="FFFF00"/>
                </a:solidFill>
                <a:latin typeface="+mn-lt"/>
              </a:rPr>
              <a:t> have…</a:t>
            </a:r>
            <a:r>
              <a:rPr lang="en-US" u="sng" dirty="0" smtClean="0">
                <a:solidFill>
                  <a:srgbClr val="FFFF00"/>
                </a:solidFill>
                <a:latin typeface="+mn-lt"/>
              </a:rPr>
              <a:t/>
            </a:r>
            <a:br>
              <a:rPr lang="en-US" u="sng" dirty="0" smtClean="0">
                <a:solidFill>
                  <a:srgbClr val="FFFF00"/>
                </a:solidFill>
                <a:latin typeface="+mn-lt"/>
              </a:rPr>
            </a:br>
            <a:r>
              <a:rPr lang="en-US" u="sng" dirty="0" smtClean="0">
                <a:solidFill>
                  <a:srgbClr val="FFFF00"/>
                </a:solidFill>
                <a:latin typeface="+mn-lt"/>
              </a:rPr>
              <a:t>the #1 highest impact on team productivity</a:t>
            </a:r>
            <a:endParaRPr lang="en-US" u="sng" dirty="0">
              <a:solidFill>
                <a:srgbClr val="FFFF00"/>
              </a:solidFill>
              <a:latin typeface="+mn-lt"/>
            </a:endParaRPr>
          </a:p>
        </p:txBody>
      </p:sp>
      <p:sp>
        <p:nvSpPr>
          <p:cNvPr id="2105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3866" y="990600"/>
            <a:ext cx="8990134" cy="5867400"/>
          </a:xfrm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Project oxygen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showed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Google “could  improve 75%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of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their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worst-performing managers”</a:t>
            </a:r>
            <a:r>
              <a:rPr lang="en-US" dirty="0"/>
              <a:t> </a:t>
            </a:r>
            <a:r>
              <a:rPr lang="en-US" dirty="0" smtClean="0"/>
              <a:t> </a:t>
            </a:r>
            <a:r>
              <a:rPr lang="en-US" sz="2400" dirty="0"/>
              <a:t>L. </a:t>
            </a:r>
            <a:r>
              <a:rPr lang="en-US" sz="2400" dirty="0" smtClean="0"/>
              <a:t>Bock </a:t>
            </a:r>
            <a:endParaRPr lang="en-US" dirty="0"/>
          </a:p>
          <a:p>
            <a:pPr marL="0" indent="0">
              <a:lnSpc>
                <a:spcPts val="4200"/>
              </a:lnSpc>
              <a:spcBef>
                <a:spcPts val="0"/>
              </a:spcBef>
              <a:buNone/>
            </a:pPr>
            <a:r>
              <a:rPr lang="en-US" b="1" dirty="0" smtClean="0"/>
              <a:t>8. Have </a:t>
            </a:r>
            <a:r>
              <a:rPr lang="en-US" b="1" dirty="0"/>
              <a:t>key technical skills </a:t>
            </a:r>
            <a:r>
              <a:rPr lang="en-US" dirty="0"/>
              <a:t>to advise the </a:t>
            </a:r>
            <a:r>
              <a:rPr lang="en-US" dirty="0" smtClean="0"/>
              <a:t>team </a:t>
            </a:r>
            <a:r>
              <a:rPr lang="en-US" sz="2400" dirty="0" smtClean="0">
                <a:solidFill>
                  <a:srgbClr val="C00000"/>
                </a:solidFill>
              </a:rPr>
              <a:t>(not #1)</a:t>
            </a:r>
            <a:endParaRPr lang="en-US" dirty="0">
              <a:solidFill>
                <a:srgbClr val="C00000"/>
              </a:solidFill>
            </a:endParaRPr>
          </a:p>
          <a:p>
            <a:pPr marL="0" indent="0">
              <a:lnSpc>
                <a:spcPts val="4200"/>
              </a:lnSpc>
              <a:spcBef>
                <a:spcPts val="0"/>
              </a:spcBef>
              <a:buNone/>
            </a:pPr>
            <a:r>
              <a:rPr lang="en-US" b="1" dirty="0" smtClean="0"/>
              <a:t>7. Have </a:t>
            </a:r>
            <a:r>
              <a:rPr lang="en-US" b="1" dirty="0"/>
              <a:t>a clear vision and strategy </a:t>
            </a:r>
            <a:r>
              <a:rPr lang="en-US" dirty="0"/>
              <a:t>for the team</a:t>
            </a:r>
          </a:p>
          <a:p>
            <a:pPr marL="0" indent="0">
              <a:lnSpc>
                <a:spcPts val="4200"/>
              </a:lnSpc>
              <a:spcBef>
                <a:spcPts val="0"/>
              </a:spcBef>
              <a:buNone/>
            </a:pPr>
            <a:r>
              <a:rPr lang="en-US" dirty="0" smtClean="0"/>
              <a:t>6. Help </a:t>
            </a:r>
            <a:r>
              <a:rPr lang="en-US" dirty="0"/>
              <a:t>your employees with</a:t>
            </a:r>
            <a:r>
              <a:rPr lang="en-US" b="1" dirty="0"/>
              <a:t> career development</a:t>
            </a:r>
            <a:r>
              <a:rPr lang="en-US" dirty="0"/>
              <a:t> </a:t>
            </a:r>
          </a:p>
          <a:p>
            <a:pPr marL="0" indent="0">
              <a:lnSpc>
                <a:spcPts val="4200"/>
              </a:lnSpc>
              <a:spcBef>
                <a:spcPts val="0"/>
              </a:spcBef>
              <a:buNone/>
            </a:pPr>
            <a:r>
              <a:rPr lang="en-US" b="1" dirty="0" smtClean="0"/>
              <a:t>5. Be </a:t>
            </a:r>
            <a:r>
              <a:rPr lang="en-US" b="1" dirty="0"/>
              <a:t>a good communicator </a:t>
            </a:r>
            <a:r>
              <a:rPr lang="en-US" dirty="0"/>
              <a:t>&amp; listen to your team</a:t>
            </a:r>
          </a:p>
          <a:p>
            <a:pPr marL="0" indent="0">
              <a:lnSpc>
                <a:spcPts val="4200"/>
              </a:lnSpc>
              <a:spcBef>
                <a:spcPts val="0"/>
              </a:spcBef>
              <a:buNone/>
            </a:pPr>
            <a:r>
              <a:rPr lang="en-US" dirty="0" smtClean="0"/>
              <a:t>4. Don’t </a:t>
            </a:r>
            <a:r>
              <a:rPr lang="en-US" dirty="0"/>
              <a:t>be a sissy; </a:t>
            </a:r>
            <a:r>
              <a:rPr lang="en-US" b="1" dirty="0"/>
              <a:t>Be productive / results-oriented</a:t>
            </a:r>
            <a:endParaRPr lang="en-US" dirty="0"/>
          </a:p>
          <a:p>
            <a:pPr marL="0" indent="0">
              <a:lnSpc>
                <a:spcPts val="4200"/>
              </a:lnSpc>
              <a:spcBef>
                <a:spcPts val="0"/>
              </a:spcBef>
              <a:buNone/>
            </a:pPr>
            <a:r>
              <a:rPr lang="en-US" b="1" dirty="0" smtClean="0"/>
              <a:t>3. Show </a:t>
            </a:r>
            <a:r>
              <a:rPr lang="en-US" b="1" dirty="0"/>
              <a:t>interest in their success </a:t>
            </a:r>
            <a:r>
              <a:rPr lang="en-US" sz="2800" dirty="0"/>
              <a:t>&amp; personal well-being</a:t>
            </a:r>
            <a:endParaRPr lang="en-US" dirty="0"/>
          </a:p>
          <a:p>
            <a:pPr marL="0" indent="0">
              <a:lnSpc>
                <a:spcPts val="4200"/>
              </a:lnSpc>
              <a:spcBef>
                <a:spcPts val="0"/>
              </a:spcBef>
              <a:buNone/>
            </a:pPr>
            <a:r>
              <a:rPr lang="en-US" b="1" dirty="0" smtClean="0"/>
              <a:t>2. Empower </a:t>
            </a:r>
            <a:r>
              <a:rPr lang="en-US" b="1" dirty="0"/>
              <a:t>your team </a:t>
            </a:r>
            <a:r>
              <a:rPr lang="en-US" dirty="0"/>
              <a:t>and</a:t>
            </a:r>
            <a:r>
              <a:rPr lang="en-US" b="1" dirty="0"/>
              <a:t> don’t micromanage</a:t>
            </a:r>
            <a:r>
              <a:rPr lang="en-US" dirty="0"/>
              <a:t> </a:t>
            </a:r>
            <a:endParaRPr lang="en-US" dirty="0" smtClean="0"/>
          </a:p>
          <a:p>
            <a:pPr marL="400050" indent="-400050">
              <a:lnSpc>
                <a:spcPts val="42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Be </a:t>
            </a:r>
            <a:r>
              <a:rPr lang="en-US" b="1" dirty="0"/>
              <a:t>a good coach</a:t>
            </a:r>
            <a:r>
              <a:rPr lang="en-US" dirty="0"/>
              <a:t> – hold regular one-on-one’s &amp; provide personalized constructive </a:t>
            </a:r>
            <a:r>
              <a:rPr lang="en-US" dirty="0" smtClean="0"/>
              <a:t>feedback</a:t>
            </a:r>
          </a:p>
        </p:txBody>
      </p:sp>
    </p:spTree>
    <p:extLst>
      <p:ext uri="{BB962C8B-B14F-4D97-AF65-F5344CB8AC3E}">
        <p14:creationId xmlns:p14="http://schemas.microsoft.com/office/powerpoint/2010/main" val="47915228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-152400" y="-16101"/>
            <a:ext cx="9296400" cy="5027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200"/>
              </a:lnSpc>
            </a:pPr>
            <a:r>
              <a:rPr lang="en-US" b="1" dirty="0" smtClean="0">
                <a:solidFill>
                  <a:srgbClr val="FFFF00"/>
                </a:solidFill>
              </a:rPr>
              <a:t>Would you please do me a favor…</a:t>
            </a:r>
          </a:p>
        </p:txBody>
      </p:sp>
      <p:sp>
        <p:nvSpPr>
          <p:cNvPr id="2" name="Freeform 1"/>
          <p:cNvSpPr/>
          <p:nvPr/>
        </p:nvSpPr>
        <p:spPr bwMode="auto">
          <a:xfrm>
            <a:off x="152400" y="1307708"/>
            <a:ext cx="8407732" cy="5486400"/>
          </a:xfrm>
          <a:custGeom>
            <a:avLst/>
            <a:gdLst>
              <a:gd name="connsiteX0" fmla="*/ 670773 w 9726286"/>
              <a:gd name="connsiteY0" fmla="*/ 5230756 h 5789918"/>
              <a:gd name="connsiteX1" fmla="*/ 861692 w 9726286"/>
              <a:gd name="connsiteY1" fmla="*/ 317112 h 5789918"/>
              <a:gd name="connsiteX2" fmla="*/ 9141534 w 9726286"/>
              <a:gd name="connsiteY2" fmla="*/ 1040593 h 5789918"/>
              <a:gd name="connsiteX3" fmla="*/ 8126650 w 9726286"/>
              <a:gd name="connsiteY3" fmla="*/ 5542255 h 5789918"/>
              <a:gd name="connsiteX4" fmla="*/ 781305 w 9726286"/>
              <a:gd name="connsiteY4" fmla="*/ 5200611 h 5789918"/>
              <a:gd name="connsiteX5" fmla="*/ 710967 w 9726286"/>
              <a:gd name="connsiteY5" fmla="*/ 5190563 h 578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6286" h="5789918">
                <a:moveTo>
                  <a:pt x="670773" y="5230756"/>
                </a:moveTo>
                <a:cubicBezTo>
                  <a:pt x="60336" y="3123114"/>
                  <a:pt x="-550101" y="1015472"/>
                  <a:pt x="861692" y="317112"/>
                </a:cubicBezTo>
                <a:cubicBezTo>
                  <a:pt x="2273485" y="-381248"/>
                  <a:pt x="7930708" y="169736"/>
                  <a:pt x="9141534" y="1040593"/>
                </a:cubicBezTo>
                <a:cubicBezTo>
                  <a:pt x="10352360" y="1911450"/>
                  <a:pt x="9520022" y="4848919"/>
                  <a:pt x="8126650" y="5542255"/>
                </a:cubicBezTo>
                <a:cubicBezTo>
                  <a:pt x="6733278" y="6235591"/>
                  <a:pt x="2017252" y="5259226"/>
                  <a:pt x="781305" y="5200611"/>
                </a:cubicBezTo>
                <a:cubicBezTo>
                  <a:pt x="-454642" y="5141996"/>
                  <a:pt x="752835" y="5185539"/>
                  <a:pt x="710967" y="5190563"/>
                </a:cubicBezTo>
              </a:path>
            </a:pathLst>
          </a:cu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71325" y="1371600"/>
            <a:ext cx="3342582" cy="48500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5300"/>
              </a:lnSpc>
            </a:pPr>
            <a:r>
              <a:rPr lang="en-US" b="1" i="1" dirty="0" smtClean="0">
                <a:solidFill>
                  <a:srgbClr val="000000"/>
                </a:solidFill>
                <a:latin typeface="Segoe Print" panose="02000600000000000000" pitchFamily="2" charset="0"/>
                <a:cs typeface="Simplified Arabic Fixed" panose="02070309020205020404" pitchFamily="49" charset="-78"/>
              </a:rPr>
              <a:t>Actions to take</a:t>
            </a: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  <a:endParaRPr lang="en-US" i="1" dirty="0" smtClean="0">
              <a:solidFill>
                <a:srgbClr val="000000"/>
              </a:solidFill>
              <a:latin typeface="Comic Sans MS" panose="030F0702030302020204" pitchFamily="66" charset="0"/>
              <a:cs typeface="Simplified Arabic Fixed" panose="02070309020205020404" pitchFamily="49" charset="-78"/>
            </a:endParaRP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  <a:endParaRPr lang="en-US" i="1" dirty="0" smtClean="0">
              <a:solidFill>
                <a:srgbClr val="000000"/>
              </a:solidFill>
              <a:latin typeface="Comic Sans MS" panose="030F0702030302020204" pitchFamily="66" charset="0"/>
              <a:cs typeface="Simplified Arabic Fixed" panose="02070309020205020404" pitchFamily="49" charset="-78"/>
            </a:endParaRP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  <a:endParaRPr lang="en-US" i="1" dirty="0" smtClean="0">
              <a:solidFill>
                <a:srgbClr val="000000"/>
              </a:solidFill>
              <a:latin typeface="Comic Sans MS" panose="030F0702030302020204" pitchFamily="66" charset="0"/>
              <a:cs typeface="Simplified Arabic Fixed" panose="02070309020205020404" pitchFamily="49" charset="-78"/>
            </a:endParaRP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  <a:endParaRPr lang="en-US" i="1" dirty="0" smtClean="0">
              <a:solidFill>
                <a:srgbClr val="000000"/>
              </a:solidFill>
              <a:latin typeface="Comic Sans MS" panose="030F0702030302020204" pitchFamily="66" charset="0"/>
              <a:cs typeface="Simplified Arabic Fixed" panose="02070309020205020404" pitchFamily="49" charset="-78"/>
            </a:endParaRP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  <a:endParaRPr lang="en-US" i="1" dirty="0" smtClean="0">
              <a:solidFill>
                <a:srgbClr val="000000"/>
              </a:solidFill>
              <a:latin typeface="Comic Sans MS" panose="030F0702030302020204" pitchFamily="66" charset="0"/>
              <a:cs typeface="Simplified Arabic Fixed" panose="02070309020205020404" pitchFamily="49" charset="-78"/>
            </a:endParaRPr>
          </a:p>
          <a:p>
            <a:pPr marL="514350" indent="-514350">
              <a:lnSpc>
                <a:spcPts val="5300"/>
              </a:lnSpc>
              <a:buFont typeface="+mj-lt"/>
              <a:buAutoNum type="arabicPeriod"/>
            </a:pPr>
            <a:r>
              <a:rPr lang="en-US" i="1" dirty="0">
                <a:solidFill>
                  <a:srgbClr val="000000"/>
                </a:solidFill>
                <a:latin typeface="Comic Sans MS" panose="030F0702030302020204" pitchFamily="66" charset="0"/>
                <a:cs typeface="Simplified Arabic Fixed" panose="02070309020205020404" pitchFamily="49" charset="-78"/>
              </a:rPr>
              <a:t> 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34D02196-4BFE-4E10-93EA-F4F54A30E0D9}" type="slidenum">
              <a:rPr lang="en-US">
                <a:solidFill>
                  <a:srgbClr val="000000"/>
                </a:solidFill>
              </a:rPr>
              <a:pPr>
                <a:defRPr/>
              </a:pPr>
              <a:t>6</a:t>
            </a:fld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203280" y="993398"/>
            <a:ext cx="25955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1" dirty="0" smtClean="0">
                <a:solidFill>
                  <a:srgbClr val="000000"/>
                </a:solidFill>
              </a:rPr>
              <a:t>Please draw a circle</a:t>
            </a:r>
          </a:p>
          <a:p>
            <a:r>
              <a:rPr lang="en-US" sz="1800" dirty="0" smtClean="0">
                <a:solidFill>
                  <a:srgbClr val="000000"/>
                </a:solidFill>
              </a:rPr>
              <a:t> like this on your note pad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52600" y="2327727"/>
            <a:ext cx="5379999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b="1" dirty="0" smtClean="0">
                <a:solidFill>
                  <a:srgbClr val="000000"/>
                </a:solidFill>
                <a:latin typeface="Segoe Script" panose="020B0504020000000003" pitchFamily="34" charset="0"/>
              </a:rPr>
              <a:t>Check on my CEO’s bonus criteria</a:t>
            </a:r>
            <a:endParaRPr lang="en-US" sz="2200" b="1" dirty="0">
              <a:solidFill>
                <a:srgbClr val="000000"/>
              </a:solidFill>
              <a:latin typeface="Segoe Script" panose="020B0504020000000003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 rot="21151542">
            <a:off x="2073341" y="5736310"/>
            <a:ext cx="61430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 smtClean="0">
                <a:solidFill>
                  <a:srgbClr val="000000"/>
                </a:solidFill>
                <a:latin typeface="Segoe Script" panose="020B0504020000000003" pitchFamily="34" charset="0"/>
                <a:ea typeface="SimHei" panose="02010609060101010101" pitchFamily="49" charset="-122"/>
              </a:rPr>
              <a:t>My secret spy drone will check on your progress</a:t>
            </a:r>
          </a:p>
          <a:p>
            <a:pPr algn="ctr"/>
            <a:r>
              <a:rPr lang="en-US" sz="1800" dirty="0" smtClean="0">
                <a:solidFill>
                  <a:srgbClr val="000000"/>
                </a:solidFill>
                <a:latin typeface="Segoe Script" panose="020B0504020000000003" pitchFamily="34" charset="0"/>
                <a:ea typeface="SimHei" panose="02010609060101010101" pitchFamily="49" charset="-122"/>
              </a:rPr>
              <a:t>during the presentation</a:t>
            </a:r>
            <a:endParaRPr lang="en-US" sz="1800" dirty="0">
              <a:solidFill>
                <a:srgbClr val="000000"/>
              </a:solidFill>
              <a:latin typeface="Segoe Script" panose="020B0504020000000003" pitchFamily="34" charset="0"/>
              <a:ea typeface="SimHei" panose="02010609060101010101" pitchFamily="49" charset="-122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71776" y="2953909"/>
            <a:ext cx="3635932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b="1" dirty="0" smtClean="0">
                <a:latin typeface="Segoe Script" panose="020B0504020000000003" pitchFamily="34" charset="0"/>
              </a:rPr>
              <a:t>Add predictive metrics</a:t>
            </a:r>
            <a:endParaRPr lang="en-US" sz="2200" b="1" dirty="0">
              <a:latin typeface="Segoe Script" panose="020B0504020000000003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0" y="332898"/>
            <a:ext cx="90316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FF00"/>
                </a:solidFill>
              </a:rPr>
              <a:t>Because my </a:t>
            </a:r>
            <a:r>
              <a:rPr lang="en-US" b="1" dirty="0">
                <a:solidFill>
                  <a:srgbClr val="FFFF00"/>
                </a:solidFill>
              </a:rPr>
              <a:t>goal is to give you at least </a:t>
            </a:r>
            <a:r>
              <a:rPr lang="en-US" b="1" u="sng" dirty="0">
                <a:solidFill>
                  <a:srgbClr val="FFFF00"/>
                </a:solidFill>
              </a:rPr>
              <a:t>6 </a:t>
            </a:r>
            <a:r>
              <a:rPr lang="en-US" b="1" u="sng" dirty="0" smtClean="0">
                <a:solidFill>
                  <a:srgbClr val="FFFF00"/>
                </a:solidFill>
              </a:rPr>
              <a:t>takeaways</a:t>
            </a:r>
            <a:endParaRPr lang="en-US" b="1" u="sng" dirty="0">
              <a:solidFill>
                <a:srgbClr val="FFFF00"/>
              </a:solidFill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1" t="8973" r="3451" b="13473"/>
          <a:stretch/>
        </p:blipFill>
        <p:spPr>
          <a:xfrm>
            <a:off x="3551199" y="3347129"/>
            <a:ext cx="3581400" cy="2286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4623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400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5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950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500"/>
                            </p:stCondLst>
                            <p:childTnLst>
                              <p:par>
                                <p:cTn id="41" presetID="1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7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7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7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7500"/>
                            </p:stCondLst>
                            <p:childTnLst>
                              <p:par>
                                <p:cTn id="48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" grpId="0"/>
      <p:bldP spid="7" grpId="0"/>
      <p:bldP spid="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Slide Number Placeholder 3"/>
          <p:cNvSpPr txBox="1">
            <a:spLocks noGrp="1"/>
          </p:cNvSpPr>
          <p:nvPr/>
        </p:nvSpPr>
        <p:spPr bwMode="auto">
          <a:xfrm>
            <a:off x="8721691" y="6420525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fld id="{8CF68562-DD0B-446A-9910-B8410D35E013}" type="slidenum">
              <a:rPr lang="en-US" sz="1400">
                <a:solidFill>
                  <a:srgbClr val="000000"/>
                </a:solidFill>
                <a:cs typeface="+mn-cs"/>
              </a:rPr>
              <a:pPr/>
              <a:t>60</a:t>
            </a:fld>
            <a:endParaRPr lang="en-US" sz="1400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3235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228600"/>
            <a:ext cx="9144000" cy="595313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dirty="0" smtClean="0">
                <a:solidFill>
                  <a:srgbClr val="FFFF00"/>
                </a:solidFill>
              </a:rPr>
              <a:t>Ex. – Increasing productivity through </a:t>
            </a:r>
            <a:r>
              <a:rPr lang="en-US" u="sng" dirty="0" smtClean="0">
                <a:solidFill>
                  <a:srgbClr val="FFFF00"/>
                </a:solidFill>
              </a:rPr>
              <a:t>freedom</a:t>
            </a:r>
            <a:r>
              <a:rPr lang="en-US" dirty="0" smtClean="0"/>
              <a:t> </a:t>
            </a:r>
          </a:p>
        </p:txBody>
      </p:sp>
      <p:sp>
        <p:nvSpPr>
          <p:cNvPr id="16794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90500" y="974519"/>
            <a:ext cx="8839200" cy="5630863"/>
          </a:xfrm>
        </p:spPr>
        <p:txBody>
          <a:bodyPr/>
          <a:lstStyle/>
          <a:p>
            <a:pPr marL="395288" indent="-395288" algn="ctr" eaLnBrk="1" hangingPunct="1">
              <a:buFontTx/>
              <a:buNone/>
            </a:pP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R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esults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O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nly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W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ork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E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nvironment </a:t>
            </a:r>
            <a:r>
              <a:rPr lang="en-US" sz="2400" dirty="0" smtClean="0">
                <a:solidFill>
                  <a:schemeClr val="accent6">
                    <a:lumMod val="75000"/>
                  </a:schemeClr>
                </a:solidFill>
              </a:rPr>
              <a:t>(ROWE)</a:t>
            </a:r>
            <a:endParaRPr lang="en-US" dirty="0" smtClean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67942" name="Text Box 5"/>
          <p:cNvSpPr txBox="1">
            <a:spLocks noChangeArrowheads="1"/>
          </p:cNvSpPr>
          <p:nvPr/>
        </p:nvSpPr>
        <p:spPr bwMode="auto">
          <a:xfrm>
            <a:off x="3508035" y="1537302"/>
            <a:ext cx="5747086" cy="2185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marL="282575" indent="-282575">
              <a:buFontTx/>
              <a:buChar char="•"/>
            </a:pPr>
            <a:r>
              <a:rPr lang="en-US" dirty="0">
                <a:solidFill>
                  <a:srgbClr val="000000"/>
                </a:solidFill>
                <a:cs typeface="+mn-cs"/>
              </a:rPr>
              <a:t>Pick </a:t>
            </a:r>
            <a:r>
              <a:rPr lang="en-US" b="1" dirty="0" smtClean="0">
                <a:solidFill>
                  <a:srgbClr val="000000"/>
                </a:solidFill>
                <a:cs typeface="+mn-cs"/>
              </a:rPr>
              <a:t>when</a:t>
            </a:r>
            <a:r>
              <a:rPr lang="en-US" dirty="0" smtClean="0">
                <a:solidFill>
                  <a:srgbClr val="000000"/>
                </a:solidFill>
                <a:cs typeface="+mn-cs"/>
              </a:rPr>
              <a:t> you work</a:t>
            </a:r>
            <a:endParaRPr lang="en-US" dirty="0">
              <a:solidFill>
                <a:srgbClr val="000000"/>
              </a:solidFill>
              <a:cs typeface="+mn-cs"/>
            </a:endParaRPr>
          </a:p>
          <a:p>
            <a:pPr marL="282575" indent="-282575">
              <a:buFontTx/>
              <a:buChar char="•"/>
            </a:pPr>
            <a:r>
              <a:rPr lang="en-US" dirty="0">
                <a:solidFill>
                  <a:srgbClr val="000000"/>
                </a:solidFill>
                <a:cs typeface="+mn-cs"/>
              </a:rPr>
              <a:t>Pick </a:t>
            </a:r>
            <a:r>
              <a:rPr lang="en-US" b="1" dirty="0">
                <a:solidFill>
                  <a:srgbClr val="000000"/>
                </a:solidFill>
                <a:cs typeface="+mn-cs"/>
              </a:rPr>
              <a:t>where</a:t>
            </a:r>
            <a:r>
              <a:rPr lang="en-US" dirty="0">
                <a:solidFill>
                  <a:srgbClr val="000000"/>
                </a:solidFill>
                <a:cs typeface="+mn-cs"/>
              </a:rPr>
              <a:t> you work</a:t>
            </a:r>
          </a:p>
          <a:p>
            <a:pPr marL="282575" indent="-282575">
              <a:buFontTx/>
              <a:buChar char="•"/>
            </a:pPr>
            <a:r>
              <a:rPr lang="en-US" dirty="0">
                <a:solidFill>
                  <a:srgbClr val="000000"/>
                </a:solidFill>
                <a:cs typeface="+mn-cs"/>
              </a:rPr>
              <a:t>No in-person </a:t>
            </a:r>
            <a:r>
              <a:rPr lang="en-US" b="1" dirty="0">
                <a:solidFill>
                  <a:srgbClr val="000000"/>
                </a:solidFill>
                <a:cs typeface="+mn-cs"/>
              </a:rPr>
              <a:t>meetings</a:t>
            </a:r>
            <a:r>
              <a:rPr lang="en-US" dirty="0">
                <a:solidFill>
                  <a:srgbClr val="000000"/>
                </a:solidFill>
                <a:cs typeface="+mn-cs"/>
              </a:rPr>
              <a:t> </a:t>
            </a:r>
            <a:r>
              <a:rPr lang="en-US" dirty="0" smtClean="0">
                <a:solidFill>
                  <a:srgbClr val="000000"/>
                </a:solidFill>
                <a:cs typeface="+mn-cs"/>
              </a:rPr>
              <a:t>required</a:t>
            </a:r>
          </a:p>
          <a:p>
            <a:pPr>
              <a:lnSpc>
                <a:spcPts val="4800"/>
              </a:lnSpc>
            </a:pPr>
            <a:r>
              <a:rPr lang="en-US" b="1" dirty="0" smtClean="0">
                <a:solidFill>
                  <a:srgbClr val="000000"/>
                </a:solidFill>
                <a:cs typeface="+mn-cs"/>
              </a:rPr>
              <a:t>Is this laughable? </a:t>
            </a:r>
            <a:r>
              <a:rPr lang="en-US" b="1" dirty="0">
                <a:solidFill>
                  <a:srgbClr val="000000"/>
                </a:solidFill>
                <a:cs typeface="+mn-cs"/>
              </a:rPr>
              <a:t>Is </a:t>
            </a:r>
            <a:r>
              <a:rPr lang="en-US" b="1" dirty="0" smtClean="0">
                <a:solidFill>
                  <a:srgbClr val="000000"/>
                </a:solidFill>
                <a:cs typeface="+mn-cs"/>
              </a:rPr>
              <a:t>it </a:t>
            </a:r>
            <a:r>
              <a:rPr lang="en-US" b="1" dirty="0">
                <a:solidFill>
                  <a:srgbClr val="000000"/>
                </a:solidFill>
                <a:cs typeface="+mn-cs"/>
              </a:rPr>
              <a:t>risky?</a:t>
            </a:r>
          </a:p>
        </p:txBody>
      </p:sp>
      <p:sp>
        <p:nvSpPr>
          <p:cNvPr id="167943" name="Text Box 7"/>
          <p:cNvSpPr txBox="1">
            <a:spLocks noChangeArrowheads="1"/>
          </p:cNvSpPr>
          <p:nvPr/>
        </p:nvSpPr>
        <p:spPr bwMode="auto">
          <a:xfrm>
            <a:off x="152400" y="3810001"/>
            <a:ext cx="8915400" cy="27706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7663" indent="-347663">
              <a:lnSpc>
                <a:spcPts val="2500"/>
              </a:lnSpc>
              <a:spcBef>
                <a:spcPct val="50000"/>
              </a:spcBef>
            </a:pPr>
            <a:r>
              <a:rPr lang="en-US" b="1" dirty="0">
                <a:solidFill>
                  <a:srgbClr val="000000"/>
                </a:solidFill>
                <a:cs typeface="+mn-cs"/>
              </a:rPr>
              <a:t>The business </a:t>
            </a:r>
            <a:r>
              <a:rPr lang="en-US" b="1" dirty="0" smtClean="0">
                <a:solidFill>
                  <a:srgbClr val="000000"/>
                </a:solidFill>
                <a:cs typeface="+mn-cs"/>
              </a:rPr>
              <a:t>impacts of a “mature adult” policy:</a:t>
            </a:r>
            <a:endParaRPr lang="en-US" b="1" dirty="0">
              <a:solidFill>
                <a:srgbClr val="000000"/>
              </a:solidFill>
              <a:cs typeface="+mn-cs"/>
            </a:endParaRPr>
          </a:p>
          <a:p>
            <a:pPr marL="347663" indent="-347663">
              <a:lnSpc>
                <a:spcPts val="2500"/>
              </a:lnSpc>
              <a:spcBef>
                <a:spcPct val="50000"/>
              </a:spcBef>
              <a:buFont typeface="Wingdings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  <a:cs typeface="+mn-cs"/>
              </a:rPr>
              <a:t>ROWE employees have a __% higher / lower </a:t>
            </a:r>
            <a:r>
              <a:rPr lang="en-US" b="1" dirty="0" smtClean="0">
                <a:solidFill>
                  <a:srgbClr val="000000"/>
                </a:solidFill>
                <a:cs typeface="+mn-cs"/>
              </a:rPr>
              <a:t>turnover?</a:t>
            </a:r>
            <a:r>
              <a:rPr lang="en-US" dirty="0" smtClean="0">
                <a:solidFill>
                  <a:srgbClr val="000000"/>
                </a:solidFill>
                <a:cs typeface="+mn-cs"/>
              </a:rPr>
              <a:t> </a:t>
            </a:r>
          </a:p>
          <a:p>
            <a:pPr>
              <a:lnSpc>
                <a:spcPts val="2500"/>
              </a:lnSpc>
              <a:spcBef>
                <a:spcPct val="50000"/>
              </a:spcBef>
            </a:pPr>
            <a:r>
              <a:rPr lang="en-US" b="1" dirty="0">
                <a:solidFill>
                  <a:srgbClr val="000000"/>
                </a:solidFill>
                <a:cs typeface="+mn-cs"/>
              </a:rPr>
              <a:t> </a:t>
            </a:r>
            <a:r>
              <a:rPr lang="en-US" b="1" dirty="0" smtClean="0">
                <a:solidFill>
                  <a:srgbClr val="000000"/>
                </a:solidFill>
                <a:cs typeface="+mn-cs"/>
              </a:rPr>
              <a:t>  90% lower </a:t>
            </a:r>
            <a:r>
              <a:rPr lang="en-US" sz="2800" b="1" dirty="0" smtClean="0">
                <a:solidFill>
                  <a:srgbClr val="000000"/>
                </a:solidFill>
                <a:cs typeface="+mn-cs"/>
              </a:rPr>
              <a:t>= </a:t>
            </a:r>
            <a:r>
              <a:rPr lang="en-US" sz="2500" b="1" dirty="0" smtClean="0">
                <a:solidFill>
                  <a:srgbClr val="000000"/>
                </a:solidFill>
                <a:cs typeface="+mn-cs"/>
              </a:rPr>
              <a:t> </a:t>
            </a:r>
            <a:r>
              <a:rPr lang="en-US" sz="2500" dirty="0" smtClean="0">
                <a:solidFill>
                  <a:srgbClr val="000000"/>
                </a:solidFill>
                <a:cs typeface="+mn-cs"/>
              </a:rPr>
              <a:t>$102k per employee</a:t>
            </a:r>
            <a:endParaRPr lang="en-US" sz="2500" b="1" dirty="0">
              <a:solidFill>
                <a:srgbClr val="000000"/>
              </a:solidFill>
              <a:cs typeface="+mn-cs"/>
            </a:endParaRPr>
          </a:p>
          <a:p>
            <a:pPr marL="347663" indent="-347663">
              <a:lnSpc>
                <a:spcPts val="2500"/>
              </a:lnSpc>
              <a:spcBef>
                <a:spcPct val="50000"/>
              </a:spcBef>
              <a:buFont typeface="Wingdings" pitchFamily="2" charset="2"/>
              <a:buChar char="Ø"/>
            </a:pPr>
            <a:r>
              <a:rPr lang="en-US" dirty="0">
                <a:solidFill>
                  <a:srgbClr val="000000"/>
                </a:solidFill>
                <a:cs typeface="+mn-cs"/>
              </a:rPr>
              <a:t>When workers switch to ROWE, their productivity </a:t>
            </a:r>
            <a:r>
              <a:rPr lang="en-US" dirty="0" smtClean="0">
                <a:solidFill>
                  <a:srgbClr val="000000"/>
                </a:solidFill>
                <a:cs typeface="+mn-cs"/>
              </a:rPr>
              <a:t>goes down or jumps</a:t>
            </a:r>
            <a:r>
              <a:rPr lang="en-US" b="1" dirty="0" smtClean="0">
                <a:solidFill>
                  <a:srgbClr val="000000"/>
                </a:solidFill>
                <a:cs typeface="+mn-cs"/>
              </a:rPr>
              <a:t> by up to</a:t>
            </a:r>
            <a:r>
              <a:rPr lang="en-US" sz="2800" b="1" dirty="0" smtClean="0">
                <a:solidFill>
                  <a:srgbClr val="000000"/>
                </a:solidFill>
                <a:cs typeface="+mn-cs"/>
              </a:rPr>
              <a:t> </a:t>
            </a:r>
            <a:endParaRPr lang="en-US" sz="2800" b="1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448307" y="6020607"/>
            <a:ext cx="17144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000000"/>
                </a:solidFill>
                <a:cs typeface="+mn-cs"/>
              </a:rPr>
              <a:t>41%</a:t>
            </a: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52400" y="6300619"/>
            <a:ext cx="33114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00"/>
                </a:solidFill>
                <a:cs typeface="+mn-cs"/>
              </a:rPr>
              <a:t>Source: </a:t>
            </a:r>
            <a:r>
              <a:rPr lang="en-US" sz="2000" dirty="0" smtClean="0">
                <a:solidFill>
                  <a:srgbClr val="000000"/>
                </a:solidFill>
                <a:cs typeface="+mn-cs"/>
              </a:rPr>
              <a:t>www.CultureRx.com</a:t>
            </a:r>
            <a:r>
              <a:rPr lang="en-US" dirty="0" smtClean="0">
                <a:solidFill>
                  <a:srgbClr val="000000"/>
                </a:solidFill>
                <a:cs typeface="+mn-cs"/>
              </a:rPr>
              <a:t> </a:t>
            </a:r>
            <a:endParaRPr lang="en-US" dirty="0">
              <a:solidFill>
                <a:srgbClr val="000000"/>
              </a:solidFill>
              <a:cs typeface="+mn-cs"/>
            </a:endParaRPr>
          </a:p>
        </p:txBody>
      </p:sp>
      <p:pic>
        <p:nvPicPr>
          <p:cNvPr id="10" name="Picture 2" descr="bestbu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796005"/>
            <a:ext cx="28575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/>
          <p:cNvPicPr/>
          <p:nvPr/>
        </p:nvPicPr>
        <p:blipFill rotWithShape="1">
          <a:blip r:embed="rId4"/>
          <a:srcRect l="16713" t="16193" r="15885" b="28469"/>
          <a:stretch/>
        </p:blipFill>
        <p:spPr bwMode="auto">
          <a:xfrm>
            <a:off x="1371600" y="1320617"/>
            <a:ext cx="6019800" cy="2431444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269531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/>
          <a:p>
            <a:fld id="{BE68216A-47A2-4156-B279-4549252288CD}" type="slidenum">
              <a:rPr lang="en-US" smtClean="0">
                <a:solidFill>
                  <a:srgbClr val="000000"/>
                </a:solidFill>
              </a:rPr>
              <a:pPr/>
              <a:t>61</a:t>
            </a:fld>
            <a:endParaRPr lang="en-US" dirty="0" smtClean="0">
              <a:solidFill>
                <a:srgbClr val="000000"/>
              </a:solidFill>
            </a:endParaRPr>
          </a:p>
        </p:txBody>
      </p:sp>
      <p:sp>
        <p:nvSpPr>
          <p:cNvPr id="77827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7828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7829" name="Rectangle 4"/>
          <p:cNvSpPr>
            <a:spLocks noGrp="1" noChangeArrowheads="1"/>
          </p:cNvSpPr>
          <p:nvPr>
            <p:ph type="title"/>
          </p:nvPr>
        </p:nvSpPr>
        <p:spPr>
          <a:xfrm>
            <a:off x="0" y="381000"/>
            <a:ext cx="9144000" cy="457200"/>
          </a:xfrm>
        </p:spPr>
        <p:txBody>
          <a:bodyPr/>
          <a:lstStyle/>
          <a:p>
            <a:pPr eaLnBrk="1" hangingPunct="1">
              <a:lnSpc>
                <a:spcPts val="2900"/>
              </a:lnSpc>
            </a:pPr>
            <a:r>
              <a:rPr lang="en-US" sz="3100" dirty="0" smtClean="0">
                <a:solidFill>
                  <a:srgbClr val="FFFF00"/>
                </a:solidFill>
              </a:rPr>
              <a:t>Example - Increase productivity by</a:t>
            </a:r>
            <a:r>
              <a:rPr lang="en-US" sz="2000" dirty="0" smtClean="0">
                <a:solidFill>
                  <a:srgbClr val="FFFF00"/>
                </a:solidFill>
              </a:rPr>
              <a:t>…</a:t>
            </a:r>
            <a:r>
              <a:rPr lang="en-US" sz="3100" dirty="0" smtClean="0">
                <a:solidFill>
                  <a:srgbClr val="FFFF00"/>
                </a:solidFill>
              </a:rPr>
              <a:t> </a:t>
            </a:r>
            <a:r>
              <a:rPr lang="en-US" sz="3100" u="sng" dirty="0" smtClean="0">
                <a:solidFill>
                  <a:srgbClr val="FFFF00"/>
                </a:solidFill>
              </a:rPr>
              <a:t>losing the losers</a:t>
            </a:r>
            <a:r>
              <a:rPr lang="en-US" sz="3100" u="sng" dirty="0" smtClean="0"/>
              <a:t>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52400" y="990600"/>
            <a:ext cx="8991600" cy="70019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4100"/>
              </a:lnSpc>
              <a:spcBef>
                <a:spcPts val="0"/>
              </a:spcBef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Paying “unsure employees”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to quit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at Amazon</a:t>
            </a:r>
            <a:endParaRPr lang="en-US" b="1" u="sng" dirty="0">
              <a:solidFill>
                <a:schemeClr val="accent6">
                  <a:lumMod val="75000"/>
                </a:schemeClr>
              </a:solidFill>
            </a:endParaRPr>
          </a:p>
          <a:p>
            <a:pPr marL="457200" indent="-457200">
              <a:lnSpc>
                <a:spcPts val="41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“</a:t>
            </a:r>
            <a:r>
              <a:rPr lang="en-US" dirty="0">
                <a:solidFill>
                  <a:srgbClr val="000000"/>
                </a:solidFill>
              </a:rPr>
              <a:t>Once a year, </a:t>
            </a:r>
            <a:r>
              <a:rPr lang="en-US" b="1" dirty="0">
                <a:solidFill>
                  <a:srgbClr val="000000"/>
                </a:solidFill>
              </a:rPr>
              <a:t>we offer to pay our associates to quit”</a:t>
            </a:r>
            <a:r>
              <a:rPr lang="en-US" dirty="0">
                <a:solidFill>
                  <a:srgbClr val="000000"/>
                </a:solidFill>
              </a:rPr>
              <a:t>. ($2,000 the 1</a:t>
            </a:r>
            <a:r>
              <a:rPr lang="en-US" baseline="30000" dirty="0">
                <a:solidFill>
                  <a:srgbClr val="000000"/>
                </a:solidFill>
              </a:rPr>
              <a:t>st</a:t>
            </a:r>
            <a:r>
              <a:rPr lang="en-US" dirty="0">
                <a:solidFill>
                  <a:srgbClr val="000000"/>
                </a:solidFill>
              </a:rPr>
              <a:t> yr</a:t>
            </a:r>
            <a:r>
              <a:rPr lang="en-US" dirty="0" smtClean="0">
                <a:solidFill>
                  <a:srgbClr val="000000"/>
                </a:solidFill>
              </a:rPr>
              <a:t>. </a:t>
            </a:r>
            <a:r>
              <a:rPr lang="en-US" dirty="0">
                <a:solidFill>
                  <a:srgbClr val="000000"/>
                </a:solidFill>
              </a:rPr>
              <a:t>to $5,000 the </a:t>
            </a:r>
            <a:r>
              <a:rPr lang="en-US" dirty="0" smtClean="0">
                <a:solidFill>
                  <a:srgbClr val="000000"/>
                </a:solidFill>
              </a:rPr>
              <a:t>5</a:t>
            </a:r>
            <a:r>
              <a:rPr lang="en-US" baseline="30000" dirty="0" smtClean="0">
                <a:solidFill>
                  <a:srgbClr val="000000"/>
                </a:solidFill>
              </a:rPr>
              <a:t>th</a:t>
            </a:r>
            <a:r>
              <a:rPr lang="en-US" dirty="0" smtClean="0"/>
              <a:t> year </a:t>
            </a:r>
            <a:r>
              <a:rPr lang="en-US" dirty="0" smtClean="0">
                <a:solidFill>
                  <a:srgbClr val="000000"/>
                </a:solidFill>
              </a:rPr>
              <a:t>)</a:t>
            </a:r>
            <a:endParaRPr lang="en-US" dirty="0">
              <a:solidFill>
                <a:srgbClr val="000000"/>
              </a:solidFill>
            </a:endParaRPr>
          </a:p>
          <a:p>
            <a:pPr marL="457200" indent="-457200">
              <a:lnSpc>
                <a:spcPts val="41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endParaRPr lang="en-US" dirty="0" smtClean="0">
              <a:solidFill>
                <a:srgbClr val="000000"/>
              </a:solidFill>
            </a:endParaRPr>
          </a:p>
          <a:p>
            <a:pPr marL="457200" indent="-457200">
              <a:lnSpc>
                <a:spcPts val="41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The goal is to encourage folks to </a:t>
            </a:r>
            <a:r>
              <a:rPr lang="en-US" b="1" dirty="0" smtClean="0">
                <a:solidFill>
                  <a:srgbClr val="000000"/>
                </a:solidFill>
              </a:rPr>
              <a:t>take a moment &amp; think about what they really want</a:t>
            </a:r>
            <a:r>
              <a:rPr lang="en-US" dirty="0" smtClean="0">
                <a:solidFill>
                  <a:srgbClr val="000000"/>
                </a:solidFill>
              </a:rPr>
              <a:t> in the long-run</a:t>
            </a:r>
          </a:p>
          <a:p>
            <a:pPr marL="457200" indent="-457200">
              <a:lnSpc>
                <a:spcPts val="41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endParaRPr lang="en-US" sz="2000" dirty="0" smtClean="0">
              <a:solidFill>
                <a:srgbClr val="000000"/>
              </a:solidFill>
            </a:endParaRPr>
          </a:p>
          <a:p>
            <a:pPr marL="457200" indent="-457200">
              <a:lnSpc>
                <a:spcPts val="4100"/>
              </a:lnSpc>
              <a:spcBef>
                <a:spcPts val="0"/>
              </a:spcBef>
              <a:buFont typeface="Wingdings" panose="05000000000000000000" pitchFamily="2" charset="2"/>
              <a:buChar char="Ø"/>
            </a:pPr>
            <a:r>
              <a:rPr lang="en-US" dirty="0" smtClean="0">
                <a:solidFill>
                  <a:srgbClr val="000000"/>
                </a:solidFill>
              </a:rPr>
              <a:t>“</a:t>
            </a:r>
            <a:r>
              <a:rPr lang="en-US" b="1" dirty="0" smtClean="0">
                <a:solidFill>
                  <a:srgbClr val="000000"/>
                </a:solidFill>
              </a:rPr>
              <a:t>An </a:t>
            </a:r>
            <a:r>
              <a:rPr lang="en-US" b="1" dirty="0">
                <a:solidFill>
                  <a:srgbClr val="000000"/>
                </a:solidFill>
              </a:rPr>
              <a:t>employee staying somewhere they don’t want to be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isn’t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healthy…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for the employee or the </a:t>
            </a:r>
            <a:r>
              <a:rPr lang="en-US" dirty="0" smtClean="0">
                <a:solidFill>
                  <a:srgbClr val="000000"/>
                </a:solidFill>
              </a:rPr>
              <a:t>company”  </a:t>
            </a:r>
            <a:r>
              <a:rPr lang="en-US" sz="2800" dirty="0" smtClean="0">
                <a:solidFill>
                  <a:srgbClr val="000000"/>
                </a:solidFill>
              </a:rPr>
              <a:t>(i.e. it’s expensive for the company)</a:t>
            </a:r>
            <a:endParaRPr lang="en-US" dirty="0">
              <a:solidFill>
                <a:srgbClr val="000000"/>
              </a:solidFill>
            </a:endParaRPr>
          </a:p>
          <a:p>
            <a:pPr marL="457200" indent="-457200">
              <a:buFont typeface="Wingdings" pitchFamily="2" charset="2"/>
              <a:buChar char="Ø"/>
            </a:pPr>
            <a:endParaRPr lang="en-US" dirty="0" smtClean="0">
              <a:solidFill>
                <a:srgbClr val="000000"/>
              </a:solidFill>
            </a:endParaRPr>
          </a:p>
          <a:p>
            <a:pPr marL="457200" indent="-457200">
              <a:buFont typeface="Wingdings" pitchFamily="2" charset="2"/>
              <a:buChar char="Ø"/>
            </a:pPr>
            <a:endParaRPr lang="en-US" dirty="0" smtClean="0">
              <a:solidFill>
                <a:srgbClr val="000000"/>
              </a:solidFill>
              <a:latin typeface="Calibri" pitchFamily="34" charset="0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57564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77000"/>
            <a:ext cx="1905000" cy="457200"/>
          </a:xfrm>
        </p:spPr>
        <p:txBody>
          <a:bodyPr/>
          <a:lstStyle/>
          <a:p>
            <a:pPr>
              <a:defRPr/>
            </a:pPr>
            <a:fld id="{913DED91-5CCE-42F4-802D-DC48D677AC5F}" type="slidenum">
              <a:rPr lang="en-US">
                <a:solidFill>
                  <a:srgbClr val="000000"/>
                </a:solidFill>
              </a:rPr>
              <a:pPr>
                <a:defRPr/>
              </a:pPr>
              <a:t>62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0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76200"/>
            <a:ext cx="9144000" cy="914400"/>
          </a:xfrm>
        </p:spPr>
        <p:txBody>
          <a:bodyPr/>
          <a:lstStyle/>
          <a:p>
            <a:pPr>
              <a:lnSpc>
                <a:spcPts val="3200"/>
              </a:lnSpc>
              <a:defRPr/>
            </a:pPr>
            <a:r>
              <a:rPr lang="en-US" dirty="0" smtClean="0">
                <a:solidFill>
                  <a:srgbClr val="FFFF00"/>
                </a:solidFill>
              </a:rPr>
              <a:t>Example – </a:t>
            </a:r>
            <a:r>
              <a:rPr lang="en-US" u="sng" dirty="0" smtClean="0">
                <a:solidFill>
                  <a:srgbClr val="FFFF00"/>
                </a:solidFill>
              </a:rPr>
              <a:t>Onboarding actions</a:t>
            </a:r>
            <a:r>
              <a:rPr lang="en-US" dirty="0" smtClean="0">
                <a:solidFill>
                  <a:srgbClr val="FFFF00"/>
                </a:solidFill>
              </a:rPr>
              <a:t> can improve productivity</a:t>
            </a:r>
            <a:endParaRPr lang="en-US" u="sng" dirty="0">
              <a:solidFill>
                <a:srgbClr val="FFFF00"/>
              </a:solidFill>
              <a:latin typeface="+mn-lt"/>
            </a:endParaRPr>
          </a:p>
        </p:txBody>
      </p:sp>
      <p:sp>
        <p:nvSpPr>
          <p:cNvPr id="2105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" y="990600"/>
            <a:ext cx="9067800" cy="5867400"/>
          </a:xfrm>
        </p:spPr>
        <p:txBody>
          <a:bodyPr/>
          <a:lstStyle/>
          <a:p>
            <a:pPr marL="0" indent="0">
              <a:lnSpc>
                <a:spcPts val="36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½ of the Google managers of new-hires were sent a JIT onboarding email</a:t>
            </a:r>
            <a:r>
              <a:rPr lang="en-US" sz="1800" b="1" dirty="0" smtClean="0">
                <a:solidFill>
                  <a:schemeClr val="accent6">
                    <a:lumMod val="75000"/>
                  </a:schemeClr>
                </a:solidFill>
              </a:rPr>
              <a:t>… 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suggesting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5 things</a:t>
            </a:r>
            <a:endParaRPr lang="en-US" sz="2600" b="1" u="sng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346075" indent="-346075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Have a discussion with the new-hire covering their </a:t>
            </a:r>
            <a:r>
              <a:rPr lang="en-US" b="1" dirty="0" smtClean="0"/>
              <a:t>role and responsibilities</a:t>
            </a:r>
            <a:r>
              <a:rPr lang="en-US" dirty="0" smtClean="0"/>
              <a:t> </a:t>
            </a:r>
          </a:p>
          <a:p>
            <a:pPr marL="346075" indent="-346075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Match your new-hire with a </a:t>
            </a:r>
            <a:r>
              <a:rPr lang="en-US" b="1" dirty="0" smtClean="0"/>
              <a:t>peer buddy</a:t>
            </a:r>
          </a:p>
          <a:p>
            <a:pPr marL="346075" indent="-346075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Help your new-hire build a </a:t>
            </a:r>
            <a:r>
              <a:rPr lang="en-US" b="1" dirty="0" smtClean="0"/>
              <a:t>social network</a:t>
            </a:r>
          </a:p>
          <a:p>
            <a:pPr marL="346075" indent="-346075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Set up onboarding </a:t>
            </a:r>
            <a:r>
              <a:rPr lang="en-US" b="1" dirty="0" smtClean="0"/>
              <a:t>check-ins once a month</a:t>
            </a:r>
            <a:r>
              <a:rPr lang="en-US" dirty="0" smtClean="0"/>
              <a:t> for their first six months on the job</a:t>
            </a:r>
          </a:p>
          <a:p>
            <a:pPr marL="346075" indent="-346075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dirty="0" smtClean="0"/>
              <a:t>Encourage an </a:t>
            </a:r>
            <a:r>
              <a:rPr lang="en-US" b="1" dirty="0" smtClean="0"/>
              <a:t>open dialogue</a:t>
            </a:r>
          </a:p>
          <a:p>
            <a:pPr marL="0" indent="0">
              <a:lnSpc>
                <a:spcPts val="384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Result</a:t>
            </a:r>
            <a:r>
              <a:rPr lang="en-US" b="1" dirty="0" smtClean="0"/>
              <a:t> – the new-hires of the “reminded managers” </a:t>
            </a:r>
            <a:r>
              <a:rPr lang="en-US" dirty="0" smtClean="0"/>
              <a:t>time </a:t>
            </a:r>
            <a:r>
              <a:rPr lang="en-US" dirty="0"/>
              <a:t>to </a:t>
            </a:r>
            <a:r>
              <a:rPr lang="en-US" dirty="0" smtClean="0"/>
              <a:t>min. </a:t>
            </a:r>
            <a:r>
              <a:rPr lang="en-US" dirty="0"/>
              <a:t>productive </a:t>
            </a:r>
            <a:r>
              <a:rPr lang="en-US" dirty="0" smtClean="0"/>
              <a:t>was</a:t>
            </a:r>
            <a:r>
              <a:rPr lang="en-US" b="1" dirty="0" smtClean="0"/>
              <a:t>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25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%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faster</a:t>
            </a:r>
            <a:endParaRPr lang="en-US" sz="1400" dirty="0" smtClean="0"/>
          </a:p>
          <a:p>
            <a:pPr marL="0" indent="0">
              <a:lnSpc>
                <a:spcPts val="3840"/>
              </a:lnSpc>
              <a:spcBef>
                <a:spcPts val="0"/>
              </a:spcBef>
              <a:buNone/>
            </a:pPr>
            <a:r>
              <a:rPr lang="en-US" sz="2400" dirty="0" smtClean="0"/>
              <a:t>Source: Laszlo Bock </a:t>
            </a:r>
          </a:p>
        </p:txBody>
      </p:sp>
    </p:spTree>
    <p:extLst>
      <p:ext uri="{BB962C8B-B14F-4D97-AF65-F5344CB8AC3E}">
        <p14:creationId xmlns:p14="http://schemas.microsoft.com/office/powerpoint/2010/main" val="41253940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3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5347" grpId="0" build="p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02970"/>
            <a:ext cx="9144000" cy="734036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3 other examples on how </a:t>
            </a:r>
            <a:r>
              <a:rPr lang="en-US" u="sng" dirty="0" smtClean="0">
                <a:solidFill>
                  <a:srgbClr val="FFFF00"/>
                </a:solidFill>
              </a:rPr>
              <a:t>to increase productivity</a:t>
            </a:r>
            <a:endParaRPr lang="en-US" dirty="0" smtClean="0"/>
          </a:p>
        </p:txBody>
      </p:sp>
      <p:sp>
        <p:nvSpPr>
          <p:cNvPr id="274022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65601" y="1016191"/>
            <a:ext cx="8978399" cy="5665787"/>
          </a:xfrm>
        </p:spPr>
        <p:txBody>
          <a:bodyPr/>
          <a:lstStyle/>
          <a:p>
            <a:pPr marL="346075" indent="-346075">
              <a:lnSpc>
                <a:spcPts val="45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Remove a weak manager</a:t>
            </a:r>
            <a:r>
              <a:rPr lang="en-US" dirty="0" smtClean="0"/>
              <a:t> in a team of 8 because it gets you a </a:t>
            </a:r>
            <a:r>
              <a:rPr lang="en-US" b="1" dirty="0" smtClean="0"/>
              <a:t>15%</a:t>
            </a:r>
            <a:r>
              <a:rPr lang="en-US" dirty="0" smtClean="0"/>
              <a:t> improvement in performance</a:t>
            </a:r>
          </a:p>
          <a:p>
            <a:pPr marL="346075" indent="-346075">
              <a:lnSpc>
                <a:spcPts val="4500"/>
              </a:lnSpc>
              <a:spcBef>
                <a:spcPts val="0"/>
              </a:spcBef>
              <a:buFont typeface="+mj-lt"/>
              <a:buAutoNum type="arabicPeriod"/>
            </a:pPr>
            <a:endParaRPr lang="en-US" b="1" dirty="0" smtClean="0"/>
          </a:p>
          <a:p>
            <a:pPr marL="346075" indent="-346075">
              <a:lnSpc>
                <a:spcPts val="45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/>
              <a:t>Increase the % of referred </a:t>
            </a:r>
            <a:r>
              <a:rPr lang="en-US" b="1" dirty="0"/>
              <a:t>workers </a:t>
            </a:r>
            <a:r>
              <a:rPr lang="en-US" dirty="0" smtClean="0"/>
              <a:t>because they produce </a:t>
            </a:r>
            <a:r>
              <a:rPr lang="en-US" b="1" dirty="0" smtClean="0"/>
              <a:t>25%</a:t>
            </a:r>
            <a:r>
              <a:rPr lang="en-US" dirty="0" smtClean="0"/>
              <a:t> more than regular hires</a:t>
            </a:r>
          </a:p>
          <a:p>
            <a:pPr marL="346075" indent="-346075">
              <a:lnSpc>
                <a:spcPts val="4500"/>
              </a:lnSpc>
              <a:spcBef>
                <a:spcPts val="0"/>
              </a:spcBef>
              <a:buFont typeface="+mj-lt"/>
              <a:buAutoNum type="arabicPeriod"/>
            </a:pPr>
            <a:endParaRPr lang="en-US" b="1" dirty="0" smtClean="0">
              <a:solidFill>
                <a:srgbClr val="000000"/>
              </a:solidFill>
            </a:endParaRPr>
          </a:p>
          <a:p>
            <a:pPr marL="346075" indent="-346075">
              <a:lnSpc>
                <a:spcPts val="4500"/>
              </a:lnSpc>
              <a:spcBef>
                <a:spcPts val="0"/>
              </a:spcBef>
              <a:buFont typeface="+mj-lt"/>
              <a:buAutoNum type="arabicPeriod"/>
            </a:pPr>
            <a:r>
              <a:rPr lang="en-US" b="1" dirty="0" smtClean="0">
                <a:solidFill>
                  <a:srgbClr val="000000"/>
                </a:solidFill>
              </a:rPr>
              <a:t>Encourage </a:t>
            </a:r>
            <a:r>
              <a:rPr lang="en-US" b="1" dirty="0">
                <a:solidFill>
                  <a:srgbClr val="000000"/>
                </a:solidFill>
              </a:rPr>
              <a:t>employee vacation usage</a:t>
            </a:r>
            <a:r>
              <a:rPr lang="en-US" dirty="0">
                <a:solidFill>
                  <a:srgbClr val="000000"/>
                </a:solidFill>
              </a:rPr>
              <a:t> by 10 hours beyond average to increase performance </a:t>
            </a:r>
            <a:r>
              <a:rPr lang="en-US" b="1" dirty="0">
                <a:solidFill>
                  <a:srgbClr val="000000"/>
                </a:solidFill>
              </a:rPr>
              <a:t>by 8%</a:t>
            </a:r>
            <a:endParaRPr lang="en-US" dirty="0"/>
          </a:p>
          <a:p>
            <a:pPr marL="346075" indent="-346075">
              <a:lnSpc>
                <a:spcPts val="4500"/>
              </a:lnSpc>
              <a:spcBef>
                <a:spcPts val="0"/>
              </a:spcBef>
              <a:buFont typeface="+mj-lt"/>
              <a:buAutoNum type="arabicPeriod"/>
            </a:pPr>
            <a:endParaRPr lang="en-US" dirty="0" smtClean="0"/>
          </a:p>
          <a:p>
            <a:pPr marL="0" indent="0">
              <a:lnSpc>
                <a:spcPts val="3200"/>
              </a:lnSpc>
              <a:spcBef>
                <a:spcPts val="0"/>
              </a:spcBef>
              <a:buNone/>
            </a:pPr>
            <a:endParaRPr lang="en-US" dirty="0" smtClean="0"/>
          </a:p>
        </p:txBody>
      </p:sp>
      <p:sp>
        <p:nvSpPr>
          <p:cNvPr id="317445" name="Slide Number Placeholder 5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DCEF1CF-D80B-4782-9145-861C67EBC25C}" type="slidenum">
              <a:rPr lang="en-US" sz="1400">
                <a:solidFill>
                  <a:srgbClr val="000000"/>
                </a:solidFill>
              </a:rPr>
              <a:pPr eaLnBrk="1" hangingPunct="1"/>
              <a:t>63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6" name="AutoShape 9" descr="data:image/jpg;base64,/9j/4AAQSkZJRgABAQAAAQABAAD/2wCEAAkGBhQSERUUExQVFBUWGR0ZGRcYFxgeHxgcHR4XHR0YHxwXHCgfHBojGhgYHy8gJCcpLCwtFx4xNTAqNSYsLSkBCQoKDgwOGg8PGiwlHyUsLCksLCwsKSwpLCwsLCwpLCwsLCwsLCwpLCwsLCwsLCwsLCwpKSksLCwsKSwsLCwsKf/AABEIAMIBAwMBIgACEQEDEQH/xAAcAAACAgMBAQAAAAAAAAAAAAAFBgMEAAIHAQj/xABCEAACAQIEBAQDBQYDCAMBAQABAhEDIQAEEjEFBkFREyJhcTKBkQcUQqGxI1JiweHwcoLRFRYzQ1OissIk0vFjNP/EABoBAAMBAQEBAAAAAAAAAAAAAAECAwQABQb/xAAxEQACAgICAQIEBQIHAQAAAAAAAQIRAyESMUEiUQQTcYEzUmGRoTLhFCNCQ2Kx8AX/2gAMAwEAAhEDEQA/AOxHMAYrvXIJIUx3i354mrUgq2ERGJMwsofb+uOYxXCs3f8Alj1MvMz07YmoGR9MYreYjvgUcaFFUggDY/64kQyDjXTGk/xf0xuoufljkgMxOuMpbY0ptce36YoVuO0kkag7fuqQfzwTm6RcylYVE1KZBkbdiQbH1GESny9nhn6lcIvhuCIZ9pgDTolh7xYHBLO81hQ+ourFgukaYF4Jk3639seUOLLTyyVa37ZmJUlGJXcwCGJUGIB9ZwJa7HhbfpIuM8Qq13OVNBZ8pLo0qG7nxEAaOog4AceSjllpzUas6vJHm037qhUEKy6r94m0Yac/xtcvQFUUKSBoIUsAYMeay77W7X6Y1zXEq70JdGpMY8qhiQpnY2GrqegHrsnPi7SLcXKKj4FrgGYr5li1Co6Mfj8ukGJMCW2km5HW8Yt82mtRo01LvTmxqQY+IuVIUwVJlT6GPTFFs5nmZsuaVSKcMG11PKQbozQxr7gbAE74v8F53SnkRUqIhqLX8GqpaH06rsFN7BgdO1jiiny7Qko8dpiRw+ulc1FrZjUrACGDELOshVUH4pFvS0zY9J5bymQp0KLiqhYLpD+I6hiJBIRiIuSNsGspnspVg0dDsw1DTTWWi+5UXvNzOEjnGg9XNUqeV8JKsAhQVQSHcsBqgM4AmLT0nHTb6ROCXkGc0ofvRbL1NKrBn9lczfSBsAP3pmMQZ7h5qAM9Za0EAAsJYDZmhTI36zN8T8xckVjmToroKTySjNsZusNCsk9ZFjtihX5OrpTVlzSPrOnSIieyvIUQQR2sL4W5vWinHGtq/wCAtwrNoj6q1JW8hSEFNQZKkOVsCylbGbTgUMqEZSAXUBigdlIBbq0fEwk36EixjAqpw18u9Jq9dW1OpCqzP5A0NrER22nY74O5rl1a1STm0bTSLAo2vWLAMSICgEwAbzAjBTyJaaB/luXT/dED1a6ZbwEYaXnWwI1TI0gmVLFgCS2wBgDGvEMjTrU6TIopOoUPpqDU1oYFtRkCBFhdjbAkcvkKrnOU2BP/AA1qftYE7oTYkA94nEnDeAVc27CnV0BACxeQdNgJiBPSesHrhayKuhrxu+zzIZatQenUUg1FqFkU1KcwO51SY7bHBGnxriNJ9a1GrMz6286hWgaSHhhMrEDppBGKdPlxgrLUztCnBBI1ywjqJMkEEmAb2kCMQcPpohqMzq609hUfS1Q6Z0gavgm9+sDDeur0J6Lp2dM4Zz2ZArKLTBkQNQG8EzE+/W+CeYzeXrCGSmVIEQwIufiFhjhuWzM06tTxNMMAtMtLQ0klR10gC5tfBbl/mkqStQTSZpKi2hv30jb1G2GVsRqKqjoHGP8A4a//ABjpJdW8wBICAxAuCJbr3wH5m5w8cUajto0WdEE+IZmDq+EW26TgvwfPUVXXXem9OPL4tRBG52a+0dYtjnnPXEaL1tWWUBW3AAiRa0Wv6YpGr9XQkrql2ecXzNWtTWqx1Kf2UraCILADpuL4uUOIvTp6FLq1SbiqhB1WOpUFrE4JcqZGktCalMMdySOvzwu8WqBapNMbydgI+nbCzxylF8eikMkYy9T2QpXplWQ3KmdhB9uuGHgHLq5sU6bvpBMwOs2/8Q31wrVuAOqeJrTf4bz+kYduQeMVQuZdiBRoU7AKPiYQvmiT5VY/PEVjUWUlnc4pVsvce55SlmKlMEAIQoAm0ACPltjzHNc5VqVHZyB5iTt3xmF37h0vB9RssoR6Y0oVwyiLza3549prIxrlTAIjYnFWQNcmLfUfQ4l/EMQ0qg1ET1n6jFfiPEFAIWS8WA3/AKe5wF0Gtk+ZzQUEE3nbruDgbW5lUOQtzGwud+w2+eB/+z6lS9Rio/dU7+53xcy2QSmIURgUxvSiLN8Qd6JGg6pspi479vljmX2galrUmKlZQSItKse3yx1OW8xK2Hw6TLG3WBYk2AxHT5cepLVXkzPhrsLAaSZ3H6/XHKNPlYW1XF/uAuXOK0a1JjWoqF06m8zARvt/+4t8w5KiVo09S0aTsBJgiWIPU31bb9cFslVSnUFNKDToEsNJA3sxDkzKxtHrjU5mhWJWnofwmCssIwRjdV0v1MT5T0wii2/6inKK6VA7hfNVHSqOaTimg8+oM3l8gLKFgE7WJ64C5z7QK333w8qVrr4QimFmTdiQ0gzFrWE4m4pyMPENVF8JySTaoFabyQpIEnp7dsK3MPK1OlXXQpqO66gGMqxAAIIbzRvBDYoycWrGPjvMD5chy1FalR1R/DbUAPLrWG/FpFzaLRgFzPwjP16lVlyvkLK6EaSYW3mgmC6tqKzJiemMy3KoqeeszUkICinJYmoBJKk09IBCneTtfD9w/J5oZVR4kAA6Swpsy07eGv4QTp39Tc4Cj7jyl7FLlDhhpZagKi1TURQT8cAzq0xpibxExAwtcfz+Yp55H+7awrkljO9QtAD2KMqtBPcx0uUyGX4poV0dtD+fUalEWPUoVMHTFpjA3N5fM1Kj1cwytSZJTS6sajCQAPDtH4yBOrRE4Grs52C+J8HWtTq+Hliimmj+Z2LBmPw/tWIEEdN9Nt8ZV4SKuTp0S3hulMBgJIBIUiwMFZNz3LHGcycYGWRKaVBeQKcSqISSSNBCg+JO94npht4FwPNLk2pVwWaqHRKelQKSkGSai3BZifxWERh07Vsm4tOkzkp4BXUhWpMQloVXg3JswW4k7jBHKeM4r01y6lfK1Txif2YAMeeFIk30+uxx0LhuX4pQqZal400VAFRaahwirYIGYayWAEMe57Yr53NZmjXrPk6FfxKzh66tT1gggjTBnSATaNwT0xzl0coeEIfBeH0vHNSpTrilfRNMAFgoJVtVxcwIvvfEr8Ic+IxDprYBfEQmkyxMgvJJ1WkG2DHEf9o1DP3OuCuwFJgsatWkAWA9PfBLjPHuK1aQU5Fh3Oh2v3CsIBG4PQ45J92F8Vp7FOpyih8TwKpZ6IvqCgVamnVopqLgAAxMzbAx+G5nLgValJ01WGunElvQi4v+eD3I/L2YpZ1Gq0K6qNyyOAbiJOnvfDNzTzA2YpV6fh+ZQNAVgxMMJEbgAAnHSfFdnQipvejlVHIvUnSGIAvAJ09pjb0wx5ivlaiOKCGiVYXiARpAjuNiTJvOLeVasoDsKysQiBlBX4YKCdInYYg4pniaq+JBprU1MtoeBG4FyYiZx124p+RuFRlJePcpVuGVXpKUl6ZZtMAzpUxqIiwJmJ7HED8NqB6fkcraTpkbxKmBIv1i4MTiCnxFjmKbMSNLgg7ESZn5T9LYdDW0UsxWOb1aqZWQ1ySRcFT5bkCOhPrjp2pcUThxlGxZz3C6rUlqhw41FWFwykH907iIus748p5HwzpqBlYEBgd++07RF/XFPI8xVEqBml0Ek05gE9CbGDN53wfyfEKL06a5hStUhnVmJBbWWYNq2CE6YBE2N7471VsNRb0UeKV0nSuowJN5v9cWKPM2nKNllX431GoSbiAAsdgBa/U4rNwVvDDAq9pYoZiZ+Ibie+2BdRCu+AqkgyuLss/dj3b6jGYqCofX64zC/KQeZ9ODNBFkmLdcUqmbdpZUOk7sQQPeNzgfk+MUK7MlGozMnmIBY2k3gifpi+azuoJv8wQPmtsPxfkkprwQ1KHZnJMSRYewET88SUgFEKAPb+74G8w8P8egwNVqQWCWVgpPpJt3+mCGRohaajVIVQNRNzA3JOO1dIZp1bJg1sQ5uv4bJqKKjMqyZkk6hAi0zpj54I5XLhhMg+xB/TAPj+cppVZqpUGmAKQIaJYXawPm2X0APfAndaDjW9h2i6iytJG4mPywGo0lq1lUVGdVOsQzSdJi9pjUdNze/a0ua4zRFSllnqRXqpqRdJJNjMNEA2O56YuUaa5dfLSMncoCxi567wOxx1nJ0LfPtUUAj7PUqBFMapkGxQghgdR/KxxJxjl+jV4fVSloVpMVCoT9rTtq8oGxBFu0XwpfaFx01wj0WbQpOi8EFY88TI3InFPMc4ZrM/dKNOUYr56g82uIBLAdiCSCSZfB4pLRynJro63wbPrVpyDDp5agUnyuNxf1BjAjj+Wp/fcuzQXDAAGPMGWra5A3TfFXL1jQZdqaaPNWdSGdyd2CC8XAFyTuYEGtzHxTK14SfEI/5jC0mDA26gbiB0wVFtCWky/xvMoQyjw9R2YAQpG2nu29/phf4jk85Uy2vLtUgWNNWtaQfiYkiI8tpxXzWSMCCToOoCfQj9CcD+YeMVUyz0qVQCi13bSVYmUBUFiD8Pp6YtFewkn7kvLJzZVmatU+60iyEa1uwgaeypqMeg9L4o8f4VX+70loutRFBJ0Gn5TIOssGEXeJPXtOFPgVWutTTQAY1BpKkiCJBJMMI0xM7CL4fOJ8Yr5QCKywqFvMCy1NQHxa5JTYLf1gYzZY8ZbNWJ8o0hYzXKGZr0nzTszMghjIaCkDzPriYANp6e2DvA+NcRqIuZarVahScFpClSqyXk7gQPfzDC3X4pWzVd1qDzPplAwRFWF0HQCFMlpB9Zw257ga5OlWDZkZdKh0imVRhUKIQxEENDSR3Micc5NaGjCL2QVuYMyzLnFLZWnUhWq7r4ZPkkNuZVhZZ3xnAOY+K5rWKOZV/DiYpI28wbJsYxc5d4W2a4ZpeoIcslJXEeFo8oINyYCny9BMb4A5HjNXhearJQ8GorlQWKRZdouYuTPrheSQZRb6V/uMGZzvHab6RLi3mXLrBn3QH5Y9rczcWpuqOCHa4UpQkyYtFze2J8zzpmEp+IjGoVFw0EGdzGkWF9sIv++mbeslSrV8WKhIR1UiBewIsJ2jthoPkrslNKLSo6Fx3MZl6P3ev4lWqxDxTpwq6COqDzX3kgTEYG5I53NtUTMoKINN/MlKlqBBAhqgkiU1bXPzuKyX2jZg1GfMEMioQEUBSzmNMmZIEnuBfA/L89VfHkqlNSVJJIJTTIlWkAGDEG22C+rOWnTCfDuNVC9SjR0vQoUgrMS0M2yiSYALEgSNl9sA+IVsxmgz6ABSASVXysaa+YdvUjEHMmZouazUWC+IQzKDOqD/AAtAgEk98bcmFqT1HplXqoEYUurgGWgdWAAsLgHCq6tBfdMH5Pigp1PEWjSkQdJ1FbjYhjIBEWBtgpzJzGK0DK0adFCAWVQGYmDInbQCZsBvfGnNXHqeYbVQy33YkEOBp820SFAAI83Sb4g5Y4m1Bn0VEpkjyvUVgQ42KFZgiSNJswMHF5NVvszxTWl0WOGUCaAByruznzP4VSCimRdTBiI+G/UmMe10y7MVzZq03CqqMKbsdKiAD5l2WANzfHWOJ8LzGa4YBUfwq7KHYUTp1RJ0S111DST2Ntsc84bxviNKvRLUTUC0yNDgN4iG4JIkltoIiw7YzuO7s2RyL5bhX38lPglPLli1FqlA01l6wdoIBHwq4nW1lCkkXJi2IeILl3zTKzMGrGdUgqhAAgqo2Jk22nBNuZK75mjWrZNZp1mplfCIGlgQRA8zFVvqIIscGMxm1zJqL/symFp1SgqU6io8gEh1mnBBEbmLxiiSqmQdp2hUbkLMz5VV16MHWD9b49w0U+I51Bp/2dVaLA+S46HymJjtbHuKfL/5fwJzX5RXOaqZfMkENTa6kEEGO/sYBBx0/k/jxr0pcy6tpLCx6ETG+5xF9wdE0Zjz0x+HMUmYAdlqoWKjE/CeA0KF8vVRfGYQhqaxqAPwkX2PUdMWlNcOLX3IKDU+SYU4qEfL1RUXUgUkkC4O0x3AMzitkKVDN0dDFm8NgGElZj4Zjp19xjXi2SrgLAAK6mkeg776oG2FjJ5p9euijiqhDHSDpdbyKgnpNiBvvjJfF2bYw5RofeEUKNMstKi9ONyVI1RMGSTPvjWm+WzRJV6dUqSs76W6iJE9P9cQ0c47UvEYaYXVA2I6qVIBHXCvkuN0MrSr08oCoDPULPcEm3xAFlCheimAPng7eydeEM3HkVWFZqQdqCsy1NtJjp6m/thMqcZd69WuXqGi9MLUpyVBAIiBGpZvNgYJvfDRk+KVXpCqwpwFUkKxqMHI8ohDBEEHU0TIsMDc/l1zVMs1UQwIZaFNdbCYOp3IWxB6fhNzgRlFP1Bak16RR41xXKtqLZdYldK06g0rqDFoYCwkA6R1nCqM9TSrKAlALKHIhiR13MFR6HDtxDkxKeTd8vmTLqulXVdJIIvKTDkCC218Cq/L1NgrLHwgbzBgSNv3pOGaXgCbWmCafFHN9bNPcliP6YvUs0WvM4t5HhGnscXq/CVcfut3HX3H88UhJ9MScUUstxRkBA8wiw7HpE+0fPDPyrzDTorUasjw+kgaAY0hpid5kbdsKb5RkaCDPSPxR0BxBxLiDsulqjMBsJOlT6D0vi3FNEm2jpNP7Q8j8QRxbfwVBg/PtjXL5rK1ctVq+HTdWJ/4g1avKpFnFt9htjnvGea6a0Tl2ylIHQE1gmxjeyjzC0iT2wW5R5So5rJpUzNNbABGUnXA3LGYAMfDc3xmcb7K8q6NuFcbpZxloxUOm+mkpUMaZGhXY0yNIAgEn0vgFz/xulWrqrUNFSkwLyzAGb6Ct4sFGob79cMWRSjw7IsBUL1TXZtIM6iLICFElQIJ9cKHGKNXO1QadFnqhBqgGXuYAUwZAt/YxFNJmni5Qsc8hz1w6vQC1EGUZCSFWmWVdzqXQIvJ3E74u5fi3BmAJSlWbcuMuZnudQ3+uOY5fk/NVKRqU6DtD6CALrABmJ2vv064u8P5dzRNVFp0y9IwabmXP+G/mERvYzAnHOEeXJdiRnLp9HSX4nwSrBcZeRYBqbgj0sMQ0a/L5aF+7BmPRaok+8Y5rwjgFTMhyo0lSQRoaBHSRsfTFfK8JqDMrQQ6nYgDTPXr3EQcUVNUI+Sdo6y3D+BF5Jywcf8A9XBEiP3h0xIvA+DkAhqRA2IrP/8Aa+OQZvKIrag0zMhlGoNO8C0dZE4KcN43RVfDanV1RE03WD6w22BKukh4t+WdJTgXB1dYqUtSkMAa5Nx3Ba4PY7zhN5myGTp1apyiaSoILLVJXzgglVBIAg2/sYS2zWppYmW6CP0OPUzBpCp5YZzABG4HW++KYuKfqRPNckuL2NPK/AsrmP8Ajo6ISF8Va6rcQJKsSRO87b4Pcb+zPLeGHylfU6kEo1Wm3iDcqptDxtNj6YSclynUr+CJRWrmEUgzHQmOkeb0GGzO8mJlaFZaaiqvhljVYLqJAkKgFwtmt11AnbE5ZIvaHjiktP62aZz7SHSmtOgWRgdSF9TlQbmnDCCo2ubDri3yz9pTs5fMJRSkisWdFYu7AAABbxJPtbHMkFQKSAdLLGwNpG3VZiJHTEnDKoQhmUugJ1jaxAi/Qg7euKLi3sk1KkO/MP2iivUp+B4i0hJckQzdlF737HrGKnD+czTzCovi0i7AGNxO0r+LfbDPy3z9QKrTzVKXJApOtFWNQMfKCFFqlxcWN9jgF9oXNNWlX0U1pCVB1NRTxFFxpIM6bfXCSjeqK9E5+1vMUSab09bKxGptIJuYkKIkCBbtjMLvC+fjRpJT+55R9IjUyPJubmGxmOqXuLcTvCcY8RzToqXidVS2hT2k/EfYHFShytR8zFqni6iTVB0mYBsFsBcdMEspUVFC6QgFhAgex/dPv9TiZVIdvUA/MSD+UYZuuidA80cwikBlrr/FCvHaR5W/LC7mMmruNIOXrKbKymD6QfiWe0+2Gfib5hIaiqOB8SGxPqpmJ9DijlzV8dlqIXpMQVkKfDMTBPbcemDVoKlRRo8XrT4ecpinNkrpJpsdoY3CkjoQAdsIVbO008WjU00PEvqBlKhUbFJ1LBa5QxfbHU+IcVSnVSkoZ6rH4EiQnVmmwX3xS5j5cp5il4TkosyGVVneSJImCd4IwsZ8XsPHktHGspm69Cspgw+lEqox0kbCHU6WiTZrjtbBfJ8116jLRfMKqJePDpw5YmS9t7zNpJnfHlfkzOZLVUpMtZJlhTvYHdqTi8Aepwr8S4ozVIZVK09ShVEAAm6zcxIkDYemGclJ6Z0U46Y88059qdIJr8esTI2CotomT1+d5wK4LmXgmoyksQYA2+fXCi9QsDp1Adp+ht9MF+HZjYfljpSsEItDfTrT64t02ntgLlK5tglSrY5Dst1aasCGgg9MAs9wUr5k8ygg6eoj9R+eDaDy6iese59Plgnw/IwnjG+mWVLDURtc+t49MNGdCSiInEuV6oFN6hpq1Uy4OoMs3h9HUjUbyemDuQztSjlqlPTpZKkaN7fGH1KI0MDH+XFpMrXZxVek4RmIkvROpjNwrQYFxvgbzlmKbuKqAjSAlQA6dc+YCVJsCGMC9xhe2c6qgZQr1fD1OvlCkB7gm8ie1ifcYGff9DrLFQbEgkGDvBF8M3LnFkIzBZfDpqiHVAgXYQxMy15/ngDxLiiUTUamyOzjykAR7jfrc/1xmyQdo9XB8Uo4ZYx25F44GU0FulMSrRHiSxLNuSTsJwuc5VkXOGtSrHxQoBRZtA0/ELAd1OFDgXGKuVZqlIgMylSCoIPX8jfFzgWTbMVVp66aF5OprDvFhMnDOPHZhjO+kTUeK16VE06VZ6aMdTBTBJM3kX6d8NdXhQgZly1eq4Uu2soGBTSQDTFrdb9ZBnEXE+UmyVIVToaIBJJ3mx0MRI6QJImT6TcU4TmKWW8fLmoAQC2XamCVJ3gCSb/OMNFpqhJqSdoFFaPjBHoinldI8TQXJLaSFaDcEORf02xsuQyJqimlWm4amyeIbEFhAZgLFtgDa8DrOLfBnbwld6ZDsAbAwZ222wMr8Xl2JQPBHkZIU99UEMWHQbemEk0nZTHGUtUVMzwChTUqrlqtM/EQIqkmPKBdY3mSO+MpUqRUKSwYbWmflBGLGbz4KKgREYMWOkG0iAu82F/TAxKM6gJJg23sLna52w18inJQ0l+gy1M/Vy+bTMhCopoyhXUEQ6HVAW4gqPhHwr8sTLzBUq1UqtSJCyQaTFT5rEgMxXbpt+mFKtxGtpCvVqnsuo2FwRAvYn9RgUmbqIQqFheAJm/YfPDvEnDslHPwyW42NvDeUxVfWQ9NZ8+kyYM2jYTtO2/bBzlzk3L5ijmEPjIXVScxqRls2rQqrYMCBKt5r9sLFXJZ9KbNVQBF+PWVJC+qhrgE7HA9eOVaRLU3KyACAQRA7iI9duuJK0+ysnGcdJorNUfL1kAbzUXBBmQNJBF/TbFrmfi65vNPVIZCbMFAg6BEiWkSBt0vgK999ziVHEyRv/pGNCdIxSVs9WkTcTHyx5iVMtaxtj3BtA4s+pSO98VqqaLpBA/CWgAdSCRb2NvbATmHnvL5WVnxan7iEWP8TbL7XPpjlfM3PlbMSKj6U/6SWHz6t8z8sQlkXS7NEMTkrekdJ5g+0mhQlaX7d/Q+QH1br7LPuMc+zfPdd66ValUQjyEB0ID22N4O51RhIzXFC1hYYJ5fglM0x4taKlmFIbaW6av+oI1Fex3nAWOclyY3zMcfSvPlnU8nzplcpSZtNQ12hitRSKlSfhbXGkpF5B26YRuK83169fxjUKsPhCmAg/dH853xUzeYNQgM4qFVVBpMgKAAqiOwiw6zhn5f+yypWXXmGNAEeVdILmdiQ1lHob+2NtRStmTd6IOE893AreU/9RRb5qNvl9MVueXpulF1Sl5p/aqoloi0rYi/W+Aw4TVqZh6NKiiFNlq1B5osQGaF1neLemLFDhzDyVKBp7kkyRIMGDcT7E4zvDB+qD+xoWaUfTNfcGZfKA2wQy/Do6YI5fh4H+mLlOj2waBZXoUCOuLtGne+N1p4kk+2GQtljJ0QxVS8L1J6A7n8vpOJ+Kcz06TrlPD8SoQFVadQEGdgzrBUkXMbTgLxPiYoLLKSvVgNgO/uMAODVmy2dp19Bcsjsi2JWRA9WYK0/pjlFdgcuhu5j4f4rZeB4dGmzqyOpklTd73KsbBjcgYC8V4jl0C0KKU4UnxBpIGqw9L73GJuO820qtSKTAjYS+ot66V2PoTbCfVzJNR3EyxsD07z/piHqbro1twSTqwxmcqfBZU2e7AGZAJIEe8fQYX85l5MAkhbCZ+Zv3M/l2wUy+ZMDe5P8v64nrUFe8EHv/qMVWTVMhKPJ2tC4tAg+mxj++mJ8pmNBAItt7A7373xeOQYsFClmYwoUTJ9PXE/FuXKmXCGpp882BmCPwn1jtPXAlTFSaKaqWJDTaet5B2E3vcfPBfLc6ZwUynjkKvdVLA9FViNQM+8AHAKnl5YBRLEgADv0wSrZOooiqrQPxCCO1ys/rhHGtlFckVU4lmEfSlWsoLXh36m5j6484eJZidRcxEG+pmCgT1Jn5W74uJlBuP1/wBMHuTcpSSv4lQiEuqmbuCNHSIElv8ALjm7VBhFqVoXeMcLr5eqtJqTrUYiNRkGTFmHl3N74YW4RX4fUVnNM2OsJUVt7FSPiA09dpODXN3M6gClZidzA9yfS8RgSxITxB5S1MEBmkMzbNEHpe+M7yVr+T0MWFOXOX7C5xXwnzdQUmZabkQam4JA8pKyY1Wn1vikuXNOqrabo6kq0i6kGDBnp0OHqt9na06aOxAqhdTOxOgN2hZusXI9MBaFCsWehUUftgKfihdQUAFjpYjzfCB0iBi0Mqel4MGSFys6xwjJZeqiuaFMM9yGIqT1sxnUIv8A/mM49ybls2oD01Vh8LoACv0sy/wn8scXyBqJlabq7BVY2V2BRz1iwII7ERh+5V+1BbUs24NgBX/+4H/kB7jDqvBOUZJWxU5i5Mq5TX95XxacHRXTo3QN+77G3Y4WKPAK7lRTptVLGBoEyf5Y+lDpdPwurDaxVgfexBwk0M3TypFOhQ+6tWqwwdhKxBI8wjTGyoWHm37PLJKW34FhCCVJbf6ixlvs2y4RfEr1C8DVpZAAeoAKEwNpm8TjMMvEOLZSpUZppX7vBsAIifTGYXjMqljo5Bm+ME2W3r1/pgczTvjWcak46MVHojPI5u2ek4OcB4NmM5UC0ELERqY2VfVmNh7bnthj5N+yWrmdNXNaqFHcJtUqD2PwKe5v2HXHY+GcJpZemKVGmtNF2VR+Z6knub4pypaJ0ns5hw/l58qwD5J6jHdiQ6kzJKlZ0qBawnBnMKatKpQTMB106mVdTaCvmUamY6QWgRYnHQguOd85/aHQQPRy2l2DDXVUwqsCDCkfG8i/QDEeNmv576SSFzmHj6jRRNJEqKAakCIcj4b3t1nrgfwTPM7sp6LMXiZF47xbCnm8yS5LEsSLnuSZ64scIzZNdJaAPlqj8M9Z/lhljp2SeVvTH9BiVfXbFCjm5G+LFOp64oKi6PXbGzP2xW8T54lU3HfHHGVaEiN56f0OA2dyJNVKmtyUsBJOkHeJ2AmbYOH5DFdxPbBsWgDVqvr80EzBhVBN4NwJPXFD7oFkRsY+lsMNXKFjcn6n+WK9bh8euEa8joDLSjFlcWDlcb5TJM7qiwCxAEmw9T6YiyyZvwzOGlUVxuJH1Efzw7cL+zdav7XN1Wq6gp8NTAHpq3AvEAD3wDzXJlel5k01VF5Xf30MJPyBxvQ51r01ApsbGCHUHT6XuL2gzHQ4K9zuEpr0nRf93st4XgihSFP90KBB7gi4b+KZ9cJ3EeQatAs+UYVaZBBo1PiAP7rWDexv74N8D53p1NCV9NGq66lhgab3I8r9wRBB2NsM+G2iUZSjpM+dcplKwq+EqNrG9MiCI3JB298Wf9oFEZT5CTdWF/LY/Qn+4x27jPLtHMgeKvmGzr5XX2YdPQyPTHOOePs/ryKlP9qqrDMF88Cbsg3gbRPyxZcJL9SfKal+gj1cq1d1SSmqQZj4tzZTOnSfi/LDHxfOBdhACwo6AC1u+2AnL2XFSuGd/BRZVTuSSICXIudz2xJzJTqUW01BI3V+jjvPfuDfGTNiv0o9f4TOoRlkl2MXJvGj4qjxPIwIIaSCtyVvMXk46DkMilSm4XVTVz+EwGtvB6bi+Pn3L8SdIubbX29ov9Ix1Tk/7U1YKmbgWgVQD/3j/wBl+YwF8FT5J2Y8vx0ZvcaK3Mf2ZVaSl8qWrJcmkfjG916N7WPocJVWmwpyYeohuYMr6MDBlTj6Ho1VYBlYMDsQZH1GA/HOUaGZYOy6Kw2qqBNtgw2dfQ/I404nGDakuzJlc5JcX0IX2Sc0RVOVqGqwqf8AD6ohhmIPaYt7Ya+YuV6tWoHNdDTDA6WQyAPw2MET7b459/u6/Ds2wrV9LxNF6Xed3SdSjpp66rExg7nObK1fLPTZtNUaYdPxCRJMiBtf3wmSUW6K4YSS5IbaPL+T0j/4dP5KrfmWk49wh8M5/fwl1UabESNXjlZgkTpIMSOk4zHVL3DcPY57wXgVbN1BToUy7degUd2Y2Uf3fHaeS/sxoZOKlWK+YF9RHlpn+BT1/iN+0YR+QPtDfLIKHgU3pLLM6nQwH7zNs56Cb9MdQ4RzvlMxAWqEY2CVPKT7TY/I4d+xFJ9h/EHEOI06FNqtZ1pou7Mfy9T6C5wF5t56y/D08511SPJSUjUfU/ur6n5Y5DxHmGtnqi1syQyz+yo7J8h+5+8+52HoraCotug7zdz/AFM4rLTL0MpG4tUzHoL+VCd/5m2ECvVNrAAWCjZR6f3fBPjGcDT5tdU3kHb6WFrBemBFFOp26/33wIPlsedRXE2VAb48Sn5o9Poe+JB6Y3RZ/wBMPKQijYT4XnWNmv64O0sx64XsoIwUo1YxNSKuIbpNOJw4wLo18WVq3vH0w9il73xUy3ElqPURZ8hgnofY+hGNjUkGLW37YqcKyxRUpKNTkFmjabycUjGycpKO30WM/XKoSgJOwETv1xY5Z5QzGZqeI7kLeWNx7DoT6Cw748rUisahBM9cOHA+eKYRVrgUgBAZQQsC3wnYeokYScGnsvjyNw9H9wvT5QywpeGaQYdWPxE99QuPYWwt8T+zlhJoOGBtpexAO/mAva2wN8POWzK1FDoyup2ZSCD8xiTCMkpM5hRrZ7JMFadF/i86+ukgyDGw7xbCzU4sxYjSG1ki4JK7mTESBEmcdvzeUWqhRwSrWMEj6EGQcJXFeQFUM3iFqWkzqH7RRGwYCGmAII+uOtLstBt9Spgrldkr5d6VZ6dUambS8eSba028ht2vIt1tnjVTICmy1NdArJosQQBMeSqSSIJECI3GE3iVBjWNOPu9IzBfV2sGIE7wNrTMY04sK60aaPpNFBCukMpEkhS4t8R2OBLatFoYk+2dl4FzNQzazSbzD4qbWdfde3qJGCc4+b6fEWRw4Z0dY0MpjRFo79OnznHQOWftaI0pnFldhXQdf41A/NRPpinF1a6Mb9MnFjZzVyDls8vmHh1NxUSAZ7sNm+cH1wKXkTxMqctmSWqqITMrsRJIGnvYBgwk7g4dMtmVqKHRgynZgZBxHn+I06FNqlV1RF3Zjb+p9BhLYVZ8zcT4dUo13o1Fh1cqQO/SD1BtHocRVkCsVm4sT69flhj5u47RrZxq2VpmkvUtfxGvNTSZCyLR6TbC6KYJF9PfqPfv+uLxbjtEZJPQb5Y50zGQYGmQyNdqTfC3qI+Fv4h+eC/G/tUzlcRTYZdD0pzqPu5v9Iwls4Y7R0A7DoP774kWjGJZHbsfGvB5mKrG8k3ksd2Pqd8WEzbQQzwSsAE2HoT/ACPzxZ4VwKtXb9kpPdtlHuT/ACk4IVOGZLLf8Zzmag/5dMwo9C39fliEskeu2aY45LfSFYs3736Y8wy/70RZMrlwvQFCY+fXGYblP8n8nfLx/n/gdc3wTLVaAQUqVKvU2rqAEqFSxjSncK3mCj4ZjHM6mYFwygo31kbMvr/rh951GXyDQjmpXIHk8sU1A8s6RPT4ZHrjnFR9cwNpNr23J/UnF+MbszuUmq8GyUhO+r+f1xNmamowTLG3sBYD0gbDFSjG7bfmfQf6438GTNgN5G3yH8sLKIVk1SR5Soddo64mLScas0n+/wC5xJTTC2ckeqmJ6a48VMT01xOTLJE1DBCiLYqZdJxfVcFI5k9M4nQ3/LENIdbbXPYf39ceZTN63hVOnYHqT0+Z7DFL8HKDaci7rjG9LNuupqYsEl20BoW5jadrm+HHhnJCJQ8TNMVYeYiRFNReGkXPfCnxajXqaqK5gOAdSIYVihuoIMarGI36RhufFkXjc09aA9PmA1yxA1Mg+HSQAJ+Lyk+xk4pZpHmVjzGW2AkDopt9L4gzIaiyMlNsuWuJkTfTF/Wd+2NW8R1bWTEwp+k/MQBiuLLcrZLLiqPGJf4Nx3M5Z9dNyigywElW7ghgbmfljpHL32qUK8CqDRJ67j5/0n5YSsvR8GglRTLGk0hVJaprMxvIVFVTtF4O+FfL0BUpVKxOg67IBuLC3qPzviObLGUtI0YPh3CHrdnfuY8xUOSrNlvPUNM+GVIv6qRaYmMc2+zh6lAVzXNRPGQBFMkiGaWIY2/XfDFyzzDTTI0AatOKdPzAMCRBY3UGQYIOK2c5jytUBtY0zIqK0QR/Zse5xnyuSWh8UVeytxSoy6qlVG0GIJZCWsL/ALSF0/pBwNbgHDq1AGlmWpVqgLJTLwNcyEKEXSREz6jtjomSrJTy4qMwZGUdZDSNuxnbHGs3wh6ufBbw1R3Dt4Z8qAGSggb2tHecSxR4rk9Fpzt0jfmbhFOk6qjM2oSSe/4mFh5e2BVPPdN0Gy9APUdPfHcEz2WzZOXemGsCVZQVE3gMNjEHpYjHNeeeWcvQqlMu5WRLhjIQ7hZ39YvEDGmM7gkxOMvmOUe/b9AblOO1ci4fLVSqsurQZZXMiUPQ9SDuNpxT5j5jr55w9V5iYpiyp/hE9e5k+uIcopawaB0U3BAtJU2J9fXG1bKQCSoWOqmVPbym6k4p4IvcrSpAoYwri0aYIviA0GkAAsSYEXknYe+CpoRwZCKUmBebW6+g9cNmQ5cTLUxWzxgH4KA+JvQx+nTqemLOWy1LhtIVasVM006En4O/tGxb5DCpn+IVK9Q1KjamP0A7AdB6YyuUszqOo+/v9C6isSuW37BLi3M9WsNCxSpbCmlrepHT0FsBSuNsYcaoY4wVJEZTcncjTSMZjaMZh6ECfAuXa+crMXI0nzVqz+YLMkGxk1CbAD9BizwrlqtTzK6YUK3xmCI7R1kSI9Ti3w7j7fd1oUEDM511IQAJpsI0/EsXljucV83xt/MiErA/aVTHlHWPU7fPEpJvoeNR72CcxQBzNXSo8MOwAH4Vk2GLJyKRcWF99sA1B6Tf1j64tJVO0kj16+uEyRlJ9mn4fPjxxacbbJBTv2GJAmNUOLFMY4j27MVcSIuPQMWKSg4VKxrLGXW04skj29/79caIIx6DJ6f3/YxZInZtVpEiAYmJ9R2t1vh2yHLb5bJPmBpFcLNNT/yx3t/zIPywpZUy6gbkwPSbTg3zFyw9Cm9WlVZqWzgkAjpeLET2xOek2jbgxrKknKt6RtT4nms3kmpa2ZkbUzEBtai+jvY3uDMYH5FFJ11A5pz53SHt3aCIPy7YoUOaKqDwkVAtRo8iw7FoXSDMLIO4Gq5jD7yXwRFfxlmACkn8V4PqVBED64lDjKHqe/AcjninKNa/9sqcA5USulSpUDFahinqABCiQHK7An93sBhe47yuMrINdmqOZUCkxDA3MxMEHeQfiEdcdO4vxdMuAWBZm+FREmNzewA74Ulzld6z5hVWsml1pkMA1KZNxMNAOmVM39cVg1HtmObc3YhHPCkQXNVWEjxBJTTAAAj4RGqZA3xTzaK3lVlExAsIG8xaN5jfD1m+dqdeguVTKscy0UwjKQKRgjUCRIg3/UnBh/syyzIhgpVGks6bOwiWZDYkkXIjAcVyT/gr8xqHF/SxWzXCstTosopKX0ka7yQsayTI/FAAHt1OFJqDUKTLWQKGl1PUkjY+sR+eHDPUHSqU1pmTSQrFKdWpTIlG32k6S3mGFDmDiTOoptIbSoYNuIvsbgziSbcquy0oxhBuq9gfwbjdSkvhh20TOiTpB0m8bAzghTz7VSqawoZgNTGyz+IntgGKg6iPUfzxs5ABmCD2P5X2xrlBnmxlQ7cRzeZ4bVpsa9KpUNMquksToghWYERAJlZnYdBhVeuWksdRa+om8k3JJ3vgfQaRvfFqcLSih+TbN629rAbe39/riZsyxQaiTJsPbc/364gUEbY3e522AH9/OTgNpjJNGDDdwbLpk8uc5XEuRFJOt9v8x/Ie+BnKfBPvFYah+zS7evZfn19AcVObuPfea50n9lTlU7Hu/wAzt6AYxyvJP5a68mtVjjzf2BWezj1qhqVDLH8h0AnoBiKMeTj0HG9JLSMTd7ZsMeE4myZTV+0mPT+cXjfYTibiPD9ADKwdGMKepsD8xeCRsbYaxWilqxmLlHgNd1DLScqbgwL/AFOPcPQoN4fxOpSbUjQYI9wdwca5jiLuIJETJAtfue+K2NgAfQ4SwG4Np26R3xLTq4g1fTpjYYRoZMv0iD1xbRsCEGJadQjYxgcbH5hikcW6QwGpZ09RP5YvUeIr6j+/THKLQ3JBFRtjZRscRU6oYCCCfQ4l2OGoSyahWCG4BBEeo/iHYjFnjnH6xoCi+l0VpVxvbob/ADv9cUGXt3xVzimCoMzuOhI3I7dvlhckW1o2/CZ4wdS+v3PKWfWkBUZQbeQ9QxsCL2YXv0mcb8F59zWVUstUtrJPhsAUUWuBuDvsRtgNV4fUqQoAknSJYAFjt5mIA+eCnGOH0ta6tVMoqq1NQCCQBNwbSIvecdiwNReiPxnxkZ5V/wBnQ8lzxl8xTp/eSKFR1FzdfkTOkejR74astl0RJRwQ15sQSd4jf5HHF3OWqZco1UoyCUJST6oYMEHoZkR1xaoV63DiPBzLGSJWPIR/gaRt1xnliVU/IYy5P07R2jwIBqFAzgGDpE7bTv8AnhS5d5szGcOZWkIdKciRAR50i/eNR/yjACj9p9UkCr5qcyQAASL2lYwvnmFhrWm7U1qMXfQShLQQLggwAbAmJGOSUaRf5Uk30N/CwuWBaqrtTDSKoVijzG/Ug9DcXOC1bOZTiTNTZUdjp0g0mDBVMt54BEjrI6Wxa4bw2k1Cnmar+Mn3dU8y2YTOqCfimB73xNwPKUaNVoy1XLsx0y9wesAgkDvGIqHCVp9j5c0Mi9a2v2E/mD7GbF8pV2BPh1frZx/7D545tksg9WQiM5AkwCbd8dq+1PmP7vlPCQxUzEqI3Cfjb0kEL/mOON0axpwF9NUd+3yH88blOVHnxhFy2VEpR0jFhMGMxlVr0/EFnUXP7w9f4h3wIXCSZaWPgzYY9Jx5gryvw/xs1TBEqvnb2W/5mBiUpcVbDGNukGeJVTkcgKYtVrDzHrLC8H+FBp92GEUDDBz1xLxc2wB8tIaB77sfrb/LgAMH4aLULfb2L8RK5Uukexj2ceYyMajObjHke+PF7Y6X9mvLQ1Nmq1ONMCijCPepB33AB6XxWK1bJuW6oV8hw7OimoTJ1WXoxovcSfTGY67W5ohiJGPMCmds+cWOPRjXG2JhR6BiRcaLjdccE2XG4xoMS0QCbmB1PpgxVsLdbNlxKuPNVPoWHuAf9MbMoEQQZ9/54s8ckrJ84t0bDE1PNONmP6/riuuJxlWgGLHa4v7DtjkrObosJxZgZge46fUEYmSuKnwSG/cPX/Ceo/h3HqMDWWDcR6f0xp+uG4gu0Xs4wPlBBAtI6nq31/IDFikutFVpa0Az5gAenUr2+eAvhD0E/l64lztRg1idNgh7qBAIP5n1JwjVdHL9UWKnCvDbUxOgG1tz2nb5Yj4rntVYKWBgi42O0xH0xG+fqMhLszKtlBP4m6+sLJ+mKmVzBpuHQ6SPQH8iD0xJx3ZZTrSCdZhb1v8ALFV6m+J64BubWiV/QqdjPtjWiwSWJ1AAkWIn+/fEp4ndmxfFKSGvhP2mNlqYyuYpLWoBdPl8rqN47NE9frh15f5hy+ZA052VQlylaFcbkkltwJOxIjHDGJYzuSfzON3y5X4lI9xgThHpmdOTtpDXzDxwZ7N1K19KkLTU9EGx+Zlj74pVsoGHY9DgLQrEMCLH9R2wSp8S1RAA7knb+/fGecJ8rR6GDLhePjNf3PabtTRwSRrgaR1g3Pt+uKwONq1QsxLe3yHbGuK/UyOXt0eRhx5IUUqNfMNsLD2Qaj9SQMJ04cOJHwOEhPxVAv8A3sSf+0fljN8RtKK8svg03J+EIzVSxLNcsST7m/8APHmPJx7j0FrRgbvZk42xoMejDIBhOOqUecaCUKVOqztpnVUQaWomfKogSy6Tc3mLg457n0ohgWV1FRVddIXSAwuIkE3nY4yU1mXQhgsCHBuovcR+c4eNS0LO4MeX4dRrE1E4jTKtcahB+YBAn5DGYRBwENcPFza/fGYHyph/xEfZALGwxmMwgDZcbrjMZjjjZcT0R8X+E/yxmMwY9oL6ZFGJlHw48xmN/wDtsxf6kTpivXbzfTGYzCYPJTKXco5KkEkiOuK5xmMw2TsXH0eYmyN/FU3Hhlo6SIgx39cZjMQkWRXr/wDDp+7/APpiCgPMv+IfqMZjMTCiWmbt7n9cYdm9v5jGYzHZAR7NuGL+2Hz/AEwfpjbGYzHnfEf1I+l/+X+DIB8VUCoYEbbYwjf3H6YzGYvH+k8rL+IzKO2Nse4zAZNHjdcOfPiD7llzAnUon0CNA9seYzGXJ+JD6mnH+HP6CEMenHuMx6BgNce9se4zDIWQR4r/AP58r/gb/wA2xQfdP8K/+OMxmGx9j5+39i5RcwLnGYzGY1mA/9k="/>
          <p:cNvSpPr>
            <a:spLocks noChangeAspect="1" noChangeArrowheads="1"/>
          </p:cNvSpPr>
          <p:nvPr/>
        </p:nvSpPr>
        <p:spPr bwMode="auto">
          <a:xfrm>
            <a:off x="4348163" y="-8842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" name="AutoShape 19" descr="data:image/jpg;base64,/9j/4AAQSkZJRgABAQAAAQABAAD/2wCEAAkGBhQQEBQUEhQVFBUVFBUUFBQWFxQYFxUUFBQVFBQUFBYXHCYfFxkkGRQVHy8gJCcpLCwsFR4xNTAqNSYrLCkBCQoKDgwOGg8PGikkHiQsKSwvLCwtLC8qLSosKSwsLCksLCkvLCwsLCksLCwsLCwsLCwsLCwsNCksLCwpLCwsLP/AABEIAMIBAwMBIgACEQEDEQH/xAAcAAACAwEBAQEAAAAAAAAAAAADBAIFBgABBwj/xABAEAACAQIEAwUGAwcDAgcAAAABAgADEQQSITEFQVEGImFxkRMygaGx0UJiwQcUFSNScvAzguGSshYkU6Kz0vH/xAAaAQACAwEBAAAAAAAAAAAAAAAAAQIDBAUG/8QANBEAAgIBAwEGBAQFBQAAAAAAAAECEQMEEiExBRMiQVFhMnGx0ZGhweEUIzOBghUkNELw/9oADAMBAAIRAxEAPwDIU3jVOpFVoN0PpDJTbofnIUWWHXhXtWO23PnCjs+ei+pk+H4v2ZOZSbjl/wAyxTi6dGHwH3kkxNFZ/AW/p9GnfwR/6W+Rl0nFKfU+hh0x9M/jHz+0e4W0zGJ4C7DmLdVP6RX+AVB+IfHMP0m4p4qmfxr6iMKyn8QPxEVhR8+/hNYbZT8fvInA1h+E/Ag/Qz6N7AHkD8J4cEv9I9BAKPntDC1CQWVrDlY6n7SzGNYcj85rDw1D+EfORPCE6EfEx2g5MuOJmT/inWaN+BL1PyP6QD9m1PT4qI+A5KI4/N+UfM/adTqZtFH+dSY/jOCLTIBsbi+lx+snRpBRpoIWkFNg8PgL+9r4cpZ0qVvCAWoBJe2kW7GOq4E9NeIirJCrEMb9pOzxUVJIVIxDGee54JQTsIZMOTubQA7NPQ0Yp4QeJjFOjbYRhYotInkYZMGeZtG1SFCwEKpgh4mEGHA2AjIWe5IAKmlBvSj3s4NqcBCBpTo37KdHQHz+mIdRPKKaQuWQGcqyYpjpOUQoEYA/3deg9BJfuSf0iFUQqrAYuOHJ0+ZnfwpPH1jirJVHCKWY2AFyYAJDhI5Mwkxw5htUYfE/eejiLXH8lra7soawtfu7DcaEiO0KodbjbxFiCNCCDsQYUFigw9UbVT8byQ9uPxg+YH2joWSCwATGIxA5KfT7iSHEKw3pg+V/vGws9CwAqcdXdyCUK2FufXyims0YWSyA7gekAM3rOzTSfuyn8K+glXiqQDGwtrABJbnlDJSJkhCoIAcmHEap0wOUggh0EYBEWGRZFBDIsBElEKizxVhkWMDlSECT1VhAsAIhJLLJhZLLAQPJIlIcLOKRgK+znRjJOgB82ojSEIkKJ0k2MgMmsMogFaFV4DCqIVRAK8KrRgHUQHEl7gOwV1ZjpooNyTfkND8IZTJ3gIUNGxBtYEBdxbcZSbbWIt8RCcP1apbbMAN9wO9vz90HxBlRjq1KlXpUSKoFTQZXYILtYADcC9vdItL+ioVQqgADQAbRsAwElaDzT3NIgEE9gw0kGgBOSg809BgAVJUYs98+Z+stkMpa7d4+Z+sBkVh6cAsOkADoIwggEjFOMA6CHRYJIdIxBFWHRZnO0faT91yoih6r6gG9gL2BIGpJOgHgYEdqK9GulGtRVmbKR7Mtfv6WsSRmBB8NPjL44JyVpFTyxTpmtVYQLOQQgEoLTgs9yyWWAx6qaT5hcZGJHUAE/pGJhVcciPUSWWfOexuGDYmlcbAufMKSD6kT6TaQhLcUYMveq6oFlnQuWdJl58ixn+i+tu6fpMRwilWrqSMRUWxA95jy/um1xrfyKn9jfSYfgNVVU5mIObS250kH0JJWyxfB4hBf97qeXev8O9rOz4oe7i3PmjfU6TxcQ1SolNFJJGVQTqT/AFN023hOJcJrohYBGCatlbNlF7G4t4b+EirJtIJ7bGqLjEq2l/dB+eWSwnG8aWA9pTPmi/osbwvF1OGqq5AqM6i2ljvcgjS14OjgXU3HnN2nxQmrkZM8pRfhN92bw75qiY9kpMKeZbKRc2uOfTWYfifHcUtQhGUgHTx18Y1iqtVjmZmJsBcknYWES9gwN7bazQ9PBlHfS9DMYzi1UV/aMWFUENmD21AFtLW2AFpoaXa3HWB9mGB12XW/laZbja2rOOlvpNhgKq5Qt9Qq3H+0fcTmZPC2jfiW4Nh+2+JHv4Qt/aWH6GGX9oDc8JW6GxJsenuwZfmP8toZX4vFFmuDlYfiXmB1HOQUix40vMux+0BQLth66/Af8Th+0nD80rL5ov8A9pXUcTUy/wCroNTdR95HCVcx796rX7qgaedrm5hYthdD9ouFte7+RQj5i8e4Z2xw9d1RX77GwXK+vxtaVFDDNWvlp5tLkAA2HxlNwqmBxamAALC9hbf2d+UaIyjXmfTlaUbvrLjNpKLNrGRQdDDoYqhjFOAxqmYzTitOM04wGkh0MXSHWAjFlva8XF9ctULbwpICB6gn4zZcZ4j7CiXGraKl/wCo8/gAT8JiONIcJxEViDkZ1qA7C9gtRb7A7n4iKcQx5eu4SpUeiHJTM7utgF712J6t6zoamLniUoeUfoV6FR/iFDJ5yLs8QxNNaVT2zn2pcAG2hQgbba328JsrVGUvmsVUEhdByvb5zEfxBWp4VBqadRyw8GZcvrc+k3GFxI9m9zuh9bWt8543V5Zd5CG5qL68+dHotdFRqopcvy8r4/IzHantjWo2pUSA5AZnIBIBvZQDpfQm58JnMZ2kxi1Wo1azGxZHACWOhBF8u0c7Y8HqZziFF6eVVZhbukd0XHQ3X1lX7GpiXrYggABwWH5qrZVA8dP/AGz2HZqx/wCnxydXtdt9b9DxurnkWWS6enyHuH8Seg7GnYNlyAkXy3y3I8dPnLf+MYmlktXZ86ZyNGyXJsG6XABt4ygSxdvFj/3T6X2e4VQFGlURAWKA3Otm2awOgNwfGcSCcpNJnrdJjw6TQ45uKbly/wC/0od4TjTVoo7qVYjvDKdwSLjwNr/GdHZ02pP1OVKUW20qPjGOb+RU/sb6GZXspwoVqdRjmupGqgHQjW945VxzmkwLE3Ug+kH2I7QU8JRrZzqXUhebAK1x8xLMSi5eIom3FWi3wWCXC3YWf2ilRnU3sd7aW6egjGI4t/L9nUpXUixJJvpoCLWBtpbyiVbtU9WmHp0iFS4zErbu5dbb8jpbnKLFcVYnvMxOu52zbj0AmtqCXCKlKbdsbwmHtUUqfxKQpFhuCBfkJavjK+Sq1qfcL/iOyKGNhk10PUTM4DHF69IW2ZVAH9wlxiyStUhgCGqb6XD4dQwF+unpI43CKdIlNyk7bHW4vWpE+0oXAAuQ/MgkG4G1lOluUhT4+WF1oHQ66sbjoMq6GVvEeM3zDPmJsLLc6ZGXp+YyVDjRXDuEZlswJ5Dr3Tfe4Ek5q6T4I7eLooOOV8+IqNlKXPuncabGaqhgAbG7cja+mawF/kJkOJYj2lVmJuWIuTudANfSXYrVWGpyr4c5z8nLZrw8Fk9VaFPLmBbU+JY+HKV9PFAoL2vc7b7neAquFGnqZp+yfBfYoMRVpPUL+4gUEIp2ZsxGp/zeQp+ROTRUNilym5sOnXQ6etvWD4dxp6TnKQNLeQ+/2n0GnhajOEdaZFiTUATS99AjKb8tNfOYvjSUkru1IZlbMDoFAfLbugctb2010kpLarYsalkdI13ZZ/5NZxbRd/gx/SZLgXe4tforf/FaQwfFalKm6UmsrjvLy8x0i3ZfHZcezuD7rXAtuQBJXaSISR9Pdu6fI/SUd9YSt2ip5G0bboOenWI0Mej7MPLY+hisVD9MxqmYpTMZpwAbpmM0zFKUapxgNJDpF0hlMBBct97EQ1OkLWsLHcWGvn1g0h0krA8w/D6aEFaaKRsQqgjysIQ4CmTcr8yPoYRYQCVyxxn8STJb5epg6/GanEnbCUVSnQa9mIJYqhDZzrpcgab67yh4Lg39uMM7MitV9nUy699GYKdd7MfQmaHh3ZfFYHFZ6KrVp94L31Q5W5NfY7ai+3wj/Z/spVGJOIxGUHO1QKCDd2ub6bAX056CdvdghjcI1trp7nJlDJNpy63+Rzfs7ABy1jm3GZRb42MsuG8FxdJQgr0woJNgl997Zh9poBPZxO7jd0dvFqcmPEsS+FdE0n9SSiw6+PXx0nTyeywos/Pg4ZUKkZTqPD7yo/8AClYdJtqZhJAGYZezeIXYD/OskeBYrpzvtzm5AkwJPc/UjtRgqfAsUpuFsdtj9pI8CxJ1PPrm8Py+Am9AkwIrHR8/qcOrqtjz0vrtrsSB6RRvagZbrb5fSarjXFA/cUaK3vdSLjQdNZSHDA+t/wBP1lndSfJDekUz4M33F/j8o5++1PyeptI46yHUE35gj4i1vGL/AL4Dbu/4L/eVuNOmST9B6gKoYNkVrEHKdvK19RpNLiO12Iq0xTqYZWXQnK7KSR5X012jnYwXWp5p9GmnAguCTbfUyuD7bVaQCjBjKBb/AFDfmdTl13iPHO0D4mx/dchAIJDe8Cbj8I1Bv6zdATz2ozBb6kEga7C1/wDuEJPcqfQljnLHLdHqfLKaVwNKTW+EZ4Hg6i1nd0K3BtfxO0+nhZ7YdBI0G5vqYfGk5Dty+srDrPoePpg02uBy5DqJmsRwdT7vdPykaCypwuPq0/dY26HUehlxhO0h/Gl/FdD6GVtbAum406jUQakRDNlg+M03/FY9G0+e3zlxQbafOEjmGxr0z3GI8j9RHuFR9EQwyzH4PtS498Bh12Py0+Uu8H2jpPuSh/MNPUSSkhNMvEEOkVoVQwupBHUEEfKNIZIQZYQQSmFEBExJiQEmIwJ3nsjOEAJTp5OgB8XpYpbgZhm/puL+kaUzC4lytdwdicw/3AN+s0HDuOKtP+cTddAbE5hy25yu+aZf3dw3x/uXyyRYAXJsPGUv/iuh+e3XLp9YDifExVCml3l35jW+u/S0JSpBhxd5LaXX8Sp9b+QJjWHpVKyk005EBiQO9bTT4iY+ial9wPhf7TddnOIMlEc+8T+n6TLLNNdKOnPR4Y493iv3r9CgxPYevSQPUKKCbXux1tf+nwMPwzg2HC3qOzuAxyAAIfAnfa81nE8ea9LI1gBrtex1AO/iesydTs+WdUAIDAk1AQvkDfkeglM9TqMq2uW35GHuMcJcKz3EdlcNiqYVS9I7q5ObUjQMLe7fpraUQ/Zfil1vTItuC/MeKzUvwYkAki4GgW1gNwWsBrYA/wCaWPAGxF8hq02GoCksLLa5fUmwG/jK4TzR/wC9/MTWO6a/Ay37jicIMqD3gpLaEXA11I056S64U+LdLtTVxybRb+WtiPES24hhiXTO9Mopux1XUA3A7xzDa2h32OkoMb2gxV2NN7ai6k6AG9tXBFtOo3E2rVSpRpX72ZZwju4br/3qPYvilSiuapRIHgw36TP4/jQrksLqMg7pOxuwNvMZY6lfEYhlTFhshuaZCqEci1xmUDMBcbddYfHdnFcXWynQbaEeUujlg6U6T9rr8yzTqeOW5c/Ov0LGnxeiqqDVT3V/GuulusJX4qi02e9wBfTmTsAeszi9mypBORrcmXMPiDFOPUqdEr7OiUvfMyDuk6WFh8dwJYtjkknwVS3JW0SxXGarkkuQN8oNlAHhz+Mf4TjDVpK55lreIDEA+kzZrB1IBPTYg257x/AcTNM06e6khAOY8ZZnnBNRiTwabJLG8r6e5pUMFX4Sj8sp6jT1G0kKgAudpBeLKDsflIRhKS4RW5JdSuxHBKiar3x4b+n2vFA9t5r8NWDgEG4MJiOHU6vvKCeux9RK3EmpGRVriTRjLiv2aZdaZzDodD67H5StqUSpsylT4i0i1RNMPhsUVN1JU+BIPyl1g+1FVdyHH5hr6iZ9UhAvmIh9TcYPtVTb3wU8feHy1+UusNi0qe4yt5HX03nzJakYpVrSSkyLifTVMIpmGwfH6yW72YdG73z3+cucL2sU6VEI8V1+R+8kpIi4s0U9imF4nSqe44J6HQ+hjlpMidOnToCPzDxaqDUUg/gUH5j6WheH4m+h35GI8QPf+H6mE4ZUtUF9jp6yqUdyNGHK8M7/ABRraHaRFULVDFttACD0Op3i72JJAABJIA0trtEKuEvVW/4Sb22NtvheWCiZpztJHc0unUJykuj6fLqJ1eMg01VaeVwLNUzE5j1yEWHrI0uPV1FlqMAOQsPHpDfwtSSddT1H2mnwHZaiaaEqSSAT3iN/IiNTh6GLU4NRBXOXF+rKrs92kqisFqMXV7L3ybKSdCPp8ZtKfDSxcuVykGwVclhbUubnN8oDCdmsOuopi4IO7nUbbmXGa3OUZJRb8JnjF1UuSio4s3KrVFEJTIU5M2YmwKjpckm/mYam4VE/mfzMrBnBNixK5V15BQNAOXhFOKsocgKNTnzDfUAZfIEE/wC6KVqYFIu2oJsozgEFSLnINSLNzFt/CUJtujVm0EYabv3LnyRbV8etwKhBtcuATv7qnLa2Y2zZtdGB00uoMPTq5Qr1M+VtCuYFibhAQbnQkkne20q0xYL+0bvtuc9zn5anc6S57FKXeq/IDIPM2Jt00+sr1E+5xvIzjYJLLNQQHjVNqRX8CEjKiliocWVmu2xbLm8jrtHMJXUr7wZixF8xtsLaW7q7zu0GJDK4ADt3QFJ1sdSy+Pu2+MzSYoqV/pOl+at0P+fSaNCpZsfeZFTfkackVin4WMYrtkqOyPRdSpKsCV0INjLKhUp4indbOp0I6eDDkZS8X4UcVUptTKrUIyve4BK+6wIvraw+A5y3w3D8cAitVplVI/DdgOag5QbeF+c2SjGPTgFJvqZ/i/AXo95AXTmN2X7jx9espcDiT7cPkdsmuVRcjkDPqbYaU7dnkRmemLFrZlG1xzA5eUcZK7fUsyTm4bL49ClfG+0AIBA6MLG/iJBmspJ5Ak+QimI4iiuwY2IY3uD1g8ZxFGotlYEmwtz3E7cJQjCk1wjjyjJy5Roeyl/YXb8Tuw8ifuDNDTaVfC6GSlTXoqj421+csqc5vU2DdMwj4dXFmAI6EQNODxfGaVD321/pGrenL4wdLqSjGU3UVbFsV2XB1pNlPQ6j13HzlXX4fUpe+pA67r6iWtHtlQvqHXxKi3yN5fYLF06y3RlcbG30I5fGQ8MujLZ4suL44tGJVAZI05rMV2bpvqv8s/l2+K7elpU4rgVWlrbOOq6+o3icWiCkirQf/kJmN9ZICe5ZElZ6tW0sMHxurT91zbodR6GVpE5VgBpl7XVLaqh8e8P1nTO5p0luYqR8v4lh7i+xXfylcrAbX+k0mPoXFx8fKZrJrb4SGKVo2do4tmS/U1HZ/hdSqhqDUE2BJ6b7n/LS6TgVT8vrLjhHDvZUKdP+lRm/uOrfMmWNChrKZpN2WYdVkxwUVRn6fZup1X1P2mnwmGyqqnkoHxAtCousYWlKqoM2pnlSUjxEnr0ywtbffWFRLRqisiymzB9pagwmW6Fy97a2AAtqxseo085nqtepUcOCyo1hZFzAAixzAgG2p11n12tQuDa95X4zg4qBk9loRbOGUG3gbEgyyEo3bXPqLJkyuPdqXh9D5rhcUDZb3OwA1v5W3mi4VgnpUmqqzIFVqjXPdtludLEHQCNN2NyE1KpzhCDTVAWckEAZma2blpY8/KWiujoaJVWzgqaftSO7zuCFy+VoTjGSpc36mHBh7qTl5nzTH8YxROa5A30018TbX4z3AcYDOVqG4bdjYXbn5efhebjiHYz2QzCnWpr+IrUWpbTfKRt8SYCj2FpVLCwzWzZhYZl0sylLAnUaHa80xlGKJPc2VOHJQa8jYEc1OqnzB/WfQcPSLU1a3vKCfMgEygp9lKlGxWz21Q3BsDY2s1tNOsuqPHcndro1NxtZSVK9Ra/6yGV762l2NbeoV6Biz0Za0qq1FDIQVOxEhUog/rOFrcOVfzMbfurf5HQwzh8MkjL8V7PJW1sA/wDVYa22DdRMN2lwZpFEZQDcm4A1AsLg8xrPrLUYjxPg9PEIUqLccuRB6qeRlei7YyYU8c+Yv8V8vsGo0MMj3R4Zkj2tw66XY+S/ciN4Ptbhn09plP5gR89o3S7MUaHu01P5iLk+uxhjwuk29Kmf9i/aemxZY5Y7oO0cqcHB1I84pxUUqQKkFn9zmP7vEfcTIVGJJJJJOpJ3J8YzxFl9qyoAqJdFUbAAm9v9xJ+MWJmbNNylR6rs/TRxYlLzfP7A7RnCcRfDH2qGxXlyYf0t1BgQJ5XoGo1Oku9R1X1NpCHxI0apqOGcpdKPr2Grh1Vhsyhh5MAR9YwDFKCBVCjYAAeQFhDqZ0zxILF8Kp1feXX+oaH15/GUmL7MuutM5x0OjfY/KaVTJiJxTGmYKopU2YEHoRYzzKDN3XwiVBZ1DDxH0PKU2M7Kjek1vytqPgd/rIOHoSUjOZPGeR5+DVgbezJ8rEes6Rpk7RgDFODcKLY1FCjID7QnfRdbeth8Yw5ljwSsabM4AJtlF7+Z/SZsV3SO72lLHHFun5M2CIYxSWUI4y/RfQ/eEHGKnUegl/cSZ5p6/EvUcpdqcPS/eUxDBWRwKVg5axpKdl0NnvvMdxPtfWLD2VepltbYKdzY6DpbbpKrjTF8RVJ3vc8uQia0j0PoY9iRcsm5WixbtFiW3r1f+tv0Mh/E6pNzUc+bMfqYqtBuhhUwzHl9IbfYN3ufY+F8d9rh1rPTIXICWJWxI0a1iT717aXkqHEqruSuFZV5FqmUnxIy6TFdmUL0WpPeysLC5FgxuLf7lJmw4XwdmIph791g7G5zqSLEc7g6aGZM8oYFb8/IjHPLJNwUenuHxGKqghciDNyLg90Wub206bHU+cVxuPcd5kpsArA5mBBAN9brvcaf3eMJxWn+5pkKBzmBzKurchmO9t/QRfCYwMDlF7++Bqb6EBOp29Jm/ibjvUeCxqSJ4VarrmWm1BMrZlJzK3O4pkjKtulidemrFXivsKZNSiFZFutmbKTbYNbTyNj0vvH8NjbJlqqbkG9xYgNcW08Ln4x96N1sy5ha2428QQPrL8eWORWicV5+Yhh8BVIGatyHuIgHwJBPznYnh9Q/+nWH9DqAf9rDQHzESfCrhSLJVCM1jkdhkLaCyhrFb8uXLpLVOHU6qBg9Sqp1ANV8pHkCL+Rkmq5LDzAZGpqUXKpBstgLEEgiw00IM9q0LHSO0qICgKMoAsBawAGwAkvZyIyrNK8E1KWppQVShfbecbXaC7yYlz5r7GzDqK8MiqejeJVsHbUbfP8A5EuGpwbU5zNLrMmnlcH/AGNGXFHKqZ8k4tWFGtUU6nOx06E3B9CJXjHu/uL8eXqZ9F7R9i6eJ76ALU3PJX/vtz8fW8wmNvQcpUUqw5EcuRHIjxE9PptVj1C8C580ySnOv5mTbFccdWDpVK1/dU/GXvZGgauNVmFvZIznW4DHurr8b/CUKcSXrNB2WqZaFRrjPVqWOuqog0B6XLH4To6fFKeSqMvaOphHBthNyvryvsavH8bPu0tOrfb7yrqYuodS7/8AU33kRBuZ6SGCEFSR5GWWUn1G8Px2tTOjlh0bX57/ADmh4V2iSscrdx+Q5Mfynr4fWY8yDg5TY2NrgjcEagjxB1leXTRmuFTLIZpR6n0sNJXlR2d4r+84anVO7L3v71OVvmCfjLMNOQbwk6QzzoAfC8TprL7BcKqKi3Ui4vy56/rKjg6jEPTHUjMPAat8hPoqr4D0mLE3Dk7Haqjn2xvjrwUNPgtQ8h6iMp2fqH+n1/4l7Tp3jlOnLnnkcRaDF7mMqfs9aoxY1AL621/URqh+zhRvVP8A0g/WbCmsMiyt5pGhaeCVc/izJp+zmlzdz8voYwnYShcXzH49Jqr6eMgF209JHvp+o/4fH7/i/uUuB4AlKuKdIbqGJPXNpe2u1/WNtTq0aoQMBlFwwGhBJ0A3FvPpHamFYOKib5bHy+/3keN8RAw7EA5lym1tfeA7vUm9pydXDJKdpXZOOJL4eK6FZxJmb3zcMBmNiLaEjQba6g78+kJw7FU6DUza5Vcqg5QxXmx2BF+f3mNxfaCsHdlLC65UUrfTa9jz372u0sMalYvSr1aTBSiBgdLkWLCy6qPHzg9HNRp9C7T492WKlLqW3HO0Xta49nTa9hztcG9xbXXx8TLjgHGvbJYowK2G4OYBRc3JHMzO8E4PVrV85UqgViCQe8ToANj8fCaChS/dFAJVgCWyg2bXRiBs222nujeaNPg2LoatXHBjTWPmXBZ16QcWZSQfAH6Gdh1p01Cr3QNhYgfOOUaquoKkEEAgjodjIPobW0mnjoYKl1TOCzisXHcZbe6WClehOxXpryjhWKiSd9QPs5Crfla/lv8AaHcSBjQxWrTzcrGKskscl4OrQv5zj67s/vLyYuvmvX9zVhz7fDLoVzJKnjnZ6li0y1VuR7rD3lPgf02l49OCZZ5+E5Y5WuGje6aPl9D9m7+0dKrgIMpR1Vb1Bc3GvukAfPnHkw6UmZKa5UViANeWhOvM2m+eneZbivAWpszpdlJJI5rc3PmJ7bsTtbHOezNxLyfk/szh9oaWe3dDlCebSCLQftJ5nntbPP0FJgsU+Wmx/KT8p7mi3Gny4dz+W3rp+sTdJsEraRqv2eoVwFO/NqjerkfpNJnlN2bp+zwlBelJD8WGY/WWJqTz51g+edFvaT2ID5P+znDZmqVcoFgEU67nVt/AD1m/pyg7K4D2GFQbFu+fN9fpaXtN5mlyzSuEPUI4agG8SoGN2zWvIEhlSOUIkhTEPIkiaASeWDQ6xhUkGgCUxBtQsTppDU1tJVBeLlAA/ckJvlF+thDrRW2wkFEKsluYqQpRoioGuLjMyhbmwCm23XS+vWY3tmDgAtRXzI7BRScHQgXYq40AtyI3m3ajYllOUnfmD5iRq0PaArUVHHQg29DeTUvcq215c+pj+xfa+nVq+xZXRyCU1DKQe+17AZdr9NT1m5qkAXJFuZMr6HCFT/TSlT8UTX10jdPCi9ySxGxbYeQ2EUqbsacqpIHTXOwa1lXVb7sbWzW5CxNvO/SNgXkss8taRJpUDJtOtJul5CAwbLBkRki8gVjAXqUgR08fvEnWWLpAPTB09Jytf2es3jx/F9f3NOHPs4l0EWWDZYw6WgmE8w04un1Ojdmf4v2fD3anZW3I5N9jMRj+KCixRgc40K7WPjefU2EpuO9m6WLX+YO8PdcaEeBtuvhPTdndvZcEViyu4+vmvujl6ns+GR748P6nzRu0jk2VR5WZj8oPiHF6tRAlRCoYixyMCba2AMvsTww4VshUKORUaMOoieBPtuIUF5U71G+Go+YHrPaOblg7xTtP06HDUaybXGqN1wHjaYildVZMlkKsLEEAW8xaWJqxU1YNq0wGoc9rOiHt57GAjS90eQ+kZozp0yGkfTlHaU6dIjQzThRPZ0RIKJ7iD/KP+c506QYw2DPcEYWeToAePJCeTogPX2nJOnQAJI31nToATQ6zmnTpIDhAmdOgIIINp06MCJ2gXnTo0IFiNhE2nTp5LtX/AJL+SOnpv6YNoJp06c5Ggo+1ig4ZrjYrbw15TG9iR/5vEH8q/UTp09x2M/8AY/5v6I4et/r/AOP6m0Jg2M6dOmZQc6dOjGf/2Q=="/>
          <p:cNvSpPr>
            <a:spLocks noChangeAspect="1" noChangeArrowheads="1"/>
          </p:cNvSpPr>
          <p:nvPr/>
        </p:nvSpPr>
        <p:spPr bwMode="auto">
          <a:xfrm>
            <a:off x="4500563" y="-731838"/>
            <a:ext cx="2466975" cy="1847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5318604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02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763000" y="64008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5F8E1B5-5221-4CC6-9737-1B70B747A6B4}" type="slidenum">
              <a:rPr lang="en-US" sz="1400" smtClean="0">
                <a:solidFill>
                  <a:srgbClr val="000000"/>
                </a:solidFill>
              </a:rPr>
              <a:pPr eaLnBrk="1" hangingPunct="1"/>
              <a:t>64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4301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4"/>
            <a:ext cx="9220200" cy="739775"/>
          </a:xfrm>
        </p:spPr>
        <p:txBody>
          <a:bodyPr/>
          <a:lstStyle/>
          <a:p>
            <a:pPr eaLnBrk="1" hangingPunct="1">
              <a:lnSpc>
                <a:spcPts val="3100"/>
              </a:lnSpc>
            </a:pPr>
            <a:r>
              <a:rPr lang="en-US" dirty="0" smtClean="0">
                <a:solidFill>
                  <a:srgbClr val="FFFF00"/>
                </a:solidFill>
              </a:rPr>
              <a:t>Ways that HR can increase workforce </a:t>
            </a:r>
            <a:r>
              <a:rPr lang="en-US" u="sng" dirty="0" smtClean="0">
                <a:solidFill>
                  <a:srgbClr val="FFFF00"/>
                </a:solidFill>
              </a:rPr>
              <a:t>innovation</a:t>
            </a:r>
          </a:p>
        </p:txBody>
      </p:sp>
      <p:sp>
        <p:nvSpPr>
          <p:cNvPr id="21391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73634"/>
            <a:ext cx="8915400" cy="5791200"/>
          </a:xfrm>
        </p:spPr>
        <p:txBody>
          <a:bodyPr/>
          <a:lstStyle/>
          <a:p>
            <a:pPr marL="339725" indent="-339725">
              <a:lnSpc>
                <a:spcPts val="4500"/>
              </a:lnSpc>
              <a:spcBef>
                <a:spcPts val="0"/>
              </a:spcBef>
            </a:pPr>
            <a:r>
              <a:rPr lang="en-US" dirty="0" smtClean="0">
                <a:solidFill>
                  <a:srgbClr val="000000"/>
                </a:solidFill>
              </a:rPr>
              <a:t>Increase </a:t>
            </a:r>
            <a:r>
              <a:rPr lang="en-US" b="1" dirty="0" smtClean="0">
                <a:solidFill>
                  <a:srgbClr val="000000"/>
                </a:solidFill>
              </a:rPr>
              <a:t>serendipitous interactions </a:t>
            </a:r>
            <a:r>
              <a:rPr lang="en-US" dirty="0" smtClean="0">
                <a:solidFill>
                  <a:srgbClr val="000000"/>
                </a:solidFill>
              </a:rPr>
              <a:t>among non-teammates to increase </a:t>
            </a:r>
            <a:r>
              <a:rPr lang="en-US" b="1" dirty="0" smtClean="0">
                <a:solidFill>
                  <a:srgbClr val="000000"/>
                </a:solidFill>
              </a:rPr>
              <a:t>collaboration </a:t>
            </a:r>
            <a:r>
              <a:rPr lang="en-US" sz="2400" dirty="0" smtClean="0">
                <a:solidFill>
                  <a:srgbClr val="000000"/>
                </a:solidFill>
              </a:rPr>
              <a:t>(physical space)</a:t>
            </a:r>
            <a:endParaRPr lang="en-US" dirty="0" smtClean="0">
              <a:solidFill>
                <a:srgbClr val="000000"/>
              </a:solidFill>
            </a:endParaRPr>
          </a:p>
          <a:p>
            <a:pPr marL="339725" indent="-339725">
              <a:lnSpc>
                <a:spcPts val="4500"/>
              </a:lnSpc>
              <a:spcBef>
                <a:spcPts val="0"/>
              </a:spcBef>
            </a:pPr>
            <a:r>
              <a:rPr lang="en-US" dirty="0" smtClean="0">
                <a:solidFill>
                  <a:srgbClr val="000000"/>
                </a:solidFill>
              </a:rPr>
              <a:t>Offer </a:t>
            </a:r>
            <a:r>
              <a:rPr lang="en-US" b="1" dirty="0" smtClean="0">
                <a:solidFill>
                  <a:srgbClr val="000000"/>
                </a:solidFill>
              </a:rPr>
              <a:t>free </a:t>
            </a:r>
            <a:r>
              <a:rPr lang="en-US" b="1" dirty="0">
                <a:solidFill>
                  <a:srgbClr val="000000"/>
                </a:solidFill>
              </a:rPr>
              <a:t>time</a:t>
            </a:r>
            <a:r>
              <a:rPr lang="en-US" dirty="0">
                <a:solidFill>
                  <a:srgbClr val="000000"/>
                </a:solidFill>
              </a:rPr>
              <a:t> to </a:t>
            </a:r>
            <a:r>
              <a:rPr lang="en-US" dirty="0" smtClean="0">
                <a:solidFill>
                  <a:srgbClr val="000000"/>
                </a:solidFill>
              </a:rPr>
              <a:t>experiment (i.e. 20% time)</a:t>
            </a:r>
            <a:endParaRPr lang="en-US" dirty="0">
              <a:solidFill>
                <a:srgbClr val="000000"/>
              </a:solidFill>
            </a:endParaRPr>
          </a:p>
          <a:p>
            <a:pPr marL="339725" indent="-339725">
              <a:lnSpc>
                <a:spcPts val="4500"/>
              </a:lnSpc>
              <a:spcBef>
                <a:spcPts val="0"/>
              </a:spcBef>
            </a:pPr>
            <a:r>
              <a:rPr lang="en-US" b="1" dirty="0">
                <a:solidFill>
                  <a:srgbClr val="000000"/>
                </a:solidFill>
              </a:rPr>
              <a:t>Recognize / reward </a:t>
            </a:r>
            <a:r>
              <a:rPr lang="en-US" dirty="0">
                <a:solidFill>
                  <a:srgbClr val="000000"/>
                </a:solidFill>
              </a:rPr>
              <a:t>risk-taking and innovation</a:t>
            </a:r>
          </a:p>
          <a:p>
            <a:pPr marL="339725" indent="-339725">
              <a:lnSpc>
                <a:spcPts val="4500"/>
              </a:lnSpc>
              <a:spcBef>
                <a:spcPts val="0"/>
              </a:spcBef>
            </a:pPr>
            <a:r>
              <a:rPr lang="en-US" b="1" dirty="0" smtClean="0">
                <a:solidFill>
                  <a:srgbClr val="000000"/>
                </a:solidFill>
              </a:rPr>
              <a:t>Use stretch goals </a:t>
            </a:r>
            <a:r>
              <a:rPr lang="en-US" dirty="0" smtClean="0">
                <a:solidFill>
                  <a:srgbClr val="000000"/>
                </a:solidFill>
              </a:rPr>
              <a:t>and frequent </a:t>
            </a:r>
            <a:r>
              <a:rPr lang="en-US" b="1" dirty="0" smtClean="0">
                <a:solidFill>
                  <a:srgbClr val="000000"/>
                </a:solidFill>
              </a:rPr>
              <a:t>project rotations</a:t>
            </a:r>
          </a:p>
          <a:p>
            <a:pPr marL="339725" indent="-339725">
              <a:lnSpc>
                <a:spcPts val="4500"/>
              </a:lnSpc>
              <a:spcBef>
                <a:spcPts val="0"/>
              </a:spcBef>
            </a:pPr>
            <a:r>
              <a:rPr lang="en-US" b="1" dirty="0" smtClean="0">
                <a:solidFill>
                  <a:srgbClr val="000000"/>
                </a:solidFill>
              </a:rPr>
              <a:t>Fast approvals</a:t>
            </a:r>
            <a:r>
              <a:rPr lang="en-US" dirty="0" smtClean="0">
                <a:solidFill>
                  <a:srgbClr val="000000"/>
                </a:solidFill>
              </a:rPr>
              <a:t> for new ideas</a:t>
            </a:r>
            <a:endParaRPr lang="en-US" dirty="0">
              <a:solidFill>
                <a:srgbClr val="000000"/>
              </a:solidFill>
            </a:endParaRPr>
          </a:p>
          <a:p>
            <a:pPr marL="339725" indent="-339725">
              <a:lnSpc>
                <a:spcPts val="4500"/>
              </a:lnSpc>
              <a:spcBef>
                <a:spcPts val="0"/>
              </a:spcBef>
            </a:pPr>
            <a:r>
              <a:rPr lang="en-US" b="1" dirty="0" smtClean="0">
                <a:solidFill>
                  <a:srgbClr val="000000"/>
                </a:solidFill>
              </a:rPr>
              <a:t>Require learning </a:t>
            </a:r>
            <a:r>
              <a:rPr lang="en-US" dirty="0" smtClean="0">
                <a:solidFill>
                  <a:srgbClr val="000000"/>
                </a:solidFill>
              </a:rPr>
              <a:t>after a failure (failure analysis)</a:t>
            </a:r>
          </a:p>
          <a:p>
            <a:pPr marL="339725" indent="-339725">
              <a:lnSpc>
                <a:spcPts val="4500"/>
              </a:lnSpc>
              <a:spcBef>
                <a:spcPts val="0"/>
              </a:spcBef>
            </a:pPr>
            <a:r>
              <a:rPr lang="en-US" b="1" dirty="0" smtClean="0">
                <a:solidFill>
                  <a:srgbClr val="000000"/>
                </a:solidFill>
              </a:rPr>
              <a:t>Create a unique process for hiring</a:t>
            </a:r>
            <a:r>
              <a:rPr lang="en-US" dirty="0" smtClean="0">
                <a:solidFill>
                  <a:srgbClr val="000000"/>
                </a:solidFill>
              </a:rPr>
              <a:t> innovators</a:t>
            </a:r>
          </a:p>
          <a:p>
            <a:pPr marL="339725" indent="-339725">
              <a:lnSpc>
                <a:spcPts val="4500"/>
              </a:lnSpc>
              <a:spcBef>
                <a:spcPts val="0"/>
              </a:spcBef>
            </a:pPr>
            <a:r>
              <a:rPr lang="en-US" dirty="0" smtClean="0"/>
              <a:t>Add a</a:t>
            </a:r>
            <a:r>
              <a:rPr lang="en-US" b="1" dirty="0" smtClean="0"/>
              <a:t> </a:t>
            </a:r>
            <a:r>
              <a:rPr lang="en-US" b="1" dirty="0"/>
              <a:t>meeting </a:t>
            </a:r>
            <a:r>
              <a:rPr lang="en-US" b="1" dirty="0" smtClean="0"/>
              <a:t>day </a:t>
            </a:r>
            <a:r>
              <a:rPr lang="en-US" b="1" dirty="0"/>
              <a:t>“for </a:t>
            </a:r>
            <a:r>
              <a:rPr lang="en-US" b="1" dirty="0" smtClean="0"/>
              <a:t>makers”</a:t>
            </a:r>
          </a:p>
          <a:p>
            <a:pPr marL="339725" indent="-339725">
              <a:lnSpc>
                <a:spcPts val="4500"/>
              </a:lnSpc>
              <a:spcBef>
                <a:spcPts val="0"/>
              </a:spcBef>
            </a:pPr>
            <a:r>
              <a:rPr lang="en-US" b="1" dirty="0" smtClean="0">
                <a:solidFill>
                  <a:srgbClr val="000000"/>
                </a:solidFill>
              </a:rPr>
              <a:t>Fund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risky approaches over </a:t>
            </a:r>
            <a:r>
              <a:rPr lang="en-US" b="1" dirty="0">
                <a:solidFill>
                  <a:srgbClr val="000000"/>
                </a:solidFill>
              </a:rPr>
              <a:t>sure things</a:t>
            </a:r>
            <a:endParaRPr lang="en-US" b="1" dirty="0"/>
          </a:p>
          <a:p>
            <a:pPr marL="339725" indent="-339725">
              <a:lnSpc>
                <a:spcPts val="4900"/>
              </a:lnSpc>
              <a:spcBef>
                <a:spcPts val="0"/>
              </a:spcBef>
              <a:buNone/>
            </a:pPr>
            <a:endParaRPr lang="en-US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3997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763000" y="64008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65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by… 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building a performance culture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84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7) Help the CEO build a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performance culture</a:t>
            </a:r>
            <a:endParaRPr lang="en-US" b="1" u="sng" dirty="0">
              <a:solidFill>
                <a:schemeClr val="accent6">
                  <a:lumMod val="75000"/>
                </a:schemeClr>
              </a:solidFill>
            </a:endParaRPr>
          </a:p>
          <a:p>
            <a:pPr marL="403225" indent="-403225">
              <a:lnSpc>
                <a:spcPts val="3840"/>
              </a:lnSpc>
              <a:spcBef>
                <a:spcPts val="0"/>
              </a:spcBef>
            </a:pPr>
            <a:r>
              <a:rPr lang="en-US" altLang="en-US" dirty="0"/>
              <a:t>A </a:t>
            </a:r>
            <a:r>
              <a:rPr lang="en-US" altLang="en-US" dirty="0" smtClean="0"/>
              <a:t>performance </a:t>
            </a:r>
            <a:r>
              <a:rPr lang="en-US" altLang="en-US" dirty="0"/>
              <a:t>culture </a:t>
            </a:r>
            <a:r>
              <a:rPr lang="en-US" altLang="en-US" b="1" dirty="0" smtClean="0"/>
              <a:t>places </a:t>
            </a:r>
            <a:r>
              <a:rPr lang="en-US" altLang="en-US" b="1" dirty="0"/>
              <a:t>an extraordinary focus on producing superior results</a:t>
            </a:r>
          </a:p>
          <a:p>
            <a:pPr marL="403225" indent="-403225">
              <a:lnSpc>
                <a:spcPts val="3840"/>
              </a:lnSpc>
              <a:spcBef>
                <a:spcPts val="0"/>
              </a:spcBef>
            </a:pPr>
            <a:r>
              <a:rPr lang="en-US" altLang="en-US" dirty="0" smtClean="0"/>
              <a:t>This </a:t>
            </a:r>
            <a:r>
              <a:rPr lang="en-US" altLang="en-US" dirty="0"/>
              <a:t>focus </a:t>
            </a:r>
            <a:r>
              <a:rPr lang="en-US" altLang="en-US" dirty="0" smtClean="0"/>
              <a:t>means</a:t>
            </a:r>
            <a:r>
              <a:rPr lang="en-US" altLang="en-US" b="1" dirty="0" smtClean="0"/>
              <a:t> </a:t>
            </a:r>
            <a:r>
              <a:rPr lang="en-US" altLang="en-US" b="1" dirty="0"/>
              <a:t>designing</a:t>
            </a:r>
            <a:r>
              <a:rPr lang="en-US" altLang="en-US" dirty="0"/>
              <a:t> </a:t>
            </a:r>
            <a:r>
              <a:rPr lang="en-US" altLang="en-US" b="1" dirty="0" smtClean="0"/>
              <a:t>all…</a:t>
            </a:r>
            <a:r>
              <a:rPr lang="en-US" altLang="en-US" dirty="0" smtClean="0"/>
              <a:t> </a:t>
            </a:r>
          </a:p>
          <a:p>
            <a:pPr lvl="1">
              <a:lnSpc>
                <a:spcPts val="3840"/>
              </a:lnSpc>
              <a:spcBef>
                <a:spcPts val="0"/>
              </a:spcBef>
              <a:buFont typeface="Wingdings" panose="05000000000000000000" pitchFamily="2" charset="2"/>
              <a:buChar char="§"/>
            </a:pPr>
            <a:r>
              <a:rPr lang="en-US" altLang="en-US" sz="3200" dirty="0" smtClean="0">
                <a:latin typeface="+mn-lt"/>
              </a:rPr>
              <a:t>Processes</a:t>
            </a:r>
          </a:p>
          <a:p>
            <a:pPr lvl="1">
              <a:lnSpc>
                <a:spcPts val="3840"/>
              </a:lnSpc>
              <a:spcBef>
                <a:spcPts val="0"/>
              </a:spcBef>
              <a:buFont typeface="Wingdings" panose="05000000000000000000" pitchFamily="2" charset="2"/>
              <a:buChar char="§"/>
            </a:pPr>
            <a:r>
              <a:rPr lang="en-US" altLang="en-US" sz="3200" dirty="0" smtClean="0">
                <a:latin typeface="+mn-lt"/>
              </a:rPr>
              <a:t>Resource allocations</a:t>
            </a:r>
          </a:p>
          <a:p>
            <a:pPr lvl="1">
              <a:lnSpc>
                <a:spcPts val="3840"/>
              </a:lnSpc>
              <a:spcBef>
                <a:spcPts val="0"/>
              </a:spcBef>
              <a:buFont typeface="Wingdings" panose="05000000000000000000" pitchFamily="2" charset="2"/>
              <a:buChar char="§"/>
            </a:pPr>
            <a:r>
              <a:rPr lang="en-US" altLang="en-US" sz="3200" dirty="0" smtClean="0">
                <a:latin typeface="+mn-lt"/>
              </a:rPr>
              <a:t>Communications</a:t>
            </a:r>
          </a:p>
          <a:p>
            <a:pPr lvl="1">
              <a:lnSpc>
                <a:spcPts val="3840"/>
              </a:lnSpc>
              <a:spcBef>
                <a:spcPts val="0"/>
              </a:spcBef>
              <a:buFont typeface="Wingdings" panose="05000000000000000000" pitchFamily="2" charset="2"/>
              <a:buChar char="§"/>
            </a:pPr>
            <a:r>
              <a:rPr lang="en-US" altLang="en-US" sz="3200" dirty="0" smtClean="0">
                <a:latin typeface="+mn-lt"/>
              </a:rPr>
              <a:t>Measures, rewards </a:t>
            </a:r>
            <a:r>
              <a:rPr lang="en-US" altLang="en-US" sz="3200" dirty="0">
                <a:latin typeface="+mn-lt"/>
              </a:rPr>
              <a:t>and punishments </a:t>
            </a:r>
            <a:endParaRPr lang="en-US" altLang="en-US" sz="3200" dirty="0" smtClean="0">
              <a:latin typeface="+mn-lt"/>
            </a:endParaRPr>
          </a:p>
          <a:p>
            <a:pPr marL="457200" indent="0">
              <a:lnSpc>
                <a:spcPts val="3840"/>
              </a:lnSpc>
              <a:spcBef>
                <a:spcPts val="0"/>
              </a:spcBef>
              <a:buNone/>
            </a:pPr>
            <a:r>
              <a:rPr lang="en-US" altLang="en-US" dirty="0" smtClean="0"/>
              <a:t>So </a:t>
            </a:r>
            <a:r>
              <a:rPr lang="en-US" altLang="en-US" dirty="0"/>
              <a:t>that they </a:t>
            </a:r>
            <a:r>
              <a:rPr lang="en-US" altLang="en-US" dirty="0" smtClean="0"/>
              <a:t>focus</a:t>
            </a:r>
            <a:r>
              <a:rPr lang="en-US" altLang="en-US" b="1" dirty="0" smtClean="0"/>
              <a:t> </a:t>
            </a:r>
            <a:r>
              <a:rPr lang="en-US" altLang="en-US" b="1" dirty="0"/>
              <a:t>time, </a:t>
            </a:r>
            <a:r>
              <a:rPr lang="en-US" altLang="en-US" b="1" dirty="0" smtClean="0"/>
              <a:t>talent, metrics </a:t>
            </a:r>
            <a:r>
              <a:rPr lang="en-US" altLang="en-US" b="1" dirty="0"/>
              <a:t>and resources on producing measurable </a:t>
            </a:r>
            <a:r>
              <a:rPr lang="en-US" altLang="en-US" b="1" dirty="0" smtClean="0"/>
              <a:t>results </a:t>
            </a:r>
            <a:r>
              <a:rPr lang="en-US" altLang="en-US" dirty="0" smtClean="0"/>
              <a:t>in every area of the business</a:t>
            </a:r>
            <a:endParaRPr lang="en-US" altLang="en-US" dirty="0"/>
          </a:p>
          <a:p>
            <a:pPr>
              <a:lnSpc>
                <a:spcPts val="3200"/>
              </a:lnSpc>
              <a:spcBef>
                <a:spcPts val="0"/>
              </a:spcBef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654249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6"/>
          <p:cNvSpPr>
            <a:spLocks noGrp="1" noChangeArrowheads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fld id="{8BE16940-C224-4D0D-BDEE-E2F992F8348B}" type="slidenum">
              <a:rPr lang="en-US" altLang="en-US" sz="1400">
                <a:solidFill>
                  <a:srgbClr val="000000"/>
                </a:solidFill>
              </a:rPr>
              <a:pPr eaLnBrk="1" hangingPunct="1"/>
              <a:t>66</a:t>
            </a:fld>
            <a:endParaRPr lang="en-US" altLang="en-US" sz="1400" dirty="0">
              <a:solidFill>
                <a:srgbClr val="000000"/>
              </a:solidFill>
            </a:endParaRPr>
          </a:p>
        </p:txBody>
      </p:sp>
      <p:sp>
        <p:nvSpPr>
          <p:cNvPr id="2560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533400"/>
          </a:xfrm>
        </p:spPr>
        <p:txBody>
          <a:bodyPr/>
          <a:lstStyle/>
          <a:p>
            <a:pPr marL="685800" indent="-685800">
              <a:tabLst>
                <a:tab pos="685800" algn="l"/>
              </a:tabLst>
            </a:pPr>
            <a:r>
              <a:rPr lang="en-US" altLang="en-US" sz="3100" dirty="0" smtClean="0">
                <a:solidFill>
                  <a:srgbClr val="FFFF00"/>
                </a:solidFill>
              </a:rPr>
              <a:t>Institute these </a:t>
            </a:r>
            <a:r>
              <a:rPr lang="en-US" altLang="en-US" sz="3100" u="sng" dirty="0" smtClean="0">
                <a:solidFill>
                  <a:srgbClr val="FFFF00"/>
                </a:solidFill>
              </a:rPr>
              <a:t>11 elements</a:t>
            </a:r>
            <a:r>
              <a:rPr lang="en-US" altLang="en-US" sz="3100" dirty="0" smtClean="0">
                <a:solidFill>
                  <a:srgbClr val="FFFF00"/>
                </a:solidFill>
              </a:rPr>
              <a:t> for a performance culture</a:t>
            </a:r>
            <a:r>
              <a:rPr lang="en-US" altLang="en-US" sz="2000" b="0" dirty="0" smtClean="0">
                <a:solidFill>
                  <a:srgbClr val="FFFF00"/>
                </a:solidFill>
              </a:rPr>
              <a:t> </a:t>
            </a:r>
          </a:p>
        </p:txBody>
      </p:sp>
      <p:sp>
        <p:nvSpPr>
          <p:cNvPr id="25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867400"/>
          </a:xfrm>
        </p:spPr>
        <p:txBody>
          <a:bodyPr/>
          <a:lstStyle/>
          <a:p>
            <a:pPr marL="509588" indent="-509588">
              <a:lnSpc>
                <a:spcPts val="4100"/>
              </a:lnSpc>
              <a:spcBef>
                <a:spcPts val="0"/>
              </a:spcBef>
              <a:buFont typeface="Monotype Sorts" pitchFamily="2" charset="2"/>
              <a:buAutoNum type="arabicPeriod"/>
            </a:pPr>
            <a:r>
              <a:rPr lang="en-US" altLang="en-US" b="1" dirty="0" smtClean="0"/>
              <a:t>Define performance</a:t>
            </a:r>
            <a:r>
              <a:rPr lang="en-US" altLang="en-US" dirty="0" smtClean="0"/>
              <a:t> </a:t>
            </a:r>
            <a:r>
              <a:rPr lang="en-US" altLang="en-US" sz="3100" dirty="0" smtClean="0"/>
              <a:t>&amp; list the top desirable results</a:t>
            </a:r>
          </a:p>
          <a:p>
            <a:pPr marL="509588" indent="-509588">
              <a:lnSpc>
                <a:spcPts val="4100"/>
              </a:lnSpc>
              <a:spcBef>
                <a:spcPts val="0"/>
              </a:spcBef>
              <a:buFont typeface="Monotype Sorts" pitchFamily="2" charset="2"/>
              <a:buAutoNum type="arabicPeriod"/>
            </a:pPr>
            <a:r>
              <a:rPr lang="en-US" altLang="en-US" b="1" dirty="0" smtClean="0"/>
              <a:t>Prioritize </a:t>
            </a:r>
            <a:r>
              <a:rPr lang="en-US" altLang="en-US" dirty="0" smtClean="0"/>
              <a:t>SBU’s, functions, jobs and results</a:t>
            </a:r>
          </a:p>
          <a:p>
            <a:pPr marL="509588" indent="-509588">
              <a:lnSpc>
                <a:spcPts val="4100"/>
              </a:lnSpc>
              <a:spcBef>
                <a:spcPts val="0"/>
              </a:spcBef>
              <a:buFont typeface="Monotype Sorts" pitchFamily="2" charset="2"/>
              <a:buAutoNum type="arabicPeriod"/>
            </a:pPr>
            <a:r>
              <a:rPr lang="en-US" altLang="en-US" b="1" dirty="0" smtClean="0"/>
              <a:t>Focus resource expenditures</a:t>
            </a:r>
            <a:r>
              <a:rPr lang="en-US" altLang="en-US" dirty="0" smtClean="0"/>
              <a:t> on talent priorities</a:t>
            </a:r>
          </a:p>
          <a:p>
            <a:pPr marL="509588" indent="-509588">
              <a:lnSpc>
                <a:spcPts val="4100"/>
              </a:lnSpc>
              <a:spcBef>
                <a:spcPts val="0"/>
              </a:spcBef>
              <a:buFont typeface="Monotype Sorts" pitchFamily="2" charset="2"/>
              <a:buAutoNum type="arabicPeriod"/>
            </a:pPr>
            <a:r>
              <a:rPr lang="en-US" altLang="en-US" dirty="0" smtClean="0"/>
              <a:t>Be </a:t>
            </a:r>
            <a:r>
              <a:rPr lang="en-US" altLang="en-US" b="1" dirty="0" smtClean="0"/>
              <a:t>forward-looking</a:t>
            </a:r>
            <a:r>
              <a:rPr lang="en-US" altLang="en-US" dirty="0" smtClean="0"/>
              <a:t>, anticipate and alert</a:t>
            </a:r>
          </a:p>
          <a:p>
            <a:pPr marL="509588" indent="-509588">
              <a:lnSpc>
                <a:spcPts val="4100"/>
              </a:lnSpc>
              <a:spcBef>
                <a:spcPts val="0"/>
              </a:spcBef>
              <a:buFont typeface="Monotype Sorts" pitchFamily="2" charset="2"/>
              <a:buAutoNum type="arabicPeriod"/>
            </a:pPr>
            <a:r>
              <a:rPr lang="en-US" altLang="en-US" b="1" dirty="0" smtClean="0"/>
              <a:t>Rapid learning</a:t>
            </a:r>
            <a:r>
              <a:rPr lang="en-US" altLang="en-US" dirty="0" smtClean="0"/>
              <a:t> is essential</a:t>
            </a:r>
          </a:p>
          <a:p>
            <a:pPr marL="509588" indent="-509588">
              <a:lnSpc>
                <a:spcPts val="4100"/>
              </a:lnSpc>
              <a:spcBef>
                <a:spcPts val="0"/>
              </a:spcBef>
              <a:buFont typeface="Monotype Sorts" pitchFamily="2" charset="2"/>
              <a:buAutoNum type="arabicPeriod"/>
            </a:pPr>
            <a:r>
              <a:rPr lang="en-US" altLang="en-US" sz="3000" dirty="0" smtClean="0"/>
              <a:t>Build </a:t>
            </a:r>
            <a:r>
              <a:rPr lang="en-US" altLang="en-US" b="1" dirty="0" smtClean="0"/>
              <a:t>a meritocracy</a:t>
            </a:r>
            <a:r>
              <a:rPr lang="en-US" altLang="en-US" sz="3000" dirty="0" smtClean="0"/>
              <a:t>\ignore not performance factors </a:t>
            </a:r>
          </a:p>
          <a:p>
            <a:pPr marL="509588" indent="-509588">
              <a:lnSpc>
                <a:spcPts val="4100"/>
              </a:lnSpc>
              <a:spcBef>
                <a:spcPts val="0"/>
              </a:spcBef>
              <a:buFont typeface="Monotype Sorts" pitchFamily="2" charset="2"/>
              <a:buAutoNum type="arabicPeriod"/>
            </a:pPr>
            <a:r>
              <a:rPr lang="en-US" altLang="en-US" b="1" dirty="0" smtClean="0"/>
              <a:t>Hire, retain and promote</a:t>
            </a:r>
            <a:r>
              <a:rPr lang="en-US" altLang="en-US" dirty="0" smtClean="0"/>
              <a:t> based on results</a:t>
            </a:r>
          </a:p>
          <a:p>
            <a:pPr marL="509588" indent="-509588">
              <a:lnSpc>
                <a:spcPts val="4100"/>
              </a:lnSpc>
              <a:spcBef>
                <a:spcPts val="0"/>
              </a:spcBef>
              <a:buFont typeface="Monotype Sorts" pitchFamily="2" charset="2"/>
              <a:buAutoNum type="arabicPeriod"/>
            </a:pPr>
            <a:r>
              <a:rPr lang="en-US" altLang="en-US" b="1" dirty="0" smtClean="0"/>
              <a:t>Measure all results</a:t>
            </a:r>
            <a:r>
              <a:rPr lang="en-US" altLang="en-US" dirty="0" smtClean="0"/>
              <a:t> with data / numbers </a:t>
            </a:r>
          </a:p>
          <a:p>
            <a:pPr marL="509588" indent="-509588">
              <a:lnSpc>
                <a:spcPts val="4100"/>
              </a:lnSpc>
              <a:spcBef>
                <a:spcPts val="0"/>
              </a:spcBef>
              <a:buFont typeface="Monotype Sorts" pitchFamily="2" charset="2"/>
              <a:buAutoNum type="arabicPeriod"/>
            </a:pPr>
            <a:r>
              <a:rPr lang="en-US" altLang="en-US" dirty="0" smtClean="0"/>
              <a:t>Celebrate and </a:t>
            </a:r>
            <a:r>
              <a:rPr lang="en-US" altLang="en-US" b="1" dirty="0" smtClean="0"/>
              <a:t>reward only performance</a:t>
            </a:r>
          </a:p>
          <a:p>
            <a:pPr marL="509588" indent="-509588">
              <a:lnSpc>
                <a:spcPts val="4100"/>
              </a:lnSpc>
              <a:spcBef>
                <a:spcPts val="0"/>
              </a:spcBef>
              <a:buFont typeface="Monotype Sorts" pitchFamily="2" charset="2"/>
              <a:buAutoNum type="arabicPeriod"/>
            </a:pPr>
            <a:r>
              <a:rPr lang="en-US" altLang="en-US" dirty="0" smtClean="0"/>
              <a:t>Rapid </a:t>
            </a:r>
            <a:r>
              <a:rPr lang="en-US" altLang="en-US" b="1" dirty="0" smtClean="0"/>
              <a:t>“best practice” sharing</a:t>
            </a:r>
            <a:r>
              <a:rPr lang="en-US" altLang="en-US" dirty="0" smtClean="0"/>
              <a:t> </a:t>
            </a:r>
          </a:p>
          <a:p>
            <a:pPr marL="509588" indent="-509588">
              <a:lnSpc>
                <a:spcPts val="4100"/>
              </a:lnSpc>
              <a:spcBef>
                <a:spcPts val="0"/>
              </a:spcBef>
              <a:buFont typeface="Monotype Sorts" pitchFamily="2" charset="2"/>
              <a:buAutoNum type="arabicPeriod"/>
            </a:pPr>
            <a:r>
              <a:rPr lang="en-US" altLang="en-US" dirty="0" smtClean="0"/>
              <a:t>Maximize </a:t>
            </a:r>
            <a:r>
              <a:rPr lang="en-US" altLang="en-US" b="1" dirty="0" smtClean="0"/>
              <a:t>innovation</a:t>
            </a:r>
          </a:p>
        </p:txBody>
      </p:sp>
    </p:spTree>
    <p:extLst>
      <p:ext uri="{BB962C8B-B14F-4D97-AF65-F5344CB8AC3E}">
        <p14:creationId xmlns:p14="http://schemas.microsoft.com/office/powerpoint/2010/main" val="168085920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6"/>
          <p:cNvSpPr>
            <a:spLocks noGrp="1" noChangeArrowheads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fld id="{D8CF75FA-A405-4BE0-BE78-B72A09C3A565}" type="slidenum">
              <a:rPr lang="en-US" altLang="en-US" sz="1400">
                <a:solidFill>
                  <a:srgbClr val="000000"/>
                </a:solidFill>
              </a:rPr>
              <a:pPr eaLnBrk="1" hangingPunct="1"/>
              <a:t>67</a:t>
            </a:fld>
            <a:endParaRPr lang="en-US" altLang="en-US" sz="1400" dirty="0">
              <a:solidFill>
                <a:srgbClr val="000000"/>
              </a:solidFill>
            </a:endParaRPr>
          </a:p>
        </p:txBody>
      </p:sp>
      <p:sp>
        <p:nvSpPr>
          <p:cNvPr id="11267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77813"/>
            <a:ext cx="9144000" cy="484187"/>
          </a:xfrm>
        </p:spPr>
        <p:txBody>
          <a:bodyPr/>
          <a:lstStyle/>
          <a:p>
            <a:r>
              <a:rPr lang="en-US" altLang="en-US" dirty="0" smtClean="0">
                <a:solidFill>
                  <a:srgbClr val="FFFF00"/>
                </a:solidFill>
              </a:rPr>
              <a:t>Factors that are </a:t>
            </a:r>
            <a:r>
              <a:rPr lang="en-US" altLang="en-US" u="sng" dirty="0" smtClean="0">
                <a:solidFill>
                  <a:srgbClr val="FFFF00"/>
                </a:solidFill>
              </a:rPr>
              <a:t>often confused with</a:t>
            </a:r>
            <a:r>
              <a:rPr lang="en-US" altLang="en-US" dirty="0" smtClean="0">
                <a:solidFill>
                  <a:srgbClr val="FFFF00"/>
                </a:solidFill>
              </a:rPr>
              <a:t> performance</a:t>
            </a:r>
          </a:p>
        </p:txBody>
      </p:sp>
      <p:sp>
        <p:nvSpPr>
          <p:cNvPr id="140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066800"/>
            <a:ext cx="8991600" cy="5486400"/>
          </a:xfrm>
        </p:spPr>
        <p:txBody>
          <a:bodyPr/>
          <a:lstStyle/>
          <a:p>
            <a:pPr marL="0" indent="0">
              <a:buFont typeface="Wingdings" panose="05000000000000000000" pitchFamily="2" charset="2"/>
              <a:buNone/>
            </a:pPr>
            <a:r>
              <a:rPr lang="en-US" altLang="en-US" b="1" dirty="0" smtClean="0">
                <a:solidFill>
                  <a:schemeClr val="accent6">
                    <a:lumMod val="75000"/>
                  </a:schemeClr>
                </a:solidFill>
              </a:rPr>
              <a:t>Factors that are </a:t>
            </a:r>
            <a:r>
              <a:rPr lang="en-US" altLang="en-US" b="1" u="sng" dirty="0" smtClean="0">
                <a:solidFill>
                  <a:schemeClr val="accent6">
                    <a:lumMod val="75000"/>
                  </a:schemeClr>
                </a:solidFill>
              </a:rPr>
              <a:t>not</a:t>
            </a:r>
            <a:r>
              <a:rPr lang="en-US" altLang="en-US" b="1" dirty="0" smtClean="0">
                <a:solidFill>
                  <a:schemeClr val="accent6">
                    <a:lumMod val="75000"/>
                  </a:schemeClr>
                </a:solidFill>
              </a:rPr>
              <a:t> performance or bus. results</a:t>
            </a:r>
          </a:p>
          <a:p>
            <a:pPr marL="0" indent="0"/>
            <a:r>
              <a:rPr lang="en-US" altLang="en-US" dirty="0" smtClean="0"/>
              <a:t>Seniority </a:t>
            </a:r>
          </a:p>
          <a:p>
            <a:pPr marL="0" indent="0"/>
            <a:r>
              <a:rPr lang="en-US" altLang="en-US" dirty="0" smtClean="0"/>
              <a:t>Loyalty and engagement</a:t>
            </a:r>
          </a:p>
          <a:p>
            <a:pPr marL="0" indent="0"/>
            <a:r>
              <a:rPr lang="en-US" altLang="en-US" dirty="0"/>
              <a:t>Effort, </a:t>
            </a:r>
            <a:r>
              <a:rPr lang="en-US" altLang="en-US" dirty="0" smtClean="0"/>
              <a:t>intent, initiative </a:t>
            </a:r>
            <a:r>
              <a:rPr lang="en-US" altLang="en-US" dirty="0"/>
              <a:t>and trying</a:t>
            </a:r>
          </a:p>
          <a:p>
            <a:pPr marL="0" indent="0"/>
            <a:r>
              <a:rPr lang="en-US" altLang="en-US" dirty="0"/>
              <a:t>Experience, education and competencies</a:t>
            </a:r>
          </a:p>
          <a:p>
            <a:pPr marL="0" indent="0"/>
            <a:r>
              <a:rPr lang="en-US" altLang="en-US" dirty="0"/>
              <a:t>Relationships  </a:t>
            </a:r>
          </a:p>
          <a:p>
            <a:pPr marL="0" indent="0"/>
            <a:r>
              <a:rPr lang="en-US" altLang="en-US" dirty="0"/>
              <a:t>Attitudes</a:t>
            </a:r>
          </a:p>
          <a:p>
            <a:pPr marL="0" indent="0"/>
            <a:r>
              <a:rPr lang="en-US" altLang="en-US" dirty="0" smtClean="0"/>
              <a:t>Actions (without results)</a:t>
            </a:r>
          </a:p>
          <a:p>
            <a:pPr marL="0" indent="0">
              <a:buNone/>
            </a:pPr>
            <a:r>
              <a:rPr lang="en-US" altLang="en-US" dirty="0" smtClean="0"/>
              <a:t>Look at any performance appraisal form… and most items </a:t>
            </a:r>
            <a:r>
              <a:rPr lang="en-US" altLang="en-US" b="1" dirty="0" smtClean="0"/>
              <a:t>won’t be actual on the job performance</a:t>
            </a:r>
          </a:p>
        </p:txBody>
      </p:sp>
    </p:spTree>
    <p:extLst>
      <p:ext uri="{BB962C8B-B14F-4D97-AF65-F5344CB8AC3E}">
        <p14:creationId xmlns:p14="http://schemas.microsoft.com/office/powerpoint/2010/main" val="680029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6"/>
          <p:cNvSpPr>
            <a:spLocks noGrp="1" noChangeArrowheads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fld id="{8C6A4E4A-CA94-4446-83EE-53CC86281DCE}" type="slidenum">
              <a:rPr lang="en-US" altLang="en-US" sz="1400">
                <a:solidFill>
                  <a:srgbClr val="000000"/>
                </a:solidFill>
              </a:rPr>
              <a:pPr eaLnBrk="1" hangingPunct="1"/>
              <a:t>68</a:t>
            </a:fld>
            <a:endParaRPr lang="en-US" altLang="en-US" sz="1400" dirty="0">
              <a:solidFill>
                <a:srgbClr val="000000"/>
              </a:solidFill>
            </a:endParaRPr>
          </a:p>
        </p:txBody>
      </p:sp>
      <p:sp>
        <p:nvSpPr>
          <p:cNvPr id="1331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990600"/>
          </a:xfrm>
        </p:spPr>
        <p:txBody>
          <a:bodyPr/>
          <a:lstStyle/>
          <a:p>
            <a:pPr eaLnBrk="1" hangingPunct="1"/>
            <a:r>
              <a:rPr lang="en-US" altLang="en-US" u="sng" dirty="0" smtClean="0">
                <a:solidFill>
                  <a:srgbClr val="FFFF00"/>
                </a:solidFill>
              </a:rPr>
              <a:t>Firms</a:t>
            </a:r>
            <a:r>
              <a:rPr lang="en-US" altLang="en-US" dirty="0" smtClean="0">
                <a:solidFill>
                  <a:srgbClr val="FFFF00"/>
                </a:solidFill>
              </a:rPr>
              <a:t> that strive to develop a performance culture</a:t>
            </a:r>
            <a:endParaRPr lang="en-US" altLang="en-US" sz="2000" b="0" dirty="0" smtClean="0">
              <a:solidFill>
                <a:srgbClr val="FFFF00"/>
              </a:solidFill>
            </a:endParaRPr>
          </a:p>
        </p:txBody>
      </p:sp>
      <p:sp>
        <p:nvSpPr>
          <p:cNvPr id="13316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190500" y="995916"/>
            <a:ext cx="8763000" cy="5200650"/>
          </a:xfrm>
        </p:spPr>
        <p:txBody>
          <a:bodyPr/>
          <a:lstStyle/>
          <a:p>
            <a:pPr marL="396875" indent="-396875" eaLnBrk="1" hangingPunct="1">
              <a:lnSpc>
                <a:spcPts val="4700"/>
              </a:lnSpc>
              <a:spcBef>
                <a:spcPts val="0"/>
              </a:spcBef>
              <a:defRPr/>
            </a:pPr>
            <a:r>
              <a:rPr lang="en-US" dirty="0" smtClean="0"/>
              <a:t>Apple</a:t>
            </a:r>
          </a:p>
          <a:p>
            <a:pPr marL="396875" indent="-396875" eaLnBrk="1" hangingPunct="1">
              <a:lnSpc>
                <a:spcPts val="4700"/>
              </a:lnSpc>
              <a:spcBef>
                <a:spcPts val="0"/>
              </a:spcBef>
              <a:defRPr/>
            </a:pPr>
            <a:r>
              <a:rPr lang="en-US" dirty="0"/>
              <a:t>Google</a:t>
            </a:r>
          </a:p>
          <a:p>
            <a:pPr marL="396875" indent="-396875" eaLnBrk="1" hangingPunct="1">
              <a:lnSpc>
                <a:spcPts val="4700"/>
              </a:lnSpc>
              <a:spcBef>
                <a:spcPts val="0"/>
              </a:spcBef>
              <a:defRPr/>
            </a:pPr>
            <a:r>
              <a:rPr lang="en-US" dirty="0" smtClean="0"/>
              <a:t>GE</a:t>
            </a:r>
            <a:r>
              <a:rPr lang="en-US" b="1" dirty="0" smtClean="0"/>
              <a:t> </a:t>
            </a:r>
            <a:r>
              <a:rPr lang="en-US" dirty="0" smtClean="0"/>
              <a:t>(meritocracy)</a:t>
            </a:r>
            <a:endParaRPr lang="en-US" sz="2400" dirty="0" smtClean="0"/>
          </a:p>
          <a:p>
            <a:pPr>
              <a:lnSpc>
                <a:spcPts val="4700"/>
              </a:lnSpc>
              <a:spcBef>
                <a:spcPts val="0"/>
              </a:spcBef>
              <a:defRPr/>
            </a:pPr>
            <a:r>
              <a:rPr lang="en-US" dirty="0" smtClean="0"/>
              <a:t>Championship sports teams</a:t>
            </a:r>
          </a:p>
          <a:p>
            <a:pPr>
              <a:lnSpc>
                <a:spcPts val="4700"/>
              </a:lnSpc>
              <a:spcBef>
                <a:spcPts val="0"/>
              </a:spcBef>
              <a:defRPr/>
            </a:pPr>
            <a:r>
              <a:rPr lang="en-US" dirty="0" smtClean="0"/>
              <a:t>Facebook</a:t>
            </a:r>
          </a:p>
          <a:p>
            <a:pPr>
              <a:lnSpc>
                <a:spcPts val="4700"/>
              </a:lnSpc>
              <a:spcBef>
                <a:spcPts val="0"/>
              </a:spcBef>
              <a:defRPr/>
            </a:pPr>
            <a:r>
              <a:rPr lang="en-US" dirty="0" smtClean="0"/>
              <a:t>Whole foods</a:t>
            </a:r>
          </a:p>
          <a:p>
            <a:pPr>
              <a:lnSpc>
                <a:spcPts val="4700"/>
              </a:lnSpc>
              <a:spcBef>
                <a:spcPts val="0"/>
              </a:spcBef>
              <a:defRPr/>
            </a:pPr>
            <a:r>
              <a:rPr lang="en-US" dirty="0" smtClean="0"/>
              <a:t>Intel</a:t>
            </a:r>
          </a:p>
          <a:p>
            <a:pPr>
              <a:lnSpc>
                <a:spcPts val="4700"/>
              </a:lnSpc>
              <a:spcBef>
                <a:spcPts val="0"/>
              </a:spcBef>
              <a:defRPr/>
            </a:pPr>
            <a:r>
              <a:rPr lang="en-US" dirty="0" smtClean="0"/>
              <a:t>Wal-Mart</a:t>
            </a:r>
          </a:p>
          <a:p>
            <a:pPr>
              <a:lnSpc>
                <a:spcPts val="4700"/>
              </a:lnSpc>
              <a:spcBef>
                <a:spcPts val="0"/>
              </a:spcBef>
              <a:defRPr/>
            </a:pPr>
            <a:r>
              <a:rPr lang="en-US" dirty="0" smtClean="0"/>
              <a:t>Nucor</a:t>
            </a:r>
            <a:r>
              <a:rPr lang="en-US" b="1" dirty="0" smtClean="0"/>
              <a:t>		</a:t>
            </a:r>
          </a:p>
        </p:txBody>
      </p:sp>
    </p:spTree>
    <p:extLst>
      <p:ext uri="{BB962C8B-B14F-4D97-AF65-F5344CB8AC3E}">
        <p14:creationId xmlns:p14="http://schemas.microsoft.com/office/powerpoint/2010/main" val="9604824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36242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69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by… solving business problems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2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8)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Solve business problems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, not HR problems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  <a:p>
            <a:pPr>
              <a:lnSpc>
                <a:spcPts val="3200"/>
              </a:lnSpc>
              <a:spcBef>
                <a:spcPts val="0"/>
              </a:spcBef>
            </a:pPr>
            <a:r>
              <a:rPr lang="en-US" b="1" dirty="0"/>
              <a:t>Business problems</a:t>
            </a:r>
            <a:r>
              <a:rPr lang="en-US" dirty="0"/>
              <a:t> </a:t>
            </a:r>
            <a:r>
              <a:rPr lang="en-US" b="1" dirty="0"/>
              <a:t>have </a:t>
            </a:r>
            <a:r>
              <a:rPr lang="en-US" b="1" u="sng" dirty="0"/>
              <a:t>strategic goals</a:t>
            </a:r>
            <a:r>
              <a:rPr lang="en-US" b="1" dirty="0"/>
              <a:t> in their </a:t>
            </a:r>
            <a:r>
              <a:rPr lang="en-US" b="1" dirty="0" smtClean="0"/>
              <a:t>title </a:t>
            </a:r>
            <a:r>
              <a:rPr lang="en-US" dirty="0" smtClean="0"/>
              <a:t>(We have an X</a:t>
            </a:r>
            <a:r>
              <a:rPr lang="en-US" dirty="0" smtClean="0">
                <a:solidFill>
                  <a:schemeClr val="accent5">
                    <a:lumMod val="75000"/>
                  </a:schemeClr>
                </a:solidFill>
              </a:rPr>
              <a:t>$</a:t>
            </a:r>
            <a:r>
              <a:rPr lang="en-US" dirty="0" smtClean="0"/>
              <a:t>... sales, marketing, customer satisfaction, production or innovation… </a:t>
            </a:r>
            <a:r>
              <a:rPr lang="en-US" b="1" dirty="0" smtClean="0"/>
              <a:t>problem</a:t>
            </a:r>
            <a:r>
              <a:rPr lang="en-US" dirty="0" smtClean="0"/>
              <a:t>)</a:t>
            </a:r>
            <a:endParaRPr lang="en-US" dirty="0"/>
          </a:p>
          <a:p>
            <a:pPr>
              <a:lnSpc>
                <a:spcPts val="3200"/>
              </a:lnSpc>
              <a:spcBef>
                <a:spcPts val="0"/>
              </a:spcBef>
            </a:pPr>
            <a:r>
              <a:rPr lang="en-US" b="1" dirty="0" smtClean="0"/>
              <a:t>HR </a:t>
            </a:r>
            <a:r>
              <a:rPr lang="en-US" b="1" dirty="0"/>
              <a:t>problems</a:t>
            </a:r>
            <a:r>
              <a:rPr lang="en-US" dirty="0"/>
              <a:t> </a:t>
            </a:r>
            <a:r>
              <a:rPr lang="en-US" b="1" dirty="0"/>
              <a:t>have </a:t>
            </a:r>
            <a:r>
              <a:rPr lang="en-US" b="1" u="sng" dirty="0" smtClean="0"/>
              <a:t>HR words</a:t>
            </a:r>
            <a:r>
              <a:rPr lang="en-US" b="1" dirty="0" smtClean="0"/>
              <a:t> </a:t>
            </a:r>
            <a:r>
              <a:rPr lang="en-US" b="1" dirty="0"/>
              <a:t>in their </a:t>
            </a:r>
            <a:r>
              <a:rPr lang="en-US" b="1" dirty="0" smtClean="0"/>
              <a:t>title</a:t>
            </a:r>
            <a:r>
              <a:rPr lang="en-US" dirty="0" smtClean="0"/>
              <a:t> (We have a… recruiting, retention, engagement, pay or performance appraisal problem)</a:t>
            </a:r>
          </a:p>
          <a:p>
            <a:pPr marL="0" indent="0">
              <a:lnSpc>
                <a:spcPts val="32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Example</a:t>
            </a:r>
          </a:p>
          <a:p>
            <a:pPr>
              <a:lnSpc>
                <a:spcPts val="3200"/>
              </a:lnSpc>
              <a:spcBef>
                <a:spcPts val="0"/>
              </a:spcBef>
            </a:pPr>
            <a:r>
              <a:rPr lang="en-US" dirty="0" smtClean="0"/>
              <a:t>Instead of saying… </a:t>
            </a:r>
            <a:r>
              <a:rPr lang="en-US" b="1" dirty="0" smtClean="0"/>
              <a:t>we have a sourcing problem </a:t>
            </a:r>
            <a:endParaRPr lang="en-US" dirty="0" smtClean="0"/>
          </a:p>
          <a:p>
            <a:pPr>
              <a:lnSpc>
                <a:spcPts val="3200"/>
              </a:lnSpc>
              <a:spcBef>
                <a:spcPts val="0"/>
              </a:spcBef>
            </a:pPr>
            <a:r>
              <a:rPr lang="en-US" dirty="0" smtClean="0"/>
              <a:t>Word it this way… </a:t>
            </a:r>
            <a:r>
              <a:rPr lang="en-US" b="1" dirty="0" smtClean="0"/>
              <a:t>We have a </a:t>
            </a:r>
            <a:r>
              <a:rPr lang="en-US" dirty="0"/>
              <a:t>500 mil. </a:t>
            </a:r>
            <a:r>
              <a:rPr lang="en-US" dirty="0" smtClean="0"/>
              <a:t>KSh</a:t>
            </a:r>
            <a:r>
              <a:rPr lang="en-US" b="1" dirty="0" smtClean="0"/>
              <a:t> sales problem</a:t>
            </a:r>
            <a:r>
              <a:rPr lang="en-US" dirty="0" smtClean="0"/>
              <a:t>, the strategic sales goal was not met last quarter (down 10%) because sales training was not available due to the slow hiring of trainers (Training and recruiting must work with sales)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705985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7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1638300" y="866775"/>
            <a:ext cx="7353300" cy="5638800"/>
          </a:xfrm>
        </p:spPr>
        <p:txBody>
          <a:bodyPr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52400" y="381000"/>
            <a:ext cx="8991600" cy="35086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endParaRPr lang="en-US" sz="3000" b="1" dirty="0">
              <a:solidFill>
                <a:srgbClr val="FFFFFF"/>
              </a:solidFill>
              <a:cs typeface="+mn-cs"/>
            </a:endParaRPr>
          </a:p>
          <a:p>
            <a:pPr>
              <a:lnSpc>
                <a:spcPct val="150000"/>
              </a:lnSpc>
            </a:pPr>
            <a:endParaRPr lang="en-US" sz="3000" b="1" dirty="0">
              <a:solidFill>
                <a:srgbClr val="FFFFFF"/>
              </a:solidFill>
              <a:cs typeface="+mn-cs"/>
            </a:endParaRPr>
          </a:p>
          <a:p>
            <a:pPr marL="0" indent="0">
              <a:buNone/>
            </a:pPr>
            <a:endParaRPr lang="en-US" sz="3600" b="1" dirty="0"/>
          </a:p>
          <a:p>
            <a:pPr marL="0" indent="0" algn="ctr">
              <a:buNone/>
            </a:pPr>
            <a:r>
              <a:rPr lang="en-US" sz="3600" b="1" dirty="0" smtClean="0">
                <a:solidFill>
                  <a:srgbClr val="FFFF00"/>
                </a:solidFill>
              </a:rPr>
              <a:t>Let's compare the potential value of HR… </a:t>
            </a:r>
          </a:p>
          <a:p>
            <a:pPr marL="0" indent="0" algn="ctr">
              <a:buNone/>
            </a:pPr>
            <a:endParaRPr lang="en-US" sz="2000" b="1" dirty="0">
              <a:solidFill>
                <a:srgbClr val="FFFF00"/>
              </a:solidFill>
            </a:endParaRPr>
          </a:p>
          <a:p>
            <a:pPr marL="0" indent="0" algn="ctr">
              <a:buNone/>
            </a:pPr>
            <a:r>
              <a:rPr lang="en-US" sz="3600" b="1" dirty="0" smtClean="0">
                <a:solidFill>
                  <a:srgbClr val="FFFF00"/>
                </a:solidFill>
              </a:rPr>
              <a:t>to its actual record of performance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819400" y="666750"/>
            <a:ext cx="38577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Part </a:t>
            </a:r>
            <a:r>
              <a:rPr lang="en-US" b="1" dirty="0" smtClean="0"/>
              <a:t>I </a:t>
            </a:r>
            <a:r>
              <a:rPr lang="en-US" b="1" dirty="0"/>
              <a:t>– </a:t>
            </a:r>
            <a:r>
              <a:rPr lang="en-US" b="1" dirty="0" smtClean="0"/>
              <a:t>Introduction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0187834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30163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70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by… being data-driven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40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9) Make all major HR decisions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with data</a:t>
            </a:r>
            <a:endParaRPr lang="en-US" b="1" u="sng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defTabSz="114300" eaLnBrk="1" hangingPunct="1">
              <a:lnSpc>
                <a:spcPts val="40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sz="3100" b="1" dirty="0" smtClean="0"/>
              <a:t>HR is unfortunately known for </a:t>
            </a:r>
            <a:r>
              <a:rPr lang="en-US" sz="3100" b="1" u="sng" dirty="0" smtClean="0"/>
              <a:t>soft</a:t>
            </a:r>
            <a:r>
              <a:rPr lang="en-US" sz="3100" b="1" dirty="0" smtClean="0"/>
              <a:t> decision-making</a:t>
            </a:r>
          </a:p>
          <a:p>
            <a:pPr defTabSz="114300" eaLnBrk="1" hangingPunct="1">
              <a:lnSpc>
                <a:spcPts val="51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b="1" dirty="0" smtClean="0"/>
              <a:t>Stop thinking</a:t>
            </a:r>
            <a:r>
              <a:rPr lang="en-US" dirty="0" smtClean="0"/>
              <a:t> and </a:t>
            </a:r>
            <a:r>
              <a:rPr lang="en-US" b="1" dirty="0" smtClean="0"/>
              <a:t>know for sure with data</a:t>
            </a:r>
          </a:p>
          <a:p>
            <a:pPr defTabSz="114300" eaLnBrk="1" hangingPunct="1">
              <a:lnSpc>
                <a:spcPts val="51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b="1" dirty="0"/>
              <a:t>Use hard data to decide</a:t>
            </a:r>
            <a:r>
              <a:rPr lang="en-US" dirty="0"/>
              <a:t>… who to </a:t>
            </a:r>
            <a:r>
              <a:rPr lang="en-US" b="1" dirty="0"/>
              <a:t>hire</a:t>
            </a:r>
            <a:r>
              <a:rPr lang="en-US" dirty="0"/>
              <a:t>, </a:t>
            </a:r>
            <a:r>
              <a:rPr lang="en-US" b="1" dirty="0" smtClean="0"/>
              <a:t>retain</a:t>
            </a:r>
            <a:r>
              <a:rPr lang="en-US" dirty="0"/>
              <a:t>, </a:t>
            </a:r>
            <a:r>
              <a:rPr lang="en-US" b="1" dirty="0" smtClean="0"/>
              <a:t>promote</a:t>
            </a:r>
            <a:r>
              <a:rPr lang="en-US" dirty="0"/>
              <a:t>, what to </a:t>
            </a:r>
            <a:r>
              <a:rPr lang="en-US" b="1" dirty="0"/>
              <a:t>reward</a:t>
            </a:r>
            <a:r>
              <a:rPr lang="en-US" dirty="0"/>
              <a:t>, </a:t>
            </a:r>
            <a:r>
              <a:rPr lang="en-US" dirty="0" smtClean="0"/>
              <a:t>the best way </a:t>
            </a:r>
            <a:r>
              <a:rPr lang="en-US" b="1" dirty="0" smtClean="0"/>
              <a:t>to develop, place </a:t>
            </a:r>
            <a:r>
              <a:rPr lang="en-US" dirty="0" smtClean="0"/>
              <a:t>and </a:t>
            </a:r>
            <a:r>
              <a:rPr lang="en-US" b="1" dirty="0" smtClean="0"/>
              <a:t>motivate</a:t>
            </a:r>
            <a:endParaRPr lang="en-US" b="1" dirty="0"/>
          </a:p>
          <a:p>
            <a:pPr defTabSz="114300" eaLnBrk="1" hangingPunct="1">
              <a:lnSpc>
                <a:spcPts val="51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Stop </a:t>
            </a:r>
            <a:r>
              <a:rPr lang="en-US" b="1" dirty="0" smtClean="0"/>
              <a:t>automatically using</a:t>
            </a:r>
            <a:r>
              <a:rPr lang="en-US" dirty="0" smtClean="0"/>
              <a:t> </a:t>
            </a:r>
            <a:r>
              <a:rPr lang="en-US" b="1" dirty="0" smtClean="0"/>
              <a:t>dated practices that data might prove to be obsolete</a:t>
            </a:r>
            <a:r>
              <a:rPr lang="en-US" sz="2700" b="1" dirty="0" smtClean="0"/>
              <a:t> </a:t>
            </a:r>
            <a:r>
              <a:rPr lang="en-US" sz="3000" dirty="0" smtClean="0"/>
              <a:t>(require biannual data proving that each tool produces superior results)</a:t>
            </a:r>
          </a:p>
        </p:txBody>
      </p:sp>
    </p:spTree>
    <p:extLst>
      <p:ext uri="{BB962C8B-B14F-4D97-AF65-F5344CB8AC3E}">
        <p14:creationId xmlns:p14="http://schemas.microsoft.com/office/powerpoint/2010/main" val="151463480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Number Placeholder 3"/>
          <p:cNvSpPr txBox="1">
            <a:spLocks noGrp="1"/>
          </p:cNvSpPr>
          <p:nvPr/>
        </p:nvSpPr>
        <p:spPr bwMode="auto">
          <a:xfrm>
            <a:off x="8686800" y="64008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9C27F1B8-A429-4ACB-8588-10A1A0ACC895}" type="slidenum">
              <a:rPr lang="en-US" sz="1400">
                <a:solidFill>
                  <a:srgbClr val="000000"/>
                </a:solidFill>
              </a:rPr>
              <a:pPr eaLnBrk="1" hangingPunct="1"/>
              <a:t>71</a:t>
            </a:fld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512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374650"/>
            <a:ext cx="9144000" cy="338138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u="sng" dirty="0" smtClean="0">
                <a:solidFill>
                  <a:srgbClr val="FFFF00"/>
                </a:solidFill>
              </a:rPr>
              <a:t>Learn from Google</a:t>
            </a:r>
            <a:endParaRPr lang="en-US" dirty="0" smtClean="0">
              <a:solidFill>
                <a:srgbClr val="FFFF00"/>
              </a:solidFill>
            </a:endParaRPr>
          </a:p>
        </p:txBody>
      </p:sp>
      <p:sp>
        <p:nvSpPr>
          <p:cNvPr id="512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28600" y="1066800"/>
            <a:ext cx="8689975" cy="5411788"/>
          </a:xfrm>
        </p:spPr>
        <p:txBody>
          <a:bodyPr/>
          <a:lstStyle/>
          <a:p>
            <a:pPr marL="0" indent="0" eaLnBrk="1" hangingPunct="1">
              <a:buFont typeface="Wingdings" pitchFamily="2" charset="2"/>
              <a:buNone/>
              <a:tabLst>
                <a:tab pos="1084263" algn="l"/>
              </a:tabLst>
            </a:pPr>
            <a:r>
              <a:rPr lang="en-US" dirty="0" smtClean="0">
                <a:cs typeface="Times New Roman" pitchFamily="18" charset="0"/>
              </a:rPr>
              <a:t>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14300" y="914400"/>
            <a:ext cx="8915400" cy="6001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2400" dirty="0" smtClean="0">
              <a:solidFill>
                <a:srgbClr val="000000"/>
              </a:solidFill>
            </a:endParaRPr>
          </a:p>
          <a:p>
            <a:endParaRPr lang="en-US" sz="2400" dirty="0">
              <a:solidFill>
                <a:srgbClr val="000000"/>
              </a:solidFill>
            </a:endParaRPr>
          </a:p>
          <a:p>
            <a:endParaRPr lang="en-US" sz="2400" dirty="0" smtClean="0">
              <a:solidFill>
                <a:srgbClr val="000000"/>
              </a:solidFill>
            </a:endParaRPr>
          </a:p>
          <a:p>
            <a:endParaRPr lang="en-US" sz="2400" dirty="0">
              <a:solidFill>
                <a:srgbClr val="000000"/>
              </a:solidFill>
            </a:endParaRPr>
          </a:p>
          <a:p>
            <a:endParaRPr lang="en-US" sz="2400" dirty="0" smtClean="0">
              <a:solidFill>
                <a:srgbClr val="000000"/>
              </a:solidFill>
            </a:endParaRPr>
          </a:p>
          <a:p>
            <a:endParaRPr lang="en-US" sz="2400" dirty="0">
              <a:solidFill>
                <a:srgbClr val="000000"/>
              </a:solidFill>
            </a:endParaRPr>
          </a:p>
          <a:p>
            <a:endParaRPr lang="en-US" sz="2400" dirty="0" smtClean="0">
              <a:solidFill>
                <a:srgbClr val="000000"/>
              </a:solidFill>
            </a:endParaRPr>
          </a:p>
          <a:p>
            <a:endParaRPr lang="en-US" sz="2400" dirty="0" smtClean="0">
              <a:solidFill>
                <a:srgbClr val="000000"/>
              </a:solidFill>
            </a:endParaRPr>
          </a:p>
          <a:p>
            <a:endParaRPr lang="en-US" sz="2400" dirty="0">
              <a:solidFill>
                <a:srgbClr val="000000"/>
              </a:solidFill>
            </a:endParaRPr>
          </a:p>
          <a:p>
            <a:endParaRPr lang="en-US" sz="2400" dirty="0" smtClean="0">
              <a:solidFill>
                <a:srgbClr val="000000"/>
              </a:solidFill>
            </a:endParaRPr>
          </a:p>
          <a:p>
            <a:endParaRPr lang="en-US" sz="2400" dirty="0">
              <a:solidFill>
                <a:srgbClr val="000000"/>
              </a:solidFill>
            </a:endParaRPr>
          </a:p>
          <a:p>
            <a:endParaRPr lang="en-US" sz="2400" dirty="0" smtClean="0">
              <a:solidFill>
                <a:srgbClr val="000000"/>
              </a:solidFill>
            </a:endParaRPr>
          </a:p>
          <a:p>
            <a:endParaRPr lang="en-US" sz="2400" dirty="0">
              <a:solidFill>
                <a:srgbClr val="000000"/>
              </a:solidFill>
            </a:endParaRPr>
          </a:p>
          <a:p>
            <a:endParaRPr lang="en-US" sz="2400" dirty="0" smtClean="0">
              <a:solidFill>
                <a:srgbClr val="000000"/>
              </a:solidFill>
            </a:endParaRPr>
          </a:p>
          <a:p>
            <a:endParaRPr lang="en-US" sz="2400" dirty="0" smtClean="0">
              <a:solidFill>
                <a:srgbClr val="000000"/>
              </a:solidFill>
            </a:endParaRPr>
          </a:p>
          <a:p>
            <a:r>
              <a:rPr lang="en-US" sz="2400" dirty="0" smtClean="0">
                <a:solidFill>
                  <a:srgbClr val="000000"/>
                </a:solidFill>
              </a:rPr>
              <a:t>Laszlo Bock VP at Google</a:t>
            </a:r>
            <a:endParaRPr lang="en-US" sz="2400" dirty="0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/>
          <p:nvPr/>
        </p:nvPicPr>
        <p:blipFill rotWithShape="1">
          <a:blip r:embed="rId2"/>
          <a:srcRect l="2589" t="53553" r="50951" b="18073"/>
          <a:stretch/>
        </p:blipFill>
        <p:spPr bwMode="auto">
          <a:xfrm>
            <a:off x="1066800" y="1371600"/>
            <a:ext cx="6874192" cy="4332595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89967070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43447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72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/>
              <a:t>Impress your CEO </a:t>
            </a:r>
            <a:r>
              <a:rPr lang="en-US" dirty="0" smtClean="0"/>
              <a:t>by… using data to drive action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40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Powerful data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instantly drives action</a:t>
            </a:r>
            <a:endParaRPr lang="en-US" b="1" u="sng" dirty="0" smtClean="0"/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b="1" dirty="0" smtClean="0"/>
              <a:t>Teams where managers average 7 years or more of tenure… </a:t>
            </a:r>
            <a:r>
              <a:rPr lang="en-US" dirty="0" smtClean="0"/>
              <a:t>produce 23% more profit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b="1" dirty="0" smtClean="0"/>
              <a:t>After a retail manager left their stor</a:t>
            </a:r>
            <a:r>
              <a:rPr lang="en-US" dirty="0" smtClean="0"/>
              <a:t>e (regardless of cause), sales went down by over $1 million over the next year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b="1" dirty="0" smtClean="0"/>
              <a:t>After 7 years of tenure, most retail employees with customer contact plateau in performance</a:t>
            </a:r>
            <a:r>
              <a:rPr lang="en-US" dirty="0" smtClean="0"/>
              <a:t>, even though their salary continues to rise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 smtClean="0"/>
              <a:t>93% of top performers </a:t>
            </a:r>
            <a:r>
              <a:rPr lang="en-US" dirty="0" smtClean="0">
                <a:solidFill>
                  <a:srgbClr val="000000"/>
                </a:solidFill>
                <a:ea typeface="Times New Roman" panose="02020603050405020304" pitchFamily="18" charset="0"/>
                <a:cs typeface="Arial" pitchFamily="34" charset="0"/>
              </a:rPr>
              <a:t>find </a:t>
            </a:r>
            <a:r>
              <a:rPr lang="en-US" dirty="0">
                <a:solidFill>
                  <a:srgbClr val="000000"/>
                </a:solidFill>
                <a:ea typeface="Times New Roman" panose="02020603050405020304" pitchFamily="18" charset="0"/>
                <a:cs typeface="Arial" pitchFamily="34" charset="0"/>
              </a:rPr>
              <a:t>a job by being</a:t>
            </a:r>
            <a:r>
              <a:rPr lang="en-US" b="1" dirty="0">
                <a:solidFill>
                  <a:srgbClr val="000000"/>
                </a:solidFill>
                <a:ea typeface="Times New Roman" panose="02020603050405020304" pitchFamily="18" charset="0"/>
                <a:cs typeface="Arial" pitchFamily="34" charset="0"/>
              </a:rPr>
              <a:t> “referred by someone</a:t>
            </a:r>
            <a:r>
              <a:rPr lang="en-US" dirty="0">
                <a:solidFill>
                  <a:srgbClr val="000000"/>
                </a:solidFill>
                <a:ea typeface="Times New Roman" panose="02020603050405020304" pitchFamily="18" charset="0"/>
                <a:cs typeface="Arial" pitchFamily="34" charset="0"/>
              </a:rPr>
              <a:t> </a:t>
            </a:r>
            <a:r>
              <a:rPr lang="en-US" b="1" dirty="0">
                <a:solidFill>
                  <a:srgbClr val="000000"/>
                </a:solidFill>
                <a:ea typeface="Times New Roman" panose="02020603050405020304" pitchFamily="18" charset="0"/>
                <a:cs typeface="Arial" pitchFamily="34" charset="0"/>
              </a:rPr>
              <a:t>they know”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66124599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400" dirty="0" smtClean="0">
                <a:solidFill>
                  <a:srgbClr val="000000"/>
                </a:solidFill>
              </a:rPr>
              <a:t> </a:t>
            </a:r>
          </a:p>
        </p:txBody>
      </p:sp>
      <p:sp>
        <p:nvSpPr>
          <p:cNvPr id="209923" name="Rectangle 2"/>
          <p:cNvSpPr>
            <a:spLocks noGrp="1" noChangeArrowheads="1"/>
          </p:cNvSpPr>
          <p:nvPr>
            <p:ph type="title"/>
          </p:nvPr>
        </p:nvSpPr>
        <p:spPr>
          <a:xfrm>
            <a:off x="-13398" y="207403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Traditional HR would guess / speculate </a:t>
            </a:r>
            <a:r>
              <a:rPr lang="en-US" dirty="0">
                <a:solidFill>
                  <a:srgbClr val="FFFF00"/>
                </a:solidFill>
              </a:rPr>
              <a:t>for retention </a:t>
            </a:r>
            <a:r>
              <a:rPr lang="en-US" dirty="0" smtClean="0">
                <a:solidFill>
                  <a:srgbClr val="FFFF00"/>
                </a:solidFill>
              </a:rPr>
              <a:t>purposes… </a:t>
            </a:r>
            <a:r>
              <a:rPr lang="en-US" u="sng" dirty="0" smtClean="0">
                <a:solidFill>
                  <a:srgbClr val="FFFF00"/>
                </a:solidFill>
              </a:rPr>
              <a:t>when</a:t>
            </a:r>
            <a:r>
              <a:rPr lang="en-US" dirty="0" smtClean="0">
                <a:solidFill>
                  <a:srgbClr val="FFFF00"/>
                </a:solidFill>
              </a:rPr>
              <a:t> do new hires quit?</a:t>
            </a:r>
            <a:r>
              <a:rPr lang="en-US" dirty="0" smtClean="0"/>
              <a:t> </a:t>
            </a:r>
            <a:endParaRPr lang="en-US" u="sng" dirty="0" smtClean="0"/>
          </a:p>
        </p:txBody>
      </p:sp>
      <p:sp>
        <p:nvSpPr>
          <p:cNvPr id="2099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1143000"/>
            <a:ext cx="9144000" cy="5486400"/>
          </a:xfrm>
        </p:spPr>
        <p:txBody>
          <a:bodyPr/>
          <a:lstStyle/>
          <a:p>
            <a:pPr marL="403225" indent="-403225" eaLnBrk="1" hangingPunct="1">
              <a:buFont typeface="Wingdings" pitchFamily="2" charset="2"/>
              <a:buNone/>
            </a:pPr>
            <a:r>
              <a:rPr lang="en-US" sz="2000" dirty="0" smtClean="0"/>
              <a:t> </a:t>
            </a:r>
          </a:p>
        </p:txBody>
      </p:sp>
      <p:pic>
        <p:nvPicPr>
          <p:cNvPr id="6" name="Picture 5" descr="entelo more likely to move"/>
          <p:cNvPicPr/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94" t="24862" r="4959" b="27405"/>
          <a:stretch/>
        </p:blipFill>
        <p:spPr bwMode="auto">
          <a:xfrm>
            <a:off x="457200" y="2552281"/>
            <a:ext cx="8658772" cy="3543720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202944" y="6357525"/>
            <a:ext cx="55803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0000"/>
                </a:solidFill>
              </a:rPr>
              <a:t>Source: entelo.com using 1 million resumes</a:t>
            </a:r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3" name="Left Arrow 2"/>
          <p:cNvSpPr/>
          <p:nvPr/>
        </p:nvSpPr>
        <p:spPr bwMode="auto">
          <a:xfrm rot="21089436">
            <a:off x="4133589" y="4120156"/>
            <a:ext cx="3201865" cy="533400"/>
          </a:xfrm>
          <a:prstGeom prst="leftArrow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lnSpc>
                <a:spcPts val="1500"/>
              </a:lnSpc>
            </a:pPr>
            <a:r>
              <a:rPr lang="en-US" sz="1800" dirty="0" smtClean="0">
                <a:solidFill>
                  <a:srgbClr val="000000"/>
                </a:solidFill>
              </a:rPr>
              <a:t>Anniversary date at 36 months</a:t>
            </a:r>
          </a:p>
        </p:txBody>
      </p:sp>
      <p:sp>
        <p:nvSpPr>
          <p:cNvPr id="10" name="Left Arrow 9"/>
          <p:cNvSpPr/>
          <p:nvPr/>
        </p:nvSpPr>
        <p:spPr bwMode="auto">
          <a:xfrm rot="21089436">
            <a:off x="2841303" y="3134332"/>
            <a:ext cx="3190758" cy="533400"/>
          </a:xfrm>
          <a:prstGeom prst="leftArrow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lnSpc>
                <a:spcPts val="1500"/>
              </a:lnSpc>
            </a:pPr>
            <a:r>
              <a:rPr lang="en-US" sz="1800" dirty="0" smtClean="0">
                <a:solidFill>
                  <a:srgbClr val="000000"/>
                </a:solidFill>
              </a:rPr>
              <a:t>Anniversary date at 24 months</a:t>
            </a:r>
          </a:p>
        </p:txBody>
      </p:sp>
      <p:sp>
        <p:nvSpPr>
          <p:cNvPr id="11" name="Left Arrow 10"/>
          <p:cNvSpPr/>
          <p:nvPr/>
        </p:nvSpPr>
        <p:spPr bwMode="auto">
          <a:xfrm rot="21089436">
            <a:off x="1697837" y="2226774"/>
            <a:ext cx="3275226" cy="533400"/>
          </a:xfrm>
          <a:prstGeom prst="leftArrow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>
              <a:lnSpc>
                <a:spcPts val="1700"/>
              </a:lnSpc>
            </a:pPr>
            <a:r>
              <a:rPr lang="en-US" sz="1800" dirty="0" smtClean="0">
                <a:solidFill>
                  <a:srgbClr val="000000"/>
                </a:solidFill>
              </a:rPr>
              <a:t>Anniversary date at 12 months</a:t>
            </a:r>
          </a:p>
        </p:txBody>
      </p:sp>
      <p:cxnSp>
        <p:nvCxnSpPr>
          <p:cNvPr id="5" name="Straight Arrow Connector 4"/>
          <p:cNvCxnSpPr/>
          <p:nvPr/>
        </p:nvCxnSpPr>
        <p:spPr bwMode="auto">
          <a:xfrm flipV="1">
            <a:off x="1430955" y="4419600"/>
            <a:ext cx="0" cy="457200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7" name="Straight Arrow Connector 16"/>
          <p:cNvCxnSpPr/>
          <p:nvPr/>
        </p:nvCxnSpPr>
        <p:spPr bwMode="auto">
          <a:xfrm flipV="1">
            <a:off x="2590800" y="4737917"/>
            <a:ext cx="0" cy="457200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8" name="Straight Arrow Connector 17"/>
          <p:cNvCxnSpPr/>
          <p:nvPr/>
        </p:nvCxnSpPr>
        <p:spPr bwMode="auto">
          <a:xfrm flipV="1">
            <a:off x="3810000" y="5334000"/>
            <a:ext cx="0" cy="304800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20" name="Straight Arrow Connector 19"/>
          <p:cNvCxnSpPr/>
          <p:nvPr/>
        </p:nvCxnSpPr>
        <p:spPr bwMode="auto">
          <a:xfrm flipV="1">
            <a:off x="6629400" y="6057900"/>
            <a:ext cx="0" cy="457200"/>
          </a:xfrm>
          <a:prstGeom prst="straightConnector1">
            <a:avLst/>
          </a:prstGeom>
          <a:solidFill>
            <a:schemeClr val="accent1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5" name="TextBox 14"/>
          <p:cNvSpPr txBox="1"/>
          <p:nvPr/>
        </p:nvSpPr>
        <p:spPr>
          <a:xfrm>
            <a:off x="6751145" y="6107824"/>
            <a:ext cx="20115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0000"/>
                </a:solidFill>
              </a:rPr>
              <a:t>Waiting period</a:t>
            </a:r>
            <a:endParaRPr lang="en-US" sz="2400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-26796" y="1025453"/>
            <a:ext cx="9170796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300"/>
              </a:lnSpc>
            </a:pPr>
            <a:r>
              <a:rPr lang="en-US" sz="3000" b="1" dirty="0" smtClean="0">
                <a:solidFill>
                  <a:srgbClr val="000000"/>
                </a:solidFill>
              </a:rPr>
              <a:t>Knowing what causes these “turnover spikes” can improve your own firm’s </a:t>
            </a:r>
            <a:r>
              <a:rPr lang="en-US" sz="3000" b="1" u="sng" dirty="0" smtClean="0">
                <a:solidFill>
                  <a:srgbClr val="000000"/>
                </a:solidFill>
              </a:rPr>
              <a:t>retention</a:t>
            </a:r>
            <a:r>
              <a:rPr lang="en-US" sz="3000" b="1" dirty="0" smtClean="0">
                <a:solidFill>
                  <a:srgbClr val="000000"/>
                </a:solidFill>
              </a:rPr>
              <a:t> and recruiting </a:t>
            </a:r>
            <a:endParaRPr lang="en-US" sz="3000" b="1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6200" y="1999194"/>
            <a:ext cx="223170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</a:rPr>
              <a:t>Employees that quit</a:t>
            </a:r>
            <a:endParaRPr lang="en-US" sz="2000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59667" y="6010246"/>
            <a:ext cx="188545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</a:rPr>
              <a:t>Years at the firm</a:t>
            </a:r>
            <a:endParaRPr lang="en-US" sz="20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3923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animBg="1"/>
      <p:bldP spid="10" grpId="0" animBg="1"/>
      <p:bldP spid="11" grpId="0" animBg="1"/>
      <p:bldP spid="15" grpId="0"/>
      <p:bldP spid="7" grpId="0"/>
      <p:bldP spid="19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532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74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by… being forward-looking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2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10)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Tell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the CEO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about </a:t>
            </a:r>
            <a:r>
              <a:rPr lang="en-US" b="1" u="sng" dirty="0">
                <a:solidFill>
                  <a:schemeClr val="accent6">
                    <a:lumMod val="75000"/>
                  </a:schemeClr>
                </a:solidFill>
              </a:rPr>
              <a:t>the future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, not history</a:t>
            </a:r>
          </a:p>
          <a:p>
            <a:pPr marL="0" indent="0" defTabSz="114300" eaLnBrk="1" hangingPunct="1">
              <a:lnSpc>
                <a:spcPts val="384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b="1" dirty="0"/>
              <a:t>Deemphasize historical (yesterday) </a:t>
            </a:r>
            <a:r>
              <a:rPr lang="en-US" b="1" dirty="0" smtClean="0"/>
              <a:t>metrics like: </a:t>
            </a:r>
            <a:endParaRPr lang="en-US" b="1" dirty="0"/>
          </a:p>
          <a:p>
            <a:pPr defTabSz="114300" eaLnBrk="1" hangingPunct="1">
              <a:lnSpc>
                <a:spcPts val="384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/>
              <a:t>Last year’s </a:t>
            </a:r>
            <a:r>
              <a:rPr lang="en-US" b="1" dirty="0"/>
              <a:t>turnover</a:t>
            </a:r>
          </a:p>
          <a:p>
            <a:pPr defTabSz="114300" eaLnBrk="1" hangingPunct="1">
              <a:lnSpc>
                <a:spcPts val="384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/>
              <a:t>Last year’s number of </a:t>
            </a:r>
            <a:r>
              <a:rPr lang="en-US" b="1" dirty="0"/>
              <a:t>new-hires</a:t>
            </a:r>
          </a:p>
          <a:p>
            <a:pPr defTabSz="114300" eaLnBrk="1" hangingPunct="1">
              <a:lnSpc>
                <a:spcPts val="384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/>
              <a:t>Last year’s </a:t>
            </a:r>
            <a:r>
              <a:rPr lang="en-US" b="1" dirty="0"/>
              <a:t>productivity</a:t>
            </a:r>
            <a:r>
              <a:rPr lang="en-US" dirty="0"/>
              <a:t> (revenue per employee)</a:t>
            </a:r>
          </a:p>
          <a:p>
            <a:pPr defTabSz="114300" eaLnBrk="1" hangingPunct="1">
              <a:lnSpc>
                <a:spcPts val="384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/>
              <a:t>Last year’s </a:t>
            </a:r>
            <a:r>
              <a:rPr lang="en-US" b="1" dirty="0"/>
              <a:t>performance management</a:t>
            </a:r>
            <a:r>
              <a:rPr lang="en-US" dirty="0"/>
              <a:t> successes</a:t>
            </a:r>
          </a:p>
          <a:p>
            <a:pPr defTabSz="114300" eaLnBrk="1" hangingPunct="1">
              <a:lnSpc>
                <a:spcPts val="384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/>
              <a:t>Last year’s </a:t>
            </a:r>
            <a:r>
              <a:rPr lang="en-US" b="1" dirty="0" smtClean="0"/>
              <a:t>diversity</a:t>
            </a:r>
            <a:endParaRPr lang="en-US" b="1" dirty="0"/>
          </a:p>
          <a:p>
            <a:pPr marL="0" indent="0" defTabSz="114300" eaLnBrk="1" hangingPunct="1">
              <a:lnSpc>
                <a:spcPts val="384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Instead a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shift is needed in HR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to where…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  <a:p>
            <a:pPr marL="404813" indent="-404813" defTabSz="114300" eaLnBrk="1" hangingPunct="1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Managers </a:t>
            </a:r>
            <a:r>
              <a:rPr lang="en-US" dirty="0"/>
              <a:t>have</a:t>
            </a:r>
            <a:r>
              <a:rPr lang="en-US" b="1" dirty="0"/>
              <a:t> “real time data” on their phones, </a:t>
            </a:r>
            <a:r>
              <a:rPr lang="en-US" dirty="0"/>
              <a:t>so they know what’s </a:t>
            </a:r>
            <a:r>
              <a:rPr lang="en-US" dirty="0" smtClean="0"/>
              <a:t>happening… </a:t>
            </a:r>
            <a:r>
              <a:rPr lang="en-US" b="1" dirty="0"/>
              <a:t>right now</a:t>
            </a:r>
          </a:p>
          <a:p>
            <a:pPr marL="404813" indent="-404813" defTabSz="114300" eaLnBrk="1" hangingPunct="1">
              <a:lnSpc>
                <a:spcPts val="3840"/>
              </a:lnSpc>
              <a:spcBef>
                <a:spcPts val="0"/>
              </a:spcBef>
              <a:buFont typeface="+mj-lt"/>
              <a:buAutoNum type="arabicPeriod"/>
              <a:tabLst>
                <a:tab pos="1887538" algn="l"/>
                <a:tab pos="2624138" algn="l"/>
              </a:tabLst>
              <a:defRPr/>
            </a:pPr>
            <a:r>
              <a:rPr lang="en-US" b="1" dirty="0"/>
              <a:t>Forward looking predictive metrics…</a:t>
            </a:r>
            <a:r>
              <a:rPr lang="en-US" dirty="0"/>
              <a:t> give mgrs. </a:t>
            </a:r>
            <a:r>
              <a:rPr lang="en-US" b="1" dirty="0"/>
              <a:t> JIT alerts… </a:t>
            </a:r>
            <a:r>
              <a:rPr lang="en-US" sz="3100" dirty="0"/>
              <a:t>so they can</a:t>
            </a:r>
            <a:r>
              <a:rPr lang="en-US" sz="3100" b="1" dirty="0"/>
              <a:t> mitigate upcoming issues</a:t>
            </a:r>
          </a:p>
        </p:txBody>
      </p:sp>
    </p:spTree>
    <p:extLst>
      <p:ext uri="{BB962C8B-B14F-4D97-AF65-F5344CB8AC3E}">
        <p14:creationId xmlns:p14="http://schemas.microsoft.com/office/powerpoint/2010/main" val="136303167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4269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AFC72B18-7B2C-4422-82BA-03ACE7798AC2}" type="slidenum">
              <a:rPr lang="en-US" sz="1400" smtClean="0">
                <a:solidFill>
                  <a:srgbClr val="000000"/>
                </a:solidFill>
              </a:rPr>
              <a:pPr eaLnBrk="1" hangingPunct="1"/>
              <a:t>75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2048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52400"/>
            <a:ext cx="9144000" cy="685800"/>
          </a:xfrm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</a:pPr>
            <a:r>
              <a:rPr lang="en-US" dirty="0" smtClean="0">
                <a:solidFill>
                  <a:srgbClr val="FFFF00"/>
                </a:solidFill>
              </a:rPr>
              <a:t>HR must tell CEO’s about </a:t>
            </a:r>
            <a:r>
              <a:rPr lang="en-US" u="sng" dirty="0" smtClean="0">
                <a:solidFill>
                  <a:srgbClr val="FFFF00"/>
                </a:solidFill>
              </a:rPr>
              <a:t>what will happen soon</a:t>
            </a:r>
          </a:p>
        </p:txBody>
      </p:sp>
      <p:sp>
        <p:nvSpPr>
          <p:cNvPr id="14049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6200" y="990600"/>
            <a:ext cx="8991600" cy="5867400"/>
          </a:xfrm>
        </p:spPr>
        <p:txBody>
          <a:bodyPr/>
          <a:lstStyle/>
          <a:p>
            <a:pPr marL="0" indent="0" defTabSz="114300" eaLnBrk="1" hangingPunct="1">
              <a:lnSpc>
                <a:spcPts val="36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b="1" u="sng" dirty="0" smtClean="0"/>
              <a:t>Predictive analytics give you a “heads up” about the future</a:t>
            </a:r>
            <a:r>
              <a:rPr lang="en-US" b="1" dirty="0" smtClean="0"/>
              <a:t> </a:t>
            </a:r>
            <a:r>
              <a:rPr lang="en-US" sz="2900" dirty="0" smtClean="0"/>
              <a:t>(what is going to happen, when, where </a:t>
            </a:r>
            <a:r>
              <a:rPr lang="en-US" sz="2900" dirty="0"/>
              <a:t>&amp;</a:t>
            </a:r>
            <a:r>
              <a:rPr lang="en-US" sz="2900" dirty="0" smtClean="0"/>
              <a:t> why)</a:t>
            </a:r>
          </a:p>
          <a:p>
            <a:pPr marL="0" indent="0" defTabSz="114300" eaLnBrk="1" hangingPunct="1">
              <a:lnSpc>
                <a:spcPts val="36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b="1" dirty="0" smtClean="0"/>
              <a:t>Some examples of </a:t>
            </a:r>
            <a:r>
              <a:rPr lang="en-US" b="1" u="sng" dirty="0" smtClean="0"/>
              <a:t>predictions that add value</a:t>
            </a:r>
          </a:p>
          <a:p>
            <a:pPr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Upcoming </a:t>
            </a:r>
            <a:r>
              <a:rPr lang="en-US" b="1" dirty="0" smtClean="0"/>
              <a:t>turnover </a:t>
            </a:r>
            <a:r>
              <a:rPr lang="en-US" dirty="0" smtClean="0"/>
              <a:t>(individuals and jobs)</a:t>
            </a:r>
          </a:p>
          <a:p>
            <a:pPr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/>
              <a:t>Upcoming </a:t>
            </a:r>
            <a:r>
              <a:rPr lang="en-US" b="1" dirty="0"/>
              <a:t>drops in productivity</a:t>
            </a:r>
            <a:r>
              <a:rPr lang="en-US" dirty="0"/>
              <a:t> </a:t>
            </a:r>
            <a:r>
              <a:rPr lang="en-US" sz="2000" dirty="0"/>
              <a:t>(individual, SBU &amp; team)</a:t>
            </a:r>
            <a:r>
              <a:rPr lang="en-US" dirty="0"/>
              <a:t> </a:t>
            </a:r>
            <a:endParaRPr lang="en-US" b="1" dirty="0"/>
          </a:p>
          <a:p>
            <a:pPr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Upcoming open positions </a:t>
            </a:r>
            <a:r>
              <a:rPr lang="en-US" b="1" dirty="0" smtClean="0"/>
              <a:t>for pipeline recruiting</a:t>
            </a:r>
          </a:p>
          <a:p>
            <a:pPr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/>
              <a:t>Upcoming </a:t>
            </a:r>
            <a:r>
              <a:rPr lang="en-US" b="1" dirty="0" smtClean="0"/>
              <a:t>supply / demand</a:t>
            </a:r>
            <a:r>
              <a:rPr lang="en-US" dirty="0" smtClean="0"/>
              <a:t> </a:t>
            </a:r>
            <a:r>
              <a:rPr lang="en-US" dirty="0"/>
              <a:t>for talent</a:t>
            </a:r>
          </a:p>
          <a:p>
            <a:pPr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Changing </a:t>
            </a:r>
            <a:r>
              <a:rPr lang="en-US" b="1" dirty="0" smtClean="0"/>
              <a:t>attraction </a:t>
            </a:r>
            <a:r>
              <a:rPr lang="en-US" b="1" dirty="0"/>
              <a:t>factors</a:t>
            </a:r>
            <a:r>
              <a:rPr lang="en-US" dirty="0"/>
              <a:t> of top performers</a:t>
            </a:r>
          </a:p>
          <a:p>
            <a:pPr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The </a:t>
            </a:r>
            <a:r>
              <a:rPr lang="en-US" b="1" dirty="0" smtClean="0"/>
              <a:t>career trajectory</a:t>
            </a:r>
            <a:r>
              <a:rPr lang="en-US" dirty="0" smtClean="0"/>
              <a:t> of your top employees</a:t>
            </a:r>
          </a:p>
          <a:p>
            <a:pPr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Upcoming </a:t>
            </a:r>
            <a:r>
              <a:rPr lang="en-US" b="1" dirty="0" smtClean="0"/>
              <a:t>obsolescence</a:t>
            </a:r>
            <a:r>
              <a:rPr lang="en-US" dirty="0" smtClean="0"/>
              <a:t> of some </a:t>
            </a:r>
            <a:r>
              <a:rPr lang="en-US" dirty="0"/>
              <a:t>employees</a:t>
            </a:r>
            <a:endParaRPr lang="en-US" b="1" dirty="0" smtClean="0"/>
          </a:p>
          <a:p>
            <a:pPr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Changing </a:t>
            </a:r>
            <a:r>
              <a:rPr lang="en-US" b="1" dirty="0" smtClean="0"/>
              <a:t>motivators</a:t>
            </a:r>
            <a:r>
              <a:rPr lang="en-US" dirty="0" smtClean="0"/>
              <a:t> for employees</a:t>
            </a:r>
          </a:p>
          <a:p>
            <a:pPr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Upcoming </a:t>
            </a:r>
            <a:r>
              <a:rPr lang="en-US" b="1" dirty="0" smtClean="0"/>
              <a:t>talent</a:t>
            </a:r>
            <a:r>
              <a:rPr lang="en-US" dirty="0" smtClean="0"/>
              <a:t> </a:t>
            </a:r>
            <a:r>
              <a:rPr lang="en-US" b="1" dirty="0" smtClean="0"/>
              <a:t>competitor talent actions</a:t>
            </a:r>
          </a:p>
        </p:txBody>
      </p:sp>
    </p:spTree>
    <p:extLst>
      <p:ext uri="{BB962C8B-B14F-4D97-AF65-F5344CB8AC3E}">
        <p14:creationId xmlns:p14="http://schemas.microsoft.com/office/powerpoint/2010/main" val="42247572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9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9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49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30163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76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by… maintaining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 a competitive lead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11)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Provide </a:t>
            </a:r>
            <a:r>
              <a:rPr lang="en-US" b="1" u="sng" dirty="0">
                <a:solidFill>
                  <a:schemeClr val="accent6">
                    <a:lumMod val="75000"/>
                  </a:schemeClr>
                </a:solidFill>
              </a:rPr>
              <a:t>a competitive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advantage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in TM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defTabSz="114300" eaLnBrk="1" hangingPunct="1">
              <a:lnSpc>
                <a:spcPts val="37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sz="3100" b="1" dirty="0" smtClean="0"/>
              <a:t>Maintain a competitive advantage by ensuring that:</a:t>
            </a:r>
            <a:r>
              <a:rPr lang="en-US" b="1" dirty="0" smtClean="0"/>
              <a:t> </a:t>
            </a:r>
            <a:endParaRPr lang="en-US" b="1" dirty="0"/>
          </a:p>
          <a:p>
            <a:pPr defTabSz="114300" eaLnBrk="1" hangingPunct="1">
              <a:lnSpc>
                <a:spcPts val="37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/>
              <a:t>We conduct a </a:t>
            </a:r>
            <a:r>
              <a:rPr lang="en-US" b="1" dirty="0"/>
              <a:t>continuous competitive </a:t>
            </a:r>
            <a:r>
              <a:rPr lang="en-US" b="1" dirty="0" smtClean="0"/>
              <a:t>analysis </a:t>
            </a:r>
            <a:r>
              <a:rPr lang="en-US" dirty="0" smtClean="0"/>
              <a:t>that allows us </a:t>
            </a:r>
            <a:r>
              <a:rPr lang="en-US" b="1" dirty="0" smtClean="0"/>
              <a:t>to stay one step ahead</a:t>
            </a:r>
            <a:endParaRPr lang="en-US" b="1" dirty="0"/>
          </a:p>
          <a:p>
            <a:pPr defTabSz="114300" eaLnBrk="1" hangingPunct="1">
              <a:lnSpc>
                <a:spcPts val="37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Each of our </a:t>
            </a:r>
            <a:r>
              <a:rPr lang="en-US" b="1" dirty="0" smtClean="0"/>
              <a:t>talent processes / tools produces better results </a:t>
            </a:r>
            <a:r>
              <a:rPr lang="en-US" sz="2200" dirty="0" smtClean="0"/>
              <a:t>(recruiting, retention, development, innovation, WP)</a:t>
            </a:r>
          </a:p>
          <a:p>
            <a:pPr defTabSz="114300" eaLnBrk="1" hangingPunct="1">
              <a:lnSpc>
                <a:spcPts val="37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b="1" dirty="0"/>
              <a:t>Our </a:t>
            </a:r>
            <a:r>
              <a:rPr lang="en-US" b="1" dirty="0" smtClean="0"/>
              <a:t>managers, employees and HR staff </a:t>
            </a:r>
            <a:r>
              <a:rPr lang="en-US" dirty="0" smtClean="0"/>
              <a:t>are </a:t>
            </a:r>
            <a:r>
              <a:rPr lang="en-US" dirty="0"/>
              <a:t>superior to the </a:t>
            </a:r>
            <a:r>
              <a:rPr lang="en-US" dirty="0" smtClean="0"/>
              <a:t>competitors</a:t>
            </a:r>
          </a:p>
          <a:p>
            <a:pPr defTabSz="114300" eaLnBrk="1" hangingPunct="1">
              <a:lnSpc>
                <a:spcPts val="37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sz="3600" dirty="0" smtClean="0"/>
              <a:t>We</a:t>
            </a:r>
            <a:r>
              <a:rPr lang="en-US" dirty="0" smtClean="0"/>
              <a:t> have a positive</a:t>
            </a:r>
            <a:r>
              <a:rPr lang="en-US" b="1" dirty="0" smtClean="0"/>
              <a:t> give away / take away ratio?</a:t>
            </a:r>
          </a:p>
          <a:p>
            <a:pPr defTabSz="114300" eaLnBrk="1" hangingPunct="1">
              <a:lnSpc>
                <a:spcPts val="37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Develop a </a:t>
            </a:r>
            <a:r>
              <a:rPr lang="en-US" b="1" dirty="0" smtClean="0"/>
              <a:t>talent map covering which employees to retain </a:t>
            </a:r>
            <a:r>
              <a:rPr lang="en-US" dirty="0" smtClean="0"/>
              <a:t>and </a:t>
            </a:r>
            <a:r>
              <a:rPr lang="en-US" b="1" dirty="0" smtClean="0"/>
              <a:t>who to poach </a:t>
            </a:r>
            <a:r>
              <a:rPr lang="en-US" dirty="0" smtClean="0"/>
              <a:t>at our competitors</a:t>
            </a:r>
          </a:p>
          <a:p>
            <a:pPr defTabSz="114300" eaLnBrk="1" hangingPunct="1">
              <a:lnSpc>
                <a:spcPts val="37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We are</a:t>
            </a:r>
            <a:r>
              <a:rPr lang="en-US" b="1" dirty="0" smtClean="0"/>
              <a:t> the 1</a:t>
            </a:r>
            <a:r>
              <a:rPr lang="en-US" b="1" baseline="30000" dirty="0" smtClean="0"/>
              <a:t>st</a:t>
            </a:r>
            <a:r>
              <a:rPr lang="en-US" b="1" dirty="0" smtClean="0"/>
              <a:t> to test new TM approaches</a:t>
            </a:r>
          </a:p>
          <a:p>
            <a:pPr defTabSz="114300" eaLnBrk="1" hangingPunct="1">
              <a:lnSpc>
                <a:spcPts val="384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endParaRPr lang="en-US" sz="3100" b="1" dirty="0"/>
          </a:p>
        </p:txBody>
      </p:sp>
    </p:spTree>
    <p:extLst>
      <p:ext uri="{BB962C8B-B14F-4D97-AF65-F5344CB8AC3E}">
        <p14:creationId xmlns:p14="http://schemas.microsoft.com/office/powerpoint/2010/main" val="334058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686800" y="6518791"/>
            <a:ext cx="1905000" cy="457200"/>
          </a:xfrm>
        </p:spPr>
        <p:txBody>
          <a:bodyPr/>
          <a:lstStyle/>
          <a:p>
            <a:pPr>
              <a:defRPr/>
            </a:pPr>
            <a:fld id="{34D02196-4BFE-4E10-93EA-F4F54A30E0D9}" type="slidenum">
              <a:rPr lang="en-US" smtClean="0"/>
              <a:pPr>
                <a:defRPr/>
              </a:pPr>
              <a:t>77</a:t>
            </a:fld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" y="1053525"/>
            <a:ext cx="9144000" cy="5911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 smtClean="0">
              <a:solidFill>
                <a:srgbClr val="000000"/>
              </a:solidFill>
            </a:endParaRPr>
          </a:p>
          <a:p>
            <a:endParaRPr lang="en-US" dirty="0" smtClean="0">
              <a:solidFill>
                <a:srgbClr val="000000"/>
              </a:solidFill>
            </a:endParaRPr>
          </a:p>
          <a:p>
            <a:pPr>
              <a:lnSpc>
                <a:spcPts val="1700"/>
              </a:lnSpc>
            </a:pPr>
            <a:endParaRPr lang="en-US" sz="1600" b="1" dirty="0" smtClean="0">
              <a:solidFill>
                <a:srgbClr val="000000"/>
              </a:solidFill>
            </a:endParaRPr>
          </a:p>
          <a:p>
            <a:pPr>
              <a:lnSpc>
                <a:spcPts val="3000"/>
              </a:lnSpc>
            </a:pPr>
            <a:endParaRPr lang="en-US" sz="2800" b="1" dirty="0" smtClean="0">
              <a:solidFill>
                <a:srgbClr val="000000"/>
              </a:solidFill>
            </a:endParaRPr>
          </a:p>
          <a:p>
            <a:pPr>
              <a:lnSpc>
                <a:spcPts val="3000"/>
              </a:lnSpc>
            </a:pPr>
            <a:r>
              <a:rPr lang="en-US" sz="2800" b="1" dirty="0" smtClean="0">
                <a:solidFill>
                  <a:srgbClr val="000000"/>
                </a:solidFill>
              </a:rPr>
              <a:t>“We pay great employees up </a:t>
            </a:r>
            <a:r>
              <a:rPr lang="en-US" sz="2800" b="1" dirty="0">
                <a:solidFill>
                  <a:srgbClr val="000000"/>
                </a:solidFill>
              </a:rPr>
              <a:t>to 100% more</a:t>
            </a:r>
            <a:r>
              <a:rPr lang="en-US" sz="2800" dirty="0">
                <a:solidFill>
                  <a:srgbClr val="000000"/>
                </a:solidFill>
              </a:rPr>
              <a:t> </a:t>
            </a:r>
            <a:r>
              <a:rPr lang="en-US" sz="2800" dirty="0" smtClean="0">
                <a:solidFill>
                  <a:srgbClr val="000000"/>
                </a:solidFill>
              </a:rPr>
              <a:t>than other retailers”</a:t>
            </a:r>
          </a:p>
          <a:p>
            <a:pPr>
              <a:lnSpc>
                <a:spcPts val="3000"/>
              </a:lnSpc>
            </a:pPr>
            <a:endParaRPr lang="en-US" sz="2800" dirty="0" smtClean="0">
              <a:solidFill>
                <a:srgbClr val="000000"/>
              </a:solidFill>
            </a:endParaRPr>
          </a:p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rgbClr val="000000"/>
                </a:solidFill>
              </a:rPr>
              <a:t>But we get… “</a:t>
            </a:r>
            <a:r>
              <a:rPr lang="en-US" sz="2800" b="1" dirty="0" smtClean="0">
                <a:solidFill>
                  <a:srgbClr val="000000"/>
                </a:solidFill>
              </a:rPr>
              <a:t>three </a:t>
            </a:r>
            <a:r>
              <a:rPr lang="en-US" sz="2800" b="1" dirty="0">
                <a:solidFill>
                  <a:srgbClr val="000000"/>
                </a:solidFill>
              </a:rPr>
              <a:t>times the productivity at two times the payroll </a:t>
            </a:r>
            <a:r>
              <a:rPr lang="en-US" sz="2800" b="1" dirty="0" smtClean="0">
                <a:solidFill>
                  <a:srgbClr val="000000"/>
                </a:solidFill>
              </a:rPr>
              <a:t>cost</a:t>
            </a:r>
            <a:r>
              <a:rPr lang="en-US" sz="2800" dirty="0" smtClean="0">
                <a:solidFill>
                  <a:srgbClr val="000000"/>
                </a:solidFill>
              </a:rPr>
              <a:t>” (ROI)</a:t>
            </a:r>
          </a:p>
          <a:p>
            <a:pPr>
              <a:lnSpc>
                <a:spcPts val="3000"/>
              </a:lnSpc>
            </a:pPr>
            <a:endParaRPr lang="en-US" sz="2800" dirty="0" smtClean="0">
              <a:solidFill>
                <a:srgbClr val="000000"/>
              </a:solidFill>
            </a:endParaRPr>
          </a:p>
          <a:p>
            <a:pPr>
              <a:lnSpc>
                <a:spcPts val="3000"/>
              </a:lnSpc>
            </a:pPr>
            <a:r>
              <a:rPr lang="en-US" sz="2900" dirty="0" smtClean="0">
                <a:solidFill>
                  <a:srgbClr val="000000"/>
                </a:solidFill>
              </a:rPr>
              <a:t>“You </a:t>
            </a:r>
            <a:r>
              <a:rPr lang="en-US" sz="2900" dirty="0">
                <a:solidFill>
                  <a:srgbClr val="000000"/>
                </a:solidFill>
              </a:rPr>
              <a:t>save money, the customers win, and </a:t>
            </a:r>
            <a:r>
              <a:rPr lang="en-US" sz="2900" b="1" dirty="0">
                <a:solidFill>
                  <a:srgbClr val="000000"/>
                </a:solidFill>
              </a:rPr>
              <a:t>all the employees win because they get to work with someone </a:t>
            </a:r>
            <a:r>
              <a:rPr lang="en-US" sz="2900" b="1" dirty="0" smtClean="0">
                <a:solidFill>
                  <a:srgbClr val="000000"/>
                </a:solidFill>
              </a:rPr>
              <a:t>great</a:t>
            </a:r>
            <a:r>
              <a:rPr lang="en-US" sz="2900" dirty="0" smtClean="0">
                <a:solidFill>
                  <a:srgbClr val="000000"/>
                </a:solidFill>
              </a:rPr>
              <a:t>” </a:t>
            </a:r>
          </a:p>
          <a:p>
            <a:pPr>
              <a:lnSpc>
                <a:spcPts val="3000"/>
              </a:lnSpc>
            </a:pPr>
            <a:r>
              <a:rPr lang="en-US" sz="2800" dirty="0" smtClean="0">
                <a:solidFill>
                  <a:srgbClr val="000000"/>
                </a:solidFill>
              </a:rPr>
              <a:t> </a:t>
            </a:r>
          </a:p>
          <a:p>
            <a:pPr>
              <a:lnSpc>
                <a:spcPts val="3000"/>
              </a:lnSpc>
            </a:pPr>
            <a:r>
              <a:rPr lang="en-US" sz="2900" dirty="0" smtClean="0">
                <a:solidFill>
                  <a:srgbClr val="000000"/>
                </a:solidFill>
              </a:rPr>
              <a:t>They have a </a:t>
            </a:r>
            <a:r>
              <a:rPr lang="en-US" sz="2900" b="1" dirty="0" smtClean="0">
                <a:solidFill>
                  <a:srgbClr val="000000"/>
                </a:solidFill>
              </a:rPr>
              <a:t>“10 % </a:t>
            </a:r>
            <a:r>
              <a:rPr lang="en-US" sz="2900" b="1" dirty="0">
                <a:solidFill>
                  <a:srgbClr val="000000"/>
                </a:solidFill>
              </a:rPr>
              <a:t>turnover </a:t>
            </a:r>
            <a:r>
              <a:rPr lang="en-US" sz="2900" b="1" dirty="0" smtClean="0">
                <a:solidFill>
                  <a:srgbClr val="000000"/>
                </a:solidFill>
              </a:rPr>
              <a:t>rate” vs. 75%</a:t>
            </a:r>
            <a:r>
              <a:rPr lang="en-US" sz="2900" dirty="0" smtClean="0">
                <a:solidFill>
                  <a:srgbClr val="000000"/>
                </a:solidFill>
              </a:rPr>
              <a:t> in the industry</a:t>
            </a:r>
          </a:p>
          <a:p>
            <a:pPr>
              <a:lnSpc>
                <a:spcPts val="3000"/>
              </a:lnSpc>
            </a:pPr>
            <a:endParaRPr lang="en-US" sz="2800" dirty="0">
              <a:solidFill>
                <a:srgbClr val="00000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18500" t="72299" r="63500" b="14138"/>
          <a:stretch/>
        </p:blipFill>
        <p:spPr>
          <a:xfrm>
            <a:off x="3390901" y="1053525"/>
            <a:ext cx="5486400" cy="127635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34159" y="1161656"/>
            <a:ext cx="3090042" cy="89574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345" y="6493810"/>
            <a:ext cx="31456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0000"/>
                </a:solidFill>
              </a:rPr>
              <a:t>Source : Container store web site (Texas)</a:t>
            </a:r>
            <a:endParaRPr lang="en-US" sz="1400" dirty="0">
              <a:solidFill>
                <a:srgbClr val="000000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4159" y="-83116"/>
            <a:ext cx="9109841" cy="9130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3200"/>
              </a:lnSpc>
            </a:pPr>
            <a:r>
              <a:rPr lang="en-US" dirty="0"/>
              <a:t/>
            </a:r>
            <a:br>
              <a:rPr lang="en-US" dirty="0"/>
            </a:br>
            <a:r>
              <a:rPr lang="en-US" sz="3100" b="1" dirty="0" smtClean="0">
                <a:solidFill>
                  <a:srgbClr val="FFFF00"/>
                </a:solidFill>
              </a:rPr>
              <a:t>A </a:t>
            </a:r>
            <a:r>
              <a:rPr lang="en-US" sz="3100" b="1" dirty="0">
                <a:solidFill>
                  <a:srgbClr val="FFFF00"/>
                </a:solidFill>
              </a:rPr>
              <a:t>retail store </a:t>
            </a:r>
            <a:r>
              <a:rPr lang="en-US" sz="3100" b="1" dirty="0" smtClean="0">
                <a:solidFill>
                  <a:srgbClr val="FFFF00"/>
                </a:solidFill>
              </a:rPr>
              <a:t>where TM provides </a:t>
            </a:r>
            <a:r>
              <a:rPr lang="en-US" sz="3100" b="1" u="sng" dirty="0">
                <a:solidFill>
                  <a:srgbClr val="FFFF00"/>
                </a:solidFill>
              </a:rPr>
              <a:t>a competitive </a:t>
            </a:r>
            <a:r>
              <a:rPr lang="en-US" sz="3100" b="1" u="sng" dirty="0" smtClean="0">
                <a:solidFill>
                  <a:srgbClr val="FFFF00"/>
                </a:solidFill>
              </a:rPr>
              <a:t>adv</a:t>
            </a:r>
            <a:r>
              <a:rPr lang="en-US" sz="3100" b="1" dirty="0" smtClean="0">
                <a:solidFill>
                  <a:srgbClr val="FFFF00"/>
                </a:solidFill>
              </a:rPr>
              <a:t>.</a:t>
            </a:r>
            <a:endParaRPr lang="en-US" sz="3100" b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7613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30163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78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by… embracing technology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6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12) Utilize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technology everywhere</a:t>
            </a:r>
          </a:p>
          <a:p>
            <a:pPr marL="0" indent="0">
              <a:lnSpc>
                <a:spcPts val="3600"/>
              </a:lnSpc>
              <a:spcBef>
                <a:spcPts val="0"/>
              </a:spcBef>
              <a:buNone/>
            </a:pPr>
            <a:r>
              <a:rPr lang="en-US" b="1" dirty="0" smtClean="0"/>
              <a:t>Technology provides… speed, consistency, global reach, cost-cutting and increased capability</a:t>
            </a:r>
          </a:p>
          <a:p>
            <a:pPr marL="0" indent="0" defTabSz="114300" eaLnBrk="1" hangingPunct="1">
              <a:lnSpc>
                <a:spcPts val="3600"/>
              </a:lnSpc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Many HR areas are being transformed by technology</a:t>
            </a:r>
          </a:p>
          <a:p>
            <a:pPr lvl="1"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sz="3200" b="1" dirty="0" smtClean="0">
                <a:latin typeface="+mn-lt"/>
              </a:rPr>
              <a:t>VR training </a:t>
            </a:r>
            <a:r>
              <a:rPr lang="en-US" sz="3200" dirty="0" smtClean="0">
                <a:latin typeface="+mn-lt"/>
              </a:rPr>
              <a:t>and assessment</a:t>
            </a:r>
          </a:p>
          <a:p>
            <a:pPr lvl="1"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sz="3200" b="1" dirty="0" smtClean="0">
                <a:latin typeface="+mn-lt"/>
              </a:rPr>
              <a:t>Video interviewing</a:t>
            </a:r>
            <a:r>
              <a:rPr lang="en-US" sz="3200" dirty="0" smtClean="0">
                <a:latin typeface="+mn-lt"/>
              </a:rPr>
              <a:t> and </a:t>
            </a:r>
            <a:r>
              <a:rPr lang="en-US" sz="3200" b="1" dirty="0" smtClean="0">
                <a:latin typeface="+mn-lt"/>
              </a:rPr>
              <a:t>AI assessment</a:t>
            </a:r>
          </a:p>
          <a:p>
            <a:pPr lvl="1"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sz="3200" dirty="0" smtClean="0">
                <a:latin typeface="+mn-lt"/>
              </a:rPr>
              <a:t>Algorithms covering </a:t>
            </a:r>
            <a:r>
              <a:rPr lang="en-US" sz="3200" b="1" dirty="0" smtClean="0">
                <a:latin typeface="+mn-lt"/>
              </a:rPr>
              <a:t>who is likely to quit</a:t>
            </a:r>
            <a:r>
              <a:rPr lang="en-US" sz="3200" dirty="0" smtClean="0">
                <a:latin typeface="+mn-lt"/>
              </a:rPr>
              <a:t> and which prospect targets are likely to start looking</a:t>
            </a:r>
          </a:p>
          <a:p>
            <a:pPr lvl="1"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sz="3200" dirty="0" smtClean="0">
                <a:latin typeface="+mn-lt"/>
              </a:rPr>
              <a:t>Office patterns for </a:t>
            </a:r>
            <a:r>
              <a:rPr lang="en-US" sz="3200" b="1" dirty="0" smtClean="0">
                <a:latin typeface="+mn-lt"/>
              </a:rPr>
              <a:t>improved decision-making, collaboration and innovation</a:t>
            </a:r>
          </a:p>
          <a:p>
            <a:pPr lvl="1"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sz="3200" dirty="0" smtClean="0">
                <a:latin typeface="+mn-lt"/>
              </a:rPr>
              <a:t>AI to find who is creating original knowledge</a:t>
            </a:r>
          </a:p>
          <a:p>
            <a:pPr lvl="1" defTabSz="114300" eaLnBrk="1" hangingPunct="1">
              <a:lnSpc>
                <a:spcPts val="3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sz="3200" dirty="0" smtClean="0">
                <a:latin typeface="+mn-lt"/>
              </a:rPr>
              <a:t>Projecting </a:t>
            </a:r>
            <a:r>
              <a:rPr lang="en-US" sz="3200" b="1" dirty="0" smtClean="0">
                <a:latin typeface="+mn-lt"/>
              </a:rPr>
              <a:t>career trajectory</a:t>
            </a:r>
            <a:r>
              <a:rPr lang="en-US" sz="3200" dirty="0" smtClean="0">
                <a:latin typeface="+mn-lt"/>
              </a:rPr>
              <a:t> and perf. flatlining</a:t>
            </a:r>
          </a:p>
        </p:txBody>
      </p:sp>
    </p:spTree>
    <p:extLst>
      <p:ext uri="{BB962C8B-B14F-4D97-AF65-F5344CB8AC3E}">
        <p14:creationId xmlns:p14="http://schemas.microsoft.com/office/powerpoint/2010/main" val="109711795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30163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79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by…reducing HR’s focus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on cost-cutting 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40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13) Revenue generation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is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superior to cost savings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/>
              <a:t>Rev - </a:t>
            </a:r>
            <a:r>
              <a:rPr lang="en-US" dirty="0" smtClean="0"/>
              <a:t>shows</a:t>
            </a:r>
            <a:r>
              <a:rPr lang="en-US" b="1" dirty="0" smtClean="0"/>
              <a:t> competitiveness </a:t>
            </a:r>
            <a:r>
              <a:rPr lang="en-US" b="1" dirty="0"/>
              <a:t>in the marketplace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/>
              <a:t>Rev – show that </a:t>
            </a:r>
            <a:r>
              <a:rPr lang="en-US" b="1" dirty="0"/>
              <a:t>your products are superior / </a:t>
            </a:r>
            <a:r>
              <a:rPr lang="en-US" b="1" dirty="0" smtClean="0"/>
              <a:t>innovative… </a:t>
            </a:r>
            <a:r>
              <a:rPr lang="en-US" dirty="0" smtClean="0"/>
              <a:t>so </a:t>
            </a:r>
            <a:r>
              <a:rPr lang="en-US" dirty="0"/>
              <a:t>you can charge more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/>
              <a:t>Rev – shows that you have a strong </a:t>
            </a:r>
            <a:r>
              <a:rPr lang="en-US" b="1" dirty="0"/>
              <a:t>product brand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/>
              <a:t>Rev – shows that you have great </a:t>
            </a:r>
            <a:r>
              <a:rPr lang="en-US" b="1" dirty="0"/>
              <a:t>customer service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>
                <a:solidFill>
                  <a:srgbClr val="C00000"/>
                </a:solidFill>
              </a:rPr>
              <a:t>Cost-cutting</a:t>
            </a:r>
            <a:r>
              <a:rPr lang="en-US" dirty="0"/>
              <a:t> </a:t>
            </a:r>
            <a:r>
              <a:rPr lang="en-US" sz="2800" dirty="0"/>
              <a:t>– </a:t>
            </a:r>
            <a:r>
              <a:rPr lang="en-US" dirty="0"/>
              <a:t>requires </a:t>
            </a:r>
            <a:r>
              <a:rPr lang="en-US" b="1" dirty="0"/>
              <a:t>no business savvy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>
                <a:solidFill>
                  <a:srgbClr val="C00000"/>
                </a:solidFill>
              </a:rPr>
              <a:t>Cost-cutting</a:t>
            </a:r>
            <a:r>
              <a:rPr lang="en-US" dirty="0"/>
              <a:t> </a:t>
            </a:r>
            <a:r>
              <a:rPr lang="en-US" sz="2800" dirty="0"/>
              <a:t>–</a:t>
            </a:r>
            <a:r>
              <a:rPr lang="en-US" dirty="0"/>
              <a:t> takes your </a:t>
            </a:r>
            <a:r>
              <a:rPr lang="en-US" b="1" dirty="0"/>
              <a:t>focus away from </a:t>
            </a:r>
            <a:r>
              <a:rPr lang="en-US" b="1" dirty="0" smtClean="0"/>
              <a:t>growth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 smtClean="0">
                <a:solidFill>
                  <a:srgbClr val="C00000"/>
                </a:solidFill>
              </a:rPr>
              <a:t>Cost-cutting</a:t>
            </a:r>
            <a:r>
              <a:rPr lang="en-US" dirty="0" smtClean="0"/>
              <a:t> </a:t>
            </a:r>
            <a:r>
              <a:rPr lang="en-US" sz="2400" dirty="0"/>
              <a:t>–</a:t>
            </a:r>
            <a:r>
              <a:rPr lang="en-US" dirty="0"/>
              <a:t> </a:t>
            </a:r>
            <a:r>
              <a:rPr lang="en-US" dirty="0" smtClean="0"/>
              <a:t>often </a:t>
            </a:r>
            <a:r>
              <a:rPr lang="en-US" b="1" dirty="0"/>
              <a:t>reduces quality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>
                <a:solidFill>
                  <a:srgbClr val="C00000"/>
                </a:solidFill>
              </a:rPr>
              <a:t>Cost-cutting</a:t>
            </a:r>
            <a:r>
              <a:rPr lang="en-US" dirty="0"/>
              <a:t> </a:t>
            </a:r>
            <a:r>
              <a:rPr lang="en-US" sz="2800" dirty="0"/>
              <a:t>–</a:t>
            </a:r>
            <a:r>
              <a:rPr lang="en-US" dirty="0"/>
              <a:t> means </a:t>
            </a:r>
            <a:r>
              <a:rPr lang="en-US" dirty="0" smtClean="0"/>
              <a:t>that </a:t>
            </a:r>
            <a:r>
              <a:rPr lang="en-US" b="1" dirty="0" smtClean="0"/>
              <a:t>you’ve </a:t>
            </a:r>
            <a:r>
              <a:rPr lang="en-US" b="1" dirty="0"/>
              <a:t>been </a:t>
            </a:r>
            <a:r>
              <a:rPr lang="en-US" b="1" dirty="0" smtClean="0"/>
              <a:t>inefficient</a:t>
            </a:r>
          </a:p>
          <a:p>
            <a:pPr>
              <a:lnSpc>
                <a:spcPts val="4000"/>
              </a:lnSpc>
              <a:spcBef>
                <a:spcPts val="0"/>
              </a:spcBef>
            </a:pPr>
            <a:r>
              <a:rPr lang="en-US" dirty="0" smtClean="0">
                <a:solidFill>
                  <a:srgbClr val="C00000"/>
                </a:solidFill>
              </a:rPr>
              <a:t>Cost-cutting</a:t>
            </a:r>
            <a:r>
              <a:rPr lang="en-US" dirty="0" smtClean="0"/>
              <a:t> </a:t>
            </a:r>
            <a:r>
              <a:rPr lang="en-US" sz="2800" dirty="0"/>
              <a:t>–</a:t>
            </a:r>
            <a:r>
              <a:rPr lang="en-US" dirty="0"/>
              <a:t> </a:t>
            </a:r>
            <a:r>
              <a:rPr lang="en-US" dirty="0" smtClean="0"/>
              <a:t>has </a:t>
            </a:r>
            <a:r>
              <a:rPr lang="en-US" b="1" dirty="0"/>
              <a:t>unintended </a:t>
            </a:r>
            <a:r>
              <a:rPr lang="en-US" b="1" dirty="0" smtClean="0"/>
              <a:t>consequences </a:t>
            </a:r>
            <a:r>
              <a:rPr lang="en-US" dirty="0" smtClean="0"/>
              <a:t> </a:t>
            </a:r>
            <a:r>
              <a:rPr lang="en-US" sz="2000" dirty="0" smtClean="0"/>
              <a:t>&gt;</a:t>
            </a:r>
            <a:endParaRPr lang="en-US" b="1" dirty="0"/>
          </a:p>
          <a:p>
            <a:pPr marL="0" indent="0">
              <a:lnSpc>
                <a:spcPts val="4000"/>
              </a:lnSpc>
              <a:spcBef>
                <a:spcPts val="0"/>
              </a:spcBef>
              <a:buNone/>
            </a:pPr>
            <a:endParaRPr lang="en-US" b="1" dirty="0" smtClean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78192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8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" y="351471"/>
            <a:ext cx="9144000" cy="400050"/>
          </a:xfrm>
        </p:spPr>
        <p:txBody>
          <a:bodyPr/>
          <a:lstStyle/>
          <a:p>
            <a:pPr marL="0" indent="0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Let’s do </a:t>
            </a:r>
            <a:r>
              <a:rPr lang="en-US" u="sng" dirty="0" smtClean="0">
                <a:solidFill>
                  <a:srgbClr val="FFFF00"/>
                </a:solidFill>
              </a:rPr>
              <a:t>a quick poll</a:t>
            </a:r>
            <a:r>
              <a:rPr lang="en-US" dirty="0" smtClean="0">
                <a:solidFill>
                  <a:srgbClr val="FFFF00"/>
                </a:solidFill>
              </a:rPr>
              <a:t> by raising your hand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977264"/>
            <a:ext cx="9144000" cy="5880735"/>
          </a:xfrm>
        </p:spPr>
        <p:txBody>
          <a:bodyPr/>
          <a:lstStyle/>
          <a:p>
            <a:pPr marL="0" indent="0">
              <a:buNone/>
            </a:pPr>
            <a:endParaRPr lang="en-US" b="1" dirty="0" smtClean="0"/>
          </a:p>
          <a:p>
            <a:pPr marL="0" indent="0" algn="ctr">
              <a:buNone/>
            </a:pPr>
            <a:endParaRPr lang="en-US" sz="3600" b="1" dirty="0" smtClean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buNone/>
            </a:pPr>
            <a:r>
              <a:rPr lang="en-US" sz="3600" b="1" dirty="0" smtClean="0">
                <a:solidFill>
                  <a:schemeClr val="accent6">
                    <a:lumMod val="75000"/>
                  </a:schemeClr>
                </a:solidFill>
              </a:rPr>
              <a:t>In the eyes of most CEO’s at major firms…</a:t>
            </a:r>
            <a:endParaRPr lang="en-US" sz="3600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buNone/>
            </a:pPr>
            <a:r>
              <a:rPr lang="en-US" sz="4000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800600" y="558305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257800" y="1828800"/>
            <a:ext cx="11083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b="1" dirty="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142588" y="3085362"/>
            <a:ext cx="5685485" cy="3839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chemeClr val="tx2"/>
                </a:solidFill>
              </a:rPr>
              <a:t>Is </a:t>
            </a:r>
            <a:r>
              <a:rPr lang="en-US" sz="4000" b="1" dirty="0" smtClean="0">
                <a:solidFill>
                  <a:schemeClr val="tx2"/>
                </a:solidFill>
              </a:rPr>
              <a:t>the HR function…</a:t>
            </a:r>
          </a:p>
          <a:p>
            <a:pPr marL="287338" indent="-287338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Undervalued</a:t>
            </a:r>
          </a:p>
          <a:p>
            <a:pPr marL="287338" indent="-287338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Overvalued or </a:t>
            </a:r>
          </a:p>
          <a:p>
            <a:pPr marL="287338" indent="-287338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Do they value it about right?</a:t>
            </a:r>
          </a:p>
          <a:p>
            <a:pPr marL="0" indent="0">
              <a:lnSpc>
                <a:spcPts val="3300"/>
              </a:lnSpc>
              <a:buNone/>
            </a:pP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761051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686800" y="64770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F666557-20D5-4A48-BB78-026CF3C85728}" type="slidenum">
              <a:rPr lang="en-US" sz="1400" smtClean="0"/>
              <a:pPr eaLnBrk="1" hangingPunct="1"/>
              <a:t>80</a:t>
            </a:fld>
            <a:endParaRPr lang="en-US" sz="1400" dirty="0" smtClean="0"/>
          </a:p>
        </p:txBody>
      </p:sp>
      <p:sp>
        <p:nvSpPr>
          <p:cNvPr id="7065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/>
            <a:r>
              <a:rPr lang="en-US" dirty="0" smtClean="0">
                <a:solidFill>
                  <a:srgbClr val="FFFF00"/>
                </a:solidFill>
              </a:rPr>
              <a:t>Unwise </a:t>
            </a:r>
            <a:r>
              <a:rPr lang="en-US" u="sng" dirty="0" smtClean="0">
                <a:solidFill>
                  <a:srgbClr val="FFFF00"/>
                </a:solidFill>
              </a:rPr>
              <a:t>HR cost cutting</a:t>
            </a:r>
            <a:r>
              <a:rPr lang="en-US" dirty="0" smtClean="0">
                <a:solidFill>
                  <a:srgbClr val="FFFF00"/>
                </a:solidFill>
              </a:rPr>
              <a:t> impacts revenue / costs</a:t>
            </a:r>
            <a:r>
              <a:rPr lang="en-US" dirty="0" smtClean="0"/>
              <a:t> </a:t>
            </a:r>
          </a:p>
        </p:txBody>
      </p:sp>
      <p:sp>
        <p:nvSpPr>
          <p:cNvPr id="27187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1066800"/>
            <a:ext cx="9220200" cy="5562600"/>
          </a:xfrm>
        </p:spPr>
        <p:txBody>
          <a:bodyPr/>
          <a:lstStyle/>
          <a:p>
            <a:pPr marL="0" indent="0" eaLnBrk="1" hangingPunct="1"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/>
              <a:t>Remind CFO’s of  “</a:t>
            </a:r>
            <a:r>
              <a:rPr lang="en-US" b="1" u="sng" dirty="0" smtClean="0"/>
              <a:t>other pocket</a:t>
            </a:r>
            <a:r>
              <a:rPr lang="en-US" b="1" dirty="0" smtClean="0"/>
              <a:t>” costs</a:t>
            </a:r>
          </a:p>
          <a:p>
            <a:pPr marL="0" indent="0" eaLnBrk="1" hangingPunct="1">
              <a:lnSpc>
                <a:spcPct val="40000"/>
              </a:lnSpc>
              <a:buFont typeface="Wingdings" pitchFamily="2" charset="2"/>
              <a:buNone/>
              <a:tabLst>
                <a:tab pos="5197475" algn="l"/>
              </a:tabLst>
            </a:pPr>
            <a:endParaRPr lang="en-US" b="1" dirty="0" smtClean="0"/>
          </a:p>
          <a:p>
            <a:pPr marL="0" indent="0" eaLnBrk="1" hangingPunct="1"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/>
              <a:t>Pocket #1 – Froze safety hiring </a:t>
            </a:r>
            <a:r>
              <a:rPr lang="en-US" dirty="0" smtClean="0"/>
              <a:t>(Saved</a:t>
            </a:r>
            <a:r>
              <a:rPr lang="en-US" dirty="0" smtClean="0">
                <a:solidFill>
                  <a:srgbClr val="008000"/>
                </a:solidFill>
              </a:rPr>
              <a:t> </a:t>
            </a:r>
            <a:r>
              <a:rPr lang="en-US" b="1" dirty="0" smtClean="0">
                <a:solidFill>
                  <a:srgbClr val="008000"/>
                </a:solidFill>
              </a:rPr>
              <a:t>$10K</a:t>
            </a:r>
            <a:r>
              <a:rPr lang="en-US" dirty="0" smtClean="0"/>
              <a:t>)</a:t>
            </a:r>
          </a:p>
          <a:p>
            <a:pPr marL="0" indent="0" eaLnBrk="1" hangingPunct="1">
              <a:lnSpc>
                <a:spcPct val="10000"/>
              </a:lnSpc>
              <a:buFont typeface="Wingdings" pitchFamily="2" charset="2"/>
              <a:buNone/>
              <a:tabLst>
                <a:tab pos="5197475" algn="l"/>
              </a:tabLst>
            </a:pPr>
            <a:endParaRPr lang="en-US" dirty="0" smtClean="0"/>
          </a:p>
          <a:p>
            <a:pPr marL="0" indent="0" eaLnBrk="1" hangingPunct="1">
              <a:buFont typeface="Wingdings" pitchFamily="2" charset="2"/>
              <a:buNone/>
              <a:tabLst>
                <a:tab pos="5197475" algn="l"/>
              </a:tabLst>
            </a:pPr>
            <a:r>
              <a:rPr lang="en-US" dirty="0" smtClean="0"/>
              <a:t>But look at </a:t>
            </a:r>
            <a:r>
              <a:rPr lang="en-US" b="1" dirty="0" smtClean="0"/>
              <a:t>“other pocket”</a:t>
            </a:r>
            <a:r>
              <a:rPr lang="en-US" dirty="0" smtClean="0"/>
              <a:t> no-one-connects costs…</a:t>
            </a:r>
          </a:p>
          <a:p>
            <a:pPr marL="0" indent="0" eaLnBrk="1" hangingPunct="1">
              <a:lnSpc>
                <a:spcPct val="50000"/>
              </a:lnSpc>
              <a:buFont typeface="Wingdings" pitchFamily="2" charset="2"/>
              <a:buNone/>
              <a:tabLst>
                <a:tab pos="5197475" algn="l"/>
              </a:tabLst>
            </a:pPr>
            <a:endParaRPr lang="en-US" dirty="0" smtClean="0"/>
          </a:p>
          <a:p>
            <a:pPr marL="0" indent="0" eaLnBrk="1" hangingPunct="1">
              <a:lnSpc>
                <a:spcPct val="120000"/>
              </a:lnSpc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/>
              <a:t>Pocket #2 – Accident rates doubled   </a:t>
            </a:r>
            <a:r>
              <a:rPr lang="en-US" dirty="0" smtClean="0"/>
              <a:t>(+$400,000)</a:t>
            </a:r>
          </a:p>
          <a:p>
            <a:pPr marL="0" indent="0" eaLnBrk="1" hangingPunct="1">
              <a:lnSpc>
                <a:spcPct val="120000"/>
              </a:lnSpc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/>
              <a:t>Pocket #3 – Insurance rates up 23% </a:t>
            </a:r>
            <a:r>
              <a:rPr lang="en-US" dirty="0" smtClean="0"/>
              <a:t>(+$187,000)</a:t>
            </a:r>
          </a:p>
          <a:p>
            <a:pPr marL="0" indent="0" eaLnBrk="1" hangingPunct="1">
              <a:lnSpc>
                <a:spcPct val="120000"/>
              </a:lnSpc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/>
              <a:t>P. #4 – Turnover of safety ee’s +15%  </a:t>
            </a:r>
            <a:r>
              <a:rPr lang="en-US" dirty="0" smtClean="0"/>
              <a:t>(+$89,000)</a:t>
            </a:r>
            <a:r>
              <a:rPr lang="en-US" sz="2000" dirty="0" smtClean="0"/>
              <a:t> </a:t>
            </a:r>
          </a:p>
          <a:p>
            <a:pPr marL="0" indent="0" eaLnBrk="1" hangingPunct="1">
              <a:lnSpc>
                <a:spcPct val="50000"/>
              </a:lnSpc>
              <a:buFont typeface="Wingdings" pitchFamily="2" charset="2"/>
              <a:buNone/>
              <a:tabLst>
                <a:tab pos="5197475" algn="l"/>
              </a:tabLst>
            </a:pPr>
            <a:endParaRPr lang="en-US" b="1" dirty="0" smtClean="0">
              <a:solidFill>
                <a:srgbClr val="CC0000"/>
              </a:solidFill>
            </a:endParaRPr>
          </a:p>
          <a:p>
            <a:pPr marL="0" indent="0" eaLnBrk="1" hangingPunct="1">
              <a:buFont typeface="Wingdings" pitchFamily="2" charset="2"/>
              <a:buNone/>
              <a:tabLst>
                <a:tab pos="5197475" algn="l"/>
              </a:tabLst>
            </a:pPr>
            <a:r>
              <a:rPr lang="en-US" b="1" dirty="0" smtClean="0">
                <a:solidFill>
                  <a:srgbClr val="C00000"/>
                </a:solidFill>
              </a:rPr>
              <a:t>Other pocket costs/revenue reduction = - $676,000</a:t>
            </a:r>
            <a:r>
              <a:rPr lang="en-US" b="1" dirty="0" smtClean="0">
                <a:solidFill>
                  <a:srgbClr val="CC0000"/>
                </a:solidFill>
              </a:rPr>
              <a:t> </a:t>
            </a:r>
            <a:endParaRPr lang="en-US" sz="2000" dirty="0" smtClean="0"/>
          </a:p>
        </p:txBody>
      </p:sp>
    </p:spTree>
    <p:extLst>
      <p:ext uri="{BB962C8B-B14F-4D97-AF65-F5344CB8AC3E}">
        <p14:creationId xmlns:p14="http://schemas.microsoft.com/office/powerpoint/2010/main" val="264326470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872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30163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81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 doing these things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2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14)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Increase organizational speed and learning</a:t>
            </a:r>
          </a:p>
          <a:p>
            <a:pPr marL="0" indent="0">
              <a:lnSpc>
                <a:spcPts val="3200"/>
              </a:lnSpc>
              <a:spcBef>
                <a:spcPts val="0"/>
              </a:spcBef>
              <a:buNone/>
            </a:pPr>
            <a:r>
              <a:rPr lang="en-US" b="1" dirty="0" smtClean="0"/>
              <a:t>In a fast world, being 1</a:t>
            </a:r>
            <a:r>
              <a:rPr lang="en-US" b="1" baseline="30000" dirty="0" smtClean="0"/>
              <a:t>st</a:t>
            </a:r>
            <a:r>
              <a:rPr lang="en-US" b="1" dirty="0" smtClean="0"/>
              <a:t> can yield higher margins</a:t>
            </a:r>
          </a:p>
          <a:p>
            <a:pPr marL="401638" indent="-401638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  <a:defRPr/>
            </a:pPr>
            <a:r>
              <a:rPr lang="en-US" b="1" dirty="0"/>
              <a:t>Hire people that are fast</a:t>
            </a:r>
            <a:r>
              <a:rPr lang="en-US" dirty="0"/>
              <a:t> – give them a process and ask them how they would expedite it</a:t>
            </a:r>
          </a:p>
          <a:p>
            <a:pPr marL="401638" indent="-401638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  <a:defRPr/>
            </a:pPr>
            <a:r>
              <a:rPr lang="en-US" b="1" dirty="0"/>
              <a:t>Train for speed – </a:t>
            </a:r>
            <a:r>
              <a:rPr lang="en-US" dirty="0"/>
              <a:t>identify, share and teach speed techniques (i.e. nonlinear thinking)</a:t>
            </a:r>
          </a:p>
          <a:p>
            <a:pPr marL="401638" indent="-401638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  <a:tabLst>
                <a:tab pos="3205163" algn="l"/>
              </a:tabLst>
              <a:defRPr/>
            </a:pPr>
            <a:r>
              <a:rPr lang="en-US" b="1" dirty="0"/>
              <a:t>Decision speed –</a:t>
            </a:r>
            <a:r>
              <a:rPr lang="en-US" dirty="0"/>
              <a:t> increasing </a:t>
            </a:r>
            <a:r>
              <a:rPr lang="en-US" b="1" dirty="0" smtClean="0"/>
              <a:t>collaborative space</a:t>
            </a:r>
            <a:r>
              <a:rPr lang="en-US" dirty="0" smtClean="0"/>
              <a:t> &amp; </a:t>
            </a:r>
            <a:r>
              <a:rPr lang="en-US" b="1" dirty="0"/>
              <a:t>integrating processes</a:t>
            </a:r>
            <a:r>
              <a:rPr lang="en-US" dirty="0"/>
              <a:t> improves decision speed</a:t>
            </a:r>
          </a:p>
          <a:p>
            <a:pPr marL="401638" indent="-401638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  <a:tabLst>
                <a:tab pos="3205163" algn="l"/>
              </a:tabLst>
              <a:defRPr/>
            </a:pPr>
            <a:r>
              <a:rPr lang="en-US" b="1" dirty="0"/>
              <a:t>Reward speed </a:t>
            </a:r>
            <a:r>
              <a:rPr lang="en-US" b="1" dirty="0" smtClean="0"/>
              <a:t>that also produces </a:t>
            </a:r>
            <a:r>
              <a:rPr lang="en-US" b="1" dirty="0"/>
              <a:t>quality </a:t>
            </a:r>
            <a:r>
              <a:rPr lang="en-US" dirty="0"/>
              <a:t>– </a:t>
            </a:r>
            <a:r>
              <a:rPr lang="en-US" dirty="0" smtClean="0"/>
              <a:t>measure &amp; </a:t>
            </a:r>
            <a:r>
              <a:rPr lang="en-US" dirty="0"/>
              <a:t>reward </a:t>
            </a:r>
            <a:r>
              <a:rPr lang="en-US" dirty="0" smtClean="0"/>
              <a:t>faster </a:t>
            </a:r>
            <a:r>
              <a:rPr lang="en-US" dirty="0"/>
              <a:t>speed with quality</a:t>
            </a:r>
          </a:p>
          <a:p>
            <a:pPr marL="401638" indent="-401638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  <a:defRPr/>
            </a:pPr>
            <a:r>
              <a:rPr lang="en-US" b="1" dirty="0"/>
              <a:t>Release faster </a:t>
            </a:r>
            <a:r>
              <a:rPr lang="en-US" dirty="0"/>
              <a:t>– use algorithms to forecast slow employees and </a:t>
            </a:r>
            <a:r>
              <a:rPr lang="en-US" dirty="0" smtClean="0"/>
              <a:t>slow performing new </a:t>
            </a:r>
            <a:r>
              <a:rPr lang="en-US" dirty="0"/>
              <a:t>hires</a:t>
            </a:r>
          </a:p>
          <a:p>
            <a:pPr marL="401638" indent="-401638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  <a:defRPr/>
            </a:pPr>
            <a:r>
              <a:rPr lang="en-US" b="1" dirty="0" smtClean="0"/>
              <a:t>Reduce silos</a:t>
            </a:r>
            <a:r>
              <a:rPr lang="en-US" dirty="0" smtClean="0"/>
              <a:t> – </a:t>
            </a:r>
            <a:r>
              <a:rPr lang="en-US" b="1" dirty="0" smtClean="0"/>
              <a:t>a lack of integration</a:t>
            </a:r>
            <a:r>
              <a:rPr lang="en-US" dirty="0" smtClean="0"/>
              <a:t> reduces speed</a:t>
            </a:r>
            <a:endParaRPr lang="en-US" dirty="0"/>
          </a:p>
          <a:p>
            <a:pPr marL="401638" indent="-401638">
              <a:lnSpc>
                <a:spcPts val="3200"/>
              </a:lnSpc>
              <a:spcBef>
                <a:spcPts val="0"/>
              </a:spcBef>
              <a:buFont typeface="+mj-lt"/>
              <a:buAutoNum type="arabicPeriod"/>
              <a:defRPr/>
            </a:pPr>
            <a:r>
              <a:rPr lang="en-US" b="1" dirty="0"/>
              <a:t>Track approvals </a:t>
            </a:r>
            <a:r>
              <a:rPr lang="en-US" dirty="0"/>
              <a:t>– to see if they really help</a:t>
            </a:r>
          </a:p>
        </p:txBody>
      </p:sp>
    </p:spTree>
    <p:extLst>
      <p:ext uri="{BB962C8B-B14F-4D97-AF65-F5344CB8AC3E}">
        <p14:creationId xmlns:p14="http://schemas.microsoft.com/office/powerpoint/2010/main" val="154116626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30975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5F8E1B5-5221-4CC6-9737-1B70B747A6B4}" type="slidenum">
              <a:rPr lang="en-US" sz="1400" smtClean="0">
                <a:solidFill>
                  <a:srgbClr val="000000"/>
                </a:solidFill>
              </a:rPr>
              <a:pPr eaLnBrk="1" hangingPunct="1"/>
              <a:t>82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4301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220200" cy="739775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Proactively increasing </a:t>
            </a:r>
            <a:r>
              <a:rPr lang="en-US" u="sng" dirty="0" smtClean="0">
                <a:solidFill>
                  <a:srgbClr val="FFFF00"/>
                </a:solidFill>
              </a:rPr>
              <a:t>learning speed</a:t>
            </a:r>
          </a:p>
        </p:txBody>
      </p:sp>
      <p:sp>
        <p:nvSpPr>
          <p:cNvPr id="21391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" y="968375"/>
            <a:ext cx="8991600" cy="5791200"/>
          </a:xfrm>
        </p:spPr>
        <p:txBody>
          <a:bodyPr/>
          <a:lstStyle/>
          <a:p>
            <a:pPr marL="339725" indent="-339725">
              <a:lnSpc>
                <a:spcPts val="3400"/>
              </a:lnSpc>
              <a:spcBef>
                <a:spcPts val="0"/>
              </a:spcBef>
            </a:pPr>
            <a:r>
              <a:rPr lang="en-US" b="1" dirty="0"/>
              <a:t>Hire /retain </a:t>
            </a:r>
            <a:r>
              <a:rPr lang="en-US" b="1" dirty="0" smtClean="0"/>
              <a:t>those </a:t>
            </a:r>
            <a:r>
              <a:rPr lang="en-US" b="1" dirty="0"/>
              <a:t>that learn fast</a:t>
            </a:r>
            <a:r>
              <a:rPr lang="en-US" dirty="0"/>
              <a:t> – in a </a:t>
            </a:r>
            <a:r>
              <a:rPr lang="en-US" b="1" dirty="0"/>
              <a:t>VUCA</a:t>
            </a:r>
            <a:r>
              <a:rPr lang="en-US" dirty="0"/>
              <a:t> </a:t>
            </a:r>
            <a:r>
              <a:rPr lang="en-US" dirty="0" smtClean="0"/>
              <a:t>volatile world</a:t>
            </a:r>
            <a:r>
              <a:rPr lang="en-US" sz="1600" dirty="0" smtClean="0"/>
              <a:t>… </a:t>
            </a:r>
            <a:r>
              <a:rPr lang="en-US" dirty="0"/>
              <a:t>rapid learning is </a:t>
            </a:r>
            <a:r>
              <a:rPr lang="en-US" dirty="0" smtClean="0"/>
              <a:t>the </a:t>
            </a:r>
            <a:r>
              <a:rPr lang="en-US" b="1" dirty="0" smtClean="0"/>
              <a:t>#1</a:t>
            </a:r>
            <a:r>
              <a:rPr lang="en-US" dirty="0" smtClean="0"/>
              <a:t> competency</a:t>
            </a:r>
            <a:endParaRPr lang="en-US" dirty="0"/>
          </a:p>
          <a:p>
            <a:pPr marL="339725" indent="-339725">
              <a:lnSpc>
                <a:spcPts val="3400"/>
              </a:lnSpc>
              <a:spcBef>
                <a:spcPts val="0"/>
              </a:spcBef>
            </a:pPr>
            <a:r>
              <a:rPr lang="en-US" b="1" dirty="0" smtClean="0"/>
              <a:t>Measure learning </a:t>
            </a:r>
            <a:r>
              <a:rPr lang="en-US" b="1" dirty="0"/>
              <a:t>speed</a:t>
            </a:r>
            <a:r>
              <a:rPr lang="en-US" dirty="0"/>
              <a:t> – </a:t>
            </a:r>
            <a:r>
              <a:rPr lang="en-US" dirty="0" smtClean="0"/>
              <a:t>measure </a:t>
            </a:r>
            <a:r>
              <a:rPr lang="en-US" b="1" dirty="0" smtClean="0"/>
              <a:t>firm, dept. &amp; individual</a:t>
            </a:r>
            <a:r>
              <a:rPr lang="en-US" dirty="0" smtClean="0"/>
              <a:t> </a:t>
            </a:r>
            <a:r>
              <a:rPr lang="en-US" b="1" dirty="0" smtClean="0"/>
              <a:t>employee</a:t>
            </a:r>
            <a:r>
              <a:rPr lang="en-US" dirty="0" smtClean="0"/>
              <a:t> learning speed  </a:t>
            </a:r>
          </a:p>
          <a:p>
            <a:pPr marL="339725" lvl="0" indent="-339725">
              <a:lnSpc>
                <a:spcPts val="3400"/>
              </a:lnSpc>
              <a:spcBef>
                <a:spcPts val="0"/>
              </a:spcBef>
            </a:pPr>
            <a:r>
              <a:rPr lang="en-US" b="1" dirty="0"/>
              <a:t>Organizational learning </a:t>
            </a:r>
            <a:r>
              <a:rPr lang="en-US" b="1" dirty="0" smtClean="0"/>
              <a:t>must occur at </a:t>
            </a:r>
            <a:r>
              <a:rPr lang="en-US" b="1" dirty="0"/>
              <a:t>all levels</a:t>
            </a:r>
            <a:r>
              <a:rPr lang="en-US" dirty="0"/>
              <a:t> – not </a:t>
            </a:r>
            <a:r>
              <a:rPr lang="en-US" dirty="0" smtClean="0"/>
              <a:t>top-down, </a:t>
            </a:r>
            <a:r>
              <a:rPr lang="en-US" dirty="0"/>
              <a:t>but learning</a:t>
            </a:r>
            <a:r>
              <a:rPr lang="en-US" b="1" dirty="0"/>
              <a:t> at all </a:t>
            </a:r>
            <a:r>
              <a:rPr lang="en-US" b="1" dirty="0" smtClean="0"/>
              <a:t>levels </a:t>
            </a:r>
            <a:r>
              <a:rPr lang="en-US" dirty="0" smtClean="0"/>
              <a:t>(amoeba)</a:t>
            </a:r>
            <a:endParaRPr lang="en-US" dirty="0"/>
          </a:p>
          <a:p>
            <a:pPr marL="339725" lvl="0" indent="-339725">
              <a:lnSpc>
                <a:spcPts val="3400"/>
              </a:lnSpc>
              <a:spcBef>
                <a:spcPts val="0"/>
              </a:spcBef>
            </a:pPr>
            <a:r>
              <a:rPr lang="en-US" b="1" dirty="0"/>
              <a:t>Informal learning</a:t>
            </a:r>
            <a:r>
              <a:rPr lang="en-US" sz="1600" b="1" dirty="0"/>
              <a:t> </a:t>
            </a:r>
            <a:r>
              <a:rPr lang="en-US" sz="1600" dirty="0"/>
              <a:t>– </a:t>
            </a:r>
            <a:r>
              <a:rPr lang="en-US" dirty="0" smtClean="0"/>
              <a:t>shifting </a:t>
            </a:r>
            <a:r>
              <a:rPr lang="en-US" dirty="0"/>
              <a:t>to </a:t>
            </a:r>
            <a:r>
              <a:rPr lang="en-US" dirty="0" smtClean="0"/>
              <a:t>employee ownership &amp; </a:t>
            </a:r>
            <a:r>
              <a:rPr lang="en-US" dirty="0"/>
              <a:t>self-directed </a:t>
            </a:r>
            <a:r>
              <a:rPr lang="en-US" b="1" u="sng" dirty="0" smtClean="0"/>
              <a:t>personalized OTJ learning plans</a:t>
            </a:r>
            <a:endParaRPr lang="en-US" b="1" u="sng" dirty="0"/>
          </a:p>
          <a:p>
            <a:pPr marL="339725" indent="-339725">
              <a:lnSpc>
                <a:spcPts val="3400"/>
              </a:lnSpc>
              <a:spcBef>
                <a:spcPts val="0"/>
              </a:spcBef>
            </a:pPr>
            <a:r>
              <a:rPr lang="en-US" b="1" dirty="0" smtClean="0"/>
              <a:t>How </a:t>
            </a:r>
            <a:r>
              <a:rPr lang="en-US" b="1" dirty="0"/>
              <a:t>the best learn</a:t>
            </a:r>
            <a:r>
              <a:rPr lang="en-US" dirty="0"/>
              <a:t> – share </a:t>
            </a:r>
            <a:r>
              <a:rPr lang="en-US" dirty="0" smtClean="0"/>
              <a:t>your top performer’s top learning sites, blogs and methods </a:t>
            </a:r>
            <a:endParaRPr lang="en-US" b="1" dirty="0"/>
          </a:p>
          <a:p>
            <a:pPr marL="339725" indent="-339725">
              <a:lnSpc>
                <a:spcPts val="3400"/>
              </a:lnSpc>
              <a:spcBef>
                <a:spcPts val="0"/>
              </a:spcBef>
            </a:pPr>
            <a:r>
              <a:rPr lang="en-US" b="1" dirty="0" smtClean="0"/>
              <a:t>Spreading best </a:t>
            </a:r>
            <a:r>
              <a:rPr lang="en-US" b="1" dirty="0"/>
              <a:t>practices</a:t>
            </a:r>
            <a:r>
              <a:rPr lang="en-US" dirty="0"/>
              <a:t> </a:t>
            </a:r>
            <a:r>
              <a:rPr lang="en-US" dirty="0" smtClean="0"/>
              <a:t>– rapid best practice identification and sharing has a high ROI</a:t>
            </a:r>
          </a:p>
          <a:p>
            <a:pPr marL="339725" indent="-339725">
              <a:lnSpc>
                <a:spcPts val="3400"/>
              </a:lnSpc>
              <a:spcBef>
                <a:spcPts val="0"/>
              </a:spcBef>
            </a:pPr>
            <a:r>
              <a:rPr lang="en-US" b="1" dirty="0" smtClean="0"/>
              <a:t>VR </a:t>
            </a:r>
            <a:r>
              <a:rPr lang="en-US" b="1" dirty="0"/>
              <a:t>learning</a:t>
            </a:r>
            <a:r>
              <a:rPr lang="en-US" sz="2400" dirty="0"/>
              <a:t> </a:t>
            </a:r>
            <a:r>
              <a:rPr lang="en-US" sz="3000" dirty="0" smtClean="0"/>
              <a:t>– allows </a:t>
            </a:r>
            <a:r>
              <a:rPr lang="en-US" sz="3000" u="sng" dirty="0" smtClean="0"/>
              <a:t>personalized anywhere </a:t>
            </a:r>
            <a:r>
              <a:rPr lang="en-US" sz="3000" u="sng" dirty="0"/>
              <a:t>learning</a:t>
            </a:r>
          </a:p>
          <a:p>
            <a:pPr marL="0" indent="0">
              <a:buNone/>
            </a:pP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426024045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91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30163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83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 doing these things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15) Help the CEO be more visible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>
              <a:lnSpc>
                <a:spcPts val="3700"/>
              </a:lnSpc>
              <a:spcBef>
                <a:spcPts val="0"/>
              </a:spcBef>
              <a:buNone/>
            </a:pPr>
            <a:r>
              <a:rPr lang="en-US" b="1" dirty="0" smtClean="0"/>
              <a:t>Most CEO’s like positive exposure </a:t>
            </a:r>
            <a:r>
              <a:rPr lang="en-US" dirty="0" smtClean="0"/>
              <a:t>(ask them)</a:t>
            </a:r>
            <a:endParaRPr lang="en-US" b="1" dirty="0" smtClean="0"/>
          </a:p>
          <a:p>
            <a:pPr defTabSz="114300" eaLnBrk="1" hangingPunct="1">
              <a:lnSpc>
                <a:spcPts val="37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Provide information that makes them look good in front of </a:t>
            </a:r>
            <a:r>
              <a:rPr lang="en-US" b="1" dirty="0" smtClean="0"/>
              <a:t>shareholders and industry analysts</a:t>
            </a:r>
          </a:p>
          <a:p>
            <a:pPr defTabSz="114300" eaLnBrk="1" hangingPunct="1">
              <a:lnSpc>
                <a:spcPts val="37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b="1" dirty="0" smtClean="0"/>
              <a:t>Winning “best place to work awards”</a:t>
            </a:r>
            <a:r>
              <a:rPr lang="en-US" dirty="0" smtClean="0"/>
              <a:t> provides them with opportunities to be visible</a:t>
            </a:r>
          </a:p>
          <a:p>
            <a:pPr defTabSz="114300" eaLnBrk="1" hangingPunct="1">
              <a:lnSpc>
                <a:spcPts val="37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Having a strong Employer Brand </a:t>
            </a:r>
            <a:r>
              <a:rPr lang="en-US" b="1" dirty="0" smtClean="0"/>
              <a:t>positively impacts the firm’s product brand</a:t>
            </a:r>
          </a:p>
          <a:p>
            <a:pPr defTabSz="114300" eaLnBrk="1" hangingPunct="1">
              <a:lnSpc>
                <a:spcPts val="37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Wide exposure of best practices and superior talent results </a:t>
            </a:r>
            <a:r>
              <a:rPr lang="en-US" b="1" dirty="0" smtClean="0"/>
              <a:t>may get them on “Best CEO lists”</a:t>
            </a:r>
          </a:p>
          <a:p>
            <a:pPr defTabSz="114300" eaLnBrk="1" hangingPunct="1">
              <a:lnSpc>
                <a:spcPts val="37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sz="3100" b="1" dirty="0" smtClean="0"/>
              <a:t>HR should also be more visible </a:t>
            </a:r>
            <a:r>
              <a:rPr lang="en-US" sz="3100" dirty="0" smtClean="0"/>
              <a:t>by being mentioned on analyst calls and BOD meetings</a:t>
            </a:r>
            <a:endParaRPr lang="en-US" sz="3100" dirty="0"/>
          </a:p>
        </p:txBody>
      </p:sp>
    </p:spTree>
    <p:extLst>
      <p:ext uri="{BB962C8B-B14F-4D97-AF65-F5344CB8AC3E}">
        <p14:creationId xmlns:p14="http://schemas.microsoft.com/office/powerpoint/2010/main" val="385385740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30163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84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Impress your CEO by… making no major errors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spcBef>
                <a:spcPts val="0"/>
              </a:spcBef>
              <a:buNone/>
            </a:pP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16) Avoid even a single </a:t>
            </a: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major error</a:t>
            </a:r>
            <a:endParaRPr lang="en-US" b="1" u="sng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defTabSz="114300" eaLnBrk="1" hangingPunct="1">
              <a:spcBef>
                <a:spcPts val="0"/>
              </a:spcBef>
              <a:buNone/>
              <a:tabLst>
                <a:tab pos="1887538" algn="l"/>
                <a:tab pos="2624138" algn="l"/>
              </a:tabLst>
              <a:defRPr/>
            </a:pPr>
            <a:r>
              <a:rPr lang="en-US" b="1" dirty="0" smtClean="0"/>
              <a:t>CEO’s remember who caused a major headache</a:t>
            </a:r>
            <a:r>
              <a:rPr lang="en-US" dirty="0" smtClean="0"/>
              <a:t>, no matter how many good deeds that you’ve done</a:t>
            </a:r>
          </a:p>
          <a:p>
            <a:pPr defTabSz="114300" eaLnBrk="1" hangingPunct="1">
              <a:lnSpc>
                <a:spcPts val="5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b="1" dirty="0" smtClean="0"/>
              <a:t>Meet each of your business goals</a:t>
            </a:r>
            <a:r>
              <a:rPr lang="en-US" dirty="0" smtClean="0"/>
              <a:t> every quarter</a:t>
            </a:r>
          </a:p>
          <a:p>
            <a:pPr defTabSz="114300" eaLnBrk="1" hangingPunct="1">
              <a:lnSpc>
                <a:spcPts val="5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Avoid any </a:t>
            </a:r>
            <a:r>
              <a:rPr lang="en-US" b="1" dirty="0" smtClean="0"/>
              <a:t>major negative PR</a:t>
            </a:r>
          </a:p>
          <a:p>
            <a:pPr defTabSz="114300" eaLnBrk="1" hangingPunct="1">
              <a:lnSpc>
                <a:spcPts val="5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Avoid any </a:t>
            </a:r>
            <a:r>
              <a:rPr lang="en-US" b="1" dirty="0" smtClean="0"/>
              <a:t>major legal or regulatory issues</a:t>
            </a:r>
          </a:p>
          <a:p>
            <a:pPr defTabSz="114300" eaLnBrk="1" hangingPunct="1">
              <a:lnSpc>
                <a:spcPts val="5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Avoid any major</a:t>
            </a:r>
            <a:r>
              <a:rPr lang="en-US" b="1" dirty="0" smtClean="0"/>
              <a:t> internal audit issues</a:t>
            </a:r>
          </a:p>
          <a:p>
            <a:pPr defTabSz="114300" eaLnBrk="1" hangingPunct="1">
              <a:lnSpc>
                <a:spcPts val="5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Avoid any major</a:t>
            </a:r>
            <a:r>
              <a:rPr lang="en-US" b="1" dirty="0" smtClean="0"/>
              <a:t> environmental scandals</a:t>
            </a:r>
          </a:p>
          <a:p>
            <a:pPr defTabSz="114300" eaLnBrk="1" hangingPunct="1">
              <a:lnSpc>
                <a:spcPts val="5600"/>
              </a:lnSpc>
              <a:spcBef>
                <a:spcPts val="0"/>
              </a:spcBef>
              <a:tabLst>
                <a:tab pos="1887538" algn="l"/>
                <a:tab pos="2624138" algn="l"/>
              </a:tabLst>
              <a:defRPr/>
            </a:pPr>
            <a:r>
              <a:rPr lang="en-US" dirty="0" smtClean="0"/>
              <a:t>Avoid any </a:t>
            </a:r>
            <a:r>
              <a:rPr lang="en-US" b="1" dirty="0" smtClean="0"/>
              <a:t>sexual harassment scandals</a:t>
            </a:r>
          </a:p>
        </p:txBody>
      </p:sp>
    </p:spTree>
    <p:extLst>
      <p:ext uri="{BB962C8B-B14F-4D97-AF65-F5344CB8AC3E}">
        <p14:creationId xmlns:p14="http://schemas.microsoft.com/office/powerpoint/2010/main" val="256439130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39200" y="6553200"/>
            <a:ext cx="19050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CB75250F-00B6-4C47-8468-91BC85096CBF}" type="slidenum">
              <a:rPr lang="en-US" sz="1400" smtClean="0">
                <a:solidFill>
                  <a:srgbClr val="000000"/>
                </a:solidFill>
              </a:rPr>
              <a:pPr eaLnBrk="1" hangingPunct="1"/>
              <a:t>85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10035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28600"/>
            <a:ext cx="9144000" cy="533400"/>
          </a:xfrm>
        </p:spPr>
        <p:txBody>
          <a:bodyPr/>
          <a:lstStyle/>
          <a:p>
            <a:pPr eaLnBrk="1" hangingPunct="1">
              <a:lnSpc>
                <a:spcPts val="3200"/>
              </a:lnSpc>
            </a:pPr>
            <a:r>
              <a:rPr lang="en-US" u="sng" dirty="0" smtClean="0">
                <a:solidFill>
                  <a:srgbClr val="FFFF00"/>
                </a:solidFill>
              </a:rPr>
              <a:t>Indications</a:t>
            </a:r>
            <a:r>
              <a:rPr lang="en-US" dirty="0" smtClean="0">
                <a:solidFill>
                  <a:srgbClr val="FFFF00"/>
                </a:solidFill>
              </a:rPr>
              <a:t> that your CEO appreciates </a:t>
            </a:r>
            <a:br>
              <a:rPr lang="en-US" dirty="0" smtClean="0">
                <a:solidFill>
                  <a:srgbClr val="FFFF00"/>
                </a:solidFill>
              </a:rPr>
            </a:br>
            <a:r>
              <a:rPr lang="en-US" dirty="0" smtClean="0">
                <a:solidFill>
                  <a:srgbClr val="FFFF00"/>
                </a:solidFill>
              </a:rPr>
              <a:t>your business impacts</a:t>
            </a:r>
            <a:endParaRPr lang="en-US" sz="2000" u="sng" dirty="0" smtClean="0">
              <a:solidFill>
                <a:srgbClr val="FFFF00"/>
              </a:solidFill>
            </a:endParaRPr>
          </a:p>
        </p:txBody>
      </p:sp>
      <p:sp>
        <p:nvSpPr>
          <p:cNvPr id="996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2400" y="990600"/>
            <a:ext cx="8991600" cy="5791200"/>
          </a:xfrm>
        </p:spPr>
        <p:txBody>
          <a:bodyPr/>
          <a:lstStyle/>
          <a:p>
            <a:pPr marL="0" indent="0">
              <a:lnSpc>
                <a:spcPts val="4700"/>
              </a:lnSpc>
              <a:spcBef>
                <a:spcPts val="0"/>
              </a:spcBef>
              <a:buNone/>
            </a:pPr>
            <a:r>
              <a:rPr lang="en-US" b="1" u="sng" dirty="0" smtClean="0">
                <a:solidFill>
                  <a:schemeClr val="accent6">
                    <a:lumMod val="75000"/>
                  </a:schemeClr>
                </a:solidFill>
              </a:rPr>
              <a:t>Indicators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that you have significant CEO influence</a:t>
            </a:r>
            <a:endParaRPr lang="en-US" dirty="0" smtClean="0">
              <a:solidFill>
                <a:schemeClr val="accent6">
                  <a:lumMod val="75000"/>
                </a:schemeClr>
              </a:solidFill>
            </a:endParaRPr>
          </a:p>
          <a:p>
            <a:pPr>
              <a:lnSpc>
                <a:spcPts val="4700"/>
              </a:lnSpc>
              <a:spcBef>
                <a:spcPts val="0"/>
              </a:spcBef>
            </a:pPr>
            <a:r>
              <a:rPr lang="en-US" dirty="0" smtClean="0"/>
              <a:t>HR is prominently listed </a:t>
            </a:r>
            <a:r>
              <a:rPr lang="en-US" b="1" dirty="0" smtClean="0"/>
              <a:t>in the annual report</a:t>
            </a:r>
          </a:p>
          <a:p>
            <a:pPr>
              <a:lnSpc>
                <a:spcPts val="4700"/>
              </a:lnSpc>
              <a:spcBef>
                <a:spcPts val="0"/>
              </a:spcBef>
            </a:pPr>
            <a:r>
              <a:rPr lang="en-US" dirty="0" smtClean="0"/>
              <a:t>The VP of HR is the</a:t>
            </a:r>
            <a:r>
              <a:rPr lang="en-US" b="1" dirty="0" smtClean="0"/>
              <a:t> “go to person” in a crisis</a:t>
            </a:r>
          </a:p>
          <a:p>
            <a:pPr>
              <a:lnSpc>
                <a:spcPts val="4700"/>
              </a:lnSpc>
              <a:spcBef>
                <a:spcPts val="0"/>
              </a:spcBef>
            </a:pPr>
            <a:r>
              <a:rPr lang="en-US" b="1" dirty="0" smtClean="0"/>
              <a:t>HR is mentioned </a:t>
            </a:r>
            <a:r>
              <a:rPr lang="en-US" dirty="0" smtClean="0"/>
              <a:t>in CEO’s speeches/presentations</a:t>
            </a:r>
          </a:p>
          <a:p>
            <a:pPr>
              <a:lnSpc>
                <a:spcPts val="4700"/>
              </a:lnSpc>
              <a:spcBef>
                <a:spcPts val="0"/>
              </a:spcBef>
            </a:pPr>
            <a:r>
              <a:rPr lang="en-US" b="1" dirty="0" smtClean="0"/>
              <a:t>Budget</a:t>
            </a:r>
            <a:r>
              <a:rPr lang="en-US" dirty="0" smtClean="0"/>
              <a:t> </a:t>
            </a:r>
            <a:r>
              <a:rPr lang="en-US" b="1" dirty="0" smtClean="0"/>
              <a:t>and headcount</a:t>
            </a:r>
            <a:r>
              <a:rPr lang="en-US" dirty="0" smtClean="0"/>
              <a:t> increases are above </a:t>
            </a:r>
            <a:r>
              <a:rPr lang="en-US" dirty="0"/>
              <a:t>the average</a:t>
            </a:r>
          </a:p>
          <a:p>
            <a:pPr>
              <a:lnSpc>
                <a:spcPts val="4700"/>
              </a:lnSpc>
              <a:spcBef>
                <a:spcPts val="0"/>
              </a:spcBef>
            </a:pPr>
            <a:r>
              <a:rPr lang="en-US" dirty="0" smtClean="0"/>
              <a:t>Top HR staff </a:t>
            </a:r>
            <a:r>
              <a:rPr lang="en-US" b="1" dirty="0" smtClean="0"/>
              <a:t>move into business unit positions</a:t>
            </a:r>
          </a:p>
          <a:p>
            <a:pPr>
              <a:lnSpc>
                <a:spcPts val="4700"/>
              </a:lnSpc>
              <a:spcBef>
                <a:spcPts val="0"/>
              </a:spcBef>
            </a:pPr>
            <a:r>
              <a:rPr lang="en-US" dirty="0" smtClean="0"/>
              <a:t>Exemptions from</a:t>
            </a:r>
            <a:r>
              <a:rPr lang="en-US" b="1" dirty="0" smtClean="0"/>
              <a:t> hiring / budget freezes / layoffs</a:t>
            </a:r>
            <a:endParaRPr lang="en-US" b="1" dirty="0"/>
          </a:p>
          <a:p>
            <a:r>
              <a:rPr lang="en-US" dirty="0"/>
              <a:t>Being listed high on</a:t>
            </a:r>
            <a:r>
              <a:rPr lang="en-US" b="1" dirty="0"/>
              <a:t> “best place to work lists”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86043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3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86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1273861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2209800" y="1041975"/>
            <a:ext cx="6934200" cy="6048375"/>
          </a:xfrm>
        </p:spPr>
        <p:txBody>
          <a:bodyPr/>
          <a:lstStyle/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Be bold and proactive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Focus on revenue and business impacts 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Maximize productivity and innovation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Convert </a:t>
            </a:r>
            <a:r>
              <a:rPr lang="en-US" sz="3200" dirty="0">
                <a:latin typeface="Times New Roman" pitchFamily="18" charset="0"/>
                <a:cs typeface="Times New Roman" pitchFamily="18" charset="0"/>
              </a:rPr>
              <a:t>all results to dollars / KSh</a:t>
            </a:r>
            <a:endParaRPr lang="en-US" sz="3200" dirty="0" smtClean="0">
              <a:latin typeface="Times New Roman" pitchFamily="18" charset="0"/>
              <a:cs typeface="Times New Roman" pitchFamily="18" charset="0"/>
            </a:endParaRP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Talk with data and numbers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Use predictive analytics to alert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Prioritize business units and managers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Prioritize HR programs w/ high impacts</a:t>
            </a:r>
          </a:p>
          <a:p>
            <a:pPr marL="0" lvl="0" indent="0" fontAlgn="auto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tabLst>
                <a:tab pos="625475" algn="l"/>
              </a:tabLst>
              <a:defRPr/>
            </a:pP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Benchmark Google and read Work Rules </a:t>
            </a:r>
          </a:p>
        </p:txBody>
      </p:sp>
      <p:pic>
        <p:nvPicPr>
          <p:cNvPr id="8" name="Picture 7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8300" y="2209800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9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8300" y="1166552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8300" y="1699549"/>
            <a:ext cx="403860" cy="31115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/>
          <p:cNvSpPr txBox="1"/>
          <p:nvPr/>
        </p:nvSpPr>
        <p:spPr>
          <a:xfrm>
            <a:off x="1524000" y="457200"/>
            <a:ext cx="7162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FFFFCC">
                    <a:lumMod val="75000"/>
                  </a:srgbClr>
                </a:solidFill>
              </a:rPr>
              <a:t>Checklist of CEO influence action steps </a:t>
            </a:r>
            <a:r>
              <a:rPr lang="en-US" b="1" dirty="0" smtClean="0">
                <a:solidFill>
                  <a:srgbClr val="FF0000"/>
                </a:solidFill>
              </a:rPr>
              <a:t> </a:t>
            </a:r>
            <a:endParaRPr lang="en-US" b="1" dirty="0">
              <a:solidFill>
                <a:srgbClr val="FF0000"/>
              </a:solidFill>
            </a:endParaRPr>
          </a:p>
        </p:txBody>
      </p:sp>
      <p:pic>
        <p:nvPicPr>
          <p:cNvPr id="12" name="Picture 11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3588" y="2720051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Picture 13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8300" y="3238500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Picture 14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3588" y="3740589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15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3588" y="4188215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Picture 16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0423" y="5247328"/>
            <a:ext cx="403860" cy="311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Picture 17" descr="https://encrypted-tbn2.gstatic.com/images?q=tbn:ANd9GcQCr-eONwz1mjxyCGgjIZpO06Q40PC9RDZKh95rjo1c2bnr-yKf1g">
            <a:hlinkClick r:id="rId2" tgtFrame="&quot;_blank&quot;"/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0423" y="4727996"/>
            <a:ext cx="403860" cy="3111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29689962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6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7391400" y="6248400"/>
            <a:ext cx="28956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33EDFA2B-08E5-4E45-BFA1-8701E49F3E7B}" type="slidenum">
              <a:rPr lang="en-US" sz="1400" b="1" smtClean="0">
                <a:solidFill>
                  <a:srgbClr val="FFFFFF"/>
                </a:solidFill>
              </a:rPr>
              <a:pPr eaLnBrk="1" hangingPunct="1"/>
              <a:t>87</a:t>
            </a:fld>
            <a:endParaRPr lang="en-US" sz="1400" b="1" dirty="0" smtClean="0">
              <a:solidFill>
                <a:srgbClr val="FFFFFF"/>
              </a:solidFill>
            </a:endParaRPr>
          </a:p>
        </p:txBody>
      </p:sp>
      <p:sp>
        <p:nvSpPr>
          <p:cNvPr id="9219" name="Rectangle 2"/>
          <p:cNvSpPr>
            <a:spLocks noChangeArrowheads="1"/>
          </p:cNvSpPr>
          <p:nvPr/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solidFill>
                <a:srgbClr val="FFFFFF"/>
              </a:solidFill>
              <a:cs typeface="+mn-cs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1676400" y="457200"/>
            <a:ext cx="7315200" cy="1295400"/>
          </a:xfrm>
        </p:spPr>
        <p:txBody>
          <a:bodyPr/>
          <a:lstStyle/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533400" y="685800"/>
            <a:ext cx="8991600" cy="66110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endParaRPr lang="en-US" sz="3000" b="1" dirty="0">
              <a:solidFill>
                <a:srgbClr val="FFFFFF"/>
              </a:solidFill>
              <a:cs typeface="+mn-cs"/>
            </a:endParaRPr>
          </a:p>
          <a:p>
            <a:pPr>
              <a:lnSpc>
                <a:spcPct val="150000"/>
              </a:lnSpc>
            </a:pPr>
            <a:endParaRPr lang="en-US" sz="3000" b="1" dirty="0">
              <a:solidFill>
                <a:srgbClr val="FFFFFF"/>
              </a:solidFill>
              <a:cs typeface="+mn-cs"/>
            </a:endParaRPr>
          </a:p>
          <a:p>
            <a:pPr algn="ctr"/>
            <a:endParaRPr lang="en-US" sz="3600" b="1" dirty="0" smtClean="0">
              <a:solidFill>
                <a:srgbClr val="FFFFFF"/>
              </a:solidFill>
              <a:cs typeface="+mn-cs"/>
            </a:endParaRPr>
          </a:p>
          <a:p>
            <a:pPr algn="ctr"/>
            <a:r>
              <a:rPr lang="en-US" sz="3600" b="1" dirty="0" smtClean="0">
                <a:solidFill>
                  <a:srgbClr val="FF0000"/>
                </a:solidFill>
                <a:cs typeface="+mn-cs"/>
              </a:rPr>
              <a:t>Did I make you think?</a:t>
            </a:r>
          </a:p>
          <a:p>
            <a:pPr algn="ctr"/>
            <a:endParaRPr lang="en-US" sz="3600" b="1" dirty="0">
              <a:solidFill>
                <a:srgbClr val="FF0000"/>
              </a:solidFill>
              <a:cs typeface="+mn-cs"/>
            </a:endParaRPr>
          </a:p>
          <a:p>
            <a:pPr algn="ctr"/>
            <a:endParaRPr lang="en-US" sz="3600" b="1" dirty="0" smtClean="0">
              <a:solidFill>
                <a:srgbClr val="FF0000"/>
              </a:solidFill>
              <a:cs typeface="+mn-cs"/>
            </a:endParaRPr>
          </a:p>
          <a:p>
            <a:pPr algn="ctr"/>
            <a:r>
              <a:rPr lang="en-US" sz="3600" b="1" dirty="0" smtClean="0">
                <a:solidFill>
                  <a:srgbClr val="FF0000"/>
                </a:solidFill>
                <a:cs typeface="+mn-cs"/>
              </a:rPr>
              <a:t>Are there any more questions?</a:t>
            </a:r>
          </a:p>
          <a:p>
            <a:pPr algn="ctr"/>
            <a:endParaRPr lang="en-US" sz="3600" b="1" dirty="0">
              <a:solidFill>
                <a:srgbClr val="B9D6E7">
                  <a:lumMod val="75000"/>
                </a:srgbClr>
              </a:solidFill>
              <a:cs typeface="+mn-cs"/>
            </a:endParaRPr>
          </a:p>
          <a:p>
            <a:pPr algn="ctr"/>
            <a:endParaRPr lang="en-US" sz="2800" dirty="0">
              <a:solidFill>
                <a:srgbClr val="B9D6E7">
                  <a:lumMod val="75000"/>
                </a:srgbClr>
              </a:solidFill>
              <a:cs typeface="+mn-cs"/>
            </a:endParaRPr>
          </a:p>
          <a:p>
            <a:pPr algn="ctr"/>
            <a:endParaRPr lang="en-US" sz="2800" dirty="0">
              <a:solidFill>
                <a:srgbClr val="B9D6E7">
                  <a:lumMod val="75000"/>
                </a:srgbClr>
              </a:solidFill>
              <a:cs typeface="+mn-cs"/>
            </a:endParaRPr>
          </a:p>
          <a:p>
            <a:pPr marL="231775" indent="-231775">
              <a:lnSpc>
                <a:spcPct val="110000"/>
              </a:lnSpc>
              <a:buFont typeface="Arial" pitchFamily="34" charset="0"/>
              <a:buChar char="•"/>
            </a:pPr>
            <a:endParaRPr lang="en-US" sz="2800" b="1" dirty="0" smtClean="0">
              <a:solidFill>
                <a:srgbClr val="B9D6E7">
                  <a:lumMod val="75000"/>
                </a:srgbClr>
              </a:solidFill>
              <a:cs typeface="+mn-cs"/>
            </a:endParaRPr>
          </a:p>
          <a:p>
            <a:pPr marL="231775" indent="-231775">
              <a:lnSpc>
                <a:spcPct val="110000"/>
              </a:lnSpc>
              <a:buFont typeface="Arial" pitchFamily="34" charset="0"/>
              <a:buChar char="•"/>
            </a:pPr>
            <a:endParaRPr lang="en-US" sz="2800" b="1" dirty="0" smtClean="0">
              <a:solidFill>
                <a:srgbClr val="B9D6E7">
                  <a:lumMod val="75000"/>
                </a:srgbClr>
              </a:solidFill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8600" y="6248400"/>
            <a:ext cx="85564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rgbClr val="FFFFFF"/>
                </a:solidFill>
              </a:rPr>
              <a:t>      </a:t>
            </a:r>
            <a:r>
              <a:rPr lang="en-US" sz="2400" u="sng" dirty="0" smtClean="0">
                <a:solidFill>
                  <a:srgbClr val="FFFFFF"/>
                </a:solidFill>
              </a:rPr>
              <a:t>www.drjohnsullivan.com</a:t>
            </a:r>
            <a:r>
              <a:rPr lang="en-US" sz="2400" dirty="0" smtClean="0">
                <a:solidFill>
                  <a:srgbClr val="FFFFFF"/>
                </a:solidFill>
              </a:rPr>
              <a:t>  or  JohnS@sfsu.edu</a:t>
            </a:r>
            <a:endParaRPr lang="en-US" sz="28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9394510"/>
      </p:ext>
    </p:extLst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60D27869-ED7A-40DF-B1FB-590970DF310E}" type="slidenum">
              <a:rPr lang="en-US" sz="1400" smtClean="0">
                <a:solidFill>
                  <a:srgbClr val="000000"/>
                </a:solidFill>
              </a:rPr>
              <a:pPr eaLnBrk="1" hangingPunct="1"/>
              <a:t>9</a:t>
            </a:fld>
            <a:endParaRPr lang="en-US" sz="1400" dirty="0" smtClean="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ChangeArrowheads="1"/>
          </p:cNvSpPr>
          <p:nvPr>
            <p:ph type="title"/>
          </p:nvPr>
        </p:nvSpPr>
        <p:spPr>
          <a:xfrm>
            <a:off x="69198" y="304800"/>
            <a:ext cx="9144000" cy="400050"/>
          </a:xfrm>
        </p:spPr>
        <p:txBody>
          <a:bodyPr/>
          <a:lstStyle/>
          <a:p>
            <a:pPr marL="0" indent="0">
              <a:lnSpc>
                <a:spcPts val="3200"/>
              </a:lnSpc>
            </a:pPr>
            <a:r>
              <a:rPr lang="en-US" dirty="0" smtClean="0">
                <a:solidFill>
                  <a:srgbClr val="FFFF00"/>
                </a:solidFill>
              </a:rPr>
              <a:t> </a:t>
            </a:r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977264"/>
            <a:ext cx="9144000" cy="5880735"/>
          </a:xfrm>
        </p:spPr>
        <p:txBody>
          <a:bodyPr/>
          <a:lstStyle/>
          <a:p>
            <a:pPr marL="0" indent="0" algn="ctr">
              <a:buNone/>
            </a:pPr>
            <a:endParaRPr lang="en-US" sz="4000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buNone/>
            </a:pPr>
            <a:r>
              <a:rPr lang="en-US" sz="4000" b="1" dirty="0" smtClean="0">
                <a:solidFill>
                  <a:schemeClr val="accent6">
                    <a:lumMod val="75000"/>
                  </a:schemeClr>
                </a:solidFill>
              </a:rPr>
              <a:t>From an objective viewpoint, there is little doubt about the </a:t>
            </a:r>
            <a:endParaRPr lang="en-US" sz="4000" b="1" u="sng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buNone/>
            </a:pPr>
            <a:r>
              <a:rPr lang="en-US" sz="4000" b="1" u="sng" dirty="0" smtClean="0">
                <a:solidFill>
                  <a:schemeClr val="accent6">
                    <a:lumMod val="75000"/>
                  </a:schemeClr>
                </a:solidFill>
              </a:rPr>
              <a:t>possible business impacts</a:t>
            </a:r>
            <a:r>
              <a:rPr lang="en-US" sz="4000" b="1" dirty="0" smtClean="0">
                <a:solidFill>
                  <a:schemeClr val="accent6">
                    <a:lumMod val="75000"/>
                  </a:schemeClr>
                </a:solidFill>
              </a:rPr>
              <a:t> of HR</a:t>
            </a:r>
          </a:p>
          <a:p>
            <a:pPr marL="0" indent="0" algn="ctr">
              <a:buNone/>
            </a:pPr>
            <a:endParaRPr lang="en-US" sz="4000" b="1" dirty="0">
              <a:solidFill>
                <a:schemeClr val="accent6">
                  <a:lumMod val="75000"/>
                </a:schemeClr>
              </a:solidFill>
            </a:endParaRPr>
          </a:p>
          <a:p>
            <a:pPr marL="0" indent="0" algn="ctr">
              <a:buNone/>
            </a:pPr>
            <a:r>
              <a:rPr lang="en-US" sz="4000" b="1" dirty="0" smtClean="0"/>
              <a:t>Let’s look at 5 quick examples</a:t>
            </a:r>
          </a:p>
          <a:p>
            <a:pPr marL="0" indent="0" algn="ctr">
              <a:buNone/>
            </a:pPr>
            <a:endParaRPr lang="en-US" dirty="0">
              <a:solidFill>
                <a:schemeClr val="accent6">
                  <a:lumMod val="75000"/>
                </a:schemeClr>
              </a:solidFill>
              <a:hlinkClick r:id=""/>
            </a:endParaRPr>
          </a:p>
          <a:p>
            <a:pPr marL="0" indent="0">
              <a:buNone/>
            </a:pPr>
            <a:endParaRPr lang="en-US" dirty="0">
              <a:hlinkClick r:id=""/>
            </a:endParaRPr>
          </a:p>
          <a:p>
            <a:pPr marL="0" indent="0">
              <a:buNone/>
            </a:pPr>
            <a:endParaRPr lang="en-US" dirty="0" smtClean="0">
              <a:hlinkClick r:id=""/>
            </a:endParaRPr>
          </a:p>
          <a:p>
            <a:pPr marL="0" indent="0">
              <a:buNone/>
            </a:pPr>
            <a:endParaRPr lang="en-US" dirty="0" smtClean="0">
              <a:hlinkClick r:id=""/>
            </a:endParaRPr>
          </a:p>
          <a:p>
            <a:pPr marL="0" indent="0">
              <a:lnSpc>
                <a:spcPts val="3300"/>
              </a:lnSpc>
              <a:buNone/>
            </a:pPr>
            <a:endParaRPr lang="en-US" dirty="0" smtClean="0"/>
          </a:p>
          <a:p>
            <a:pPr marL="395288" indent="-395288">
              <a:lnSpc>
                <a:spcPts val="3300"/>
              </a:lnSpc>
            </a:pPr>
            <a:endParaRPr lang="en-US" dirty="0" smtClean="0"/>
          </a:p>
          <a:p>
            <a:pPr marL="0" indent="0">
              <a:lnSpc>
                <a:spcPts val="3300"/>
              </a:lnSpc>
              <a:buNone/>
            </a:pPr>
            <a:endParaRPr lang="en-US" dirty="0" smtClean="0"/>
          </a:p>
        </p:txBody>
      </p:sp>
      <p:sp>
        <p:nvSpPr>
          <p:cNvPr id="13" name="TextBox 12"/>
          <p:cNvSpPr txBox="1"/>
          <p:nvPr/>
        </p:nvSpPr>
        <p:spPr>
          <a:xfrm>
            <a:off x="4800600" y="558305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257800" y="1828800"/>
            <a:ext cx="11083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b="1" dirty="0" smtClean="0">
              <a:solidFill>
                <a:srgbClr val="000000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074655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83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8355" grpId="0" build="p"/>
    </p:bldLst>
  </p:timing>
</p:sld>
</file>

<file path=ppt/theme/theme1.xml><?xml version="1.0" encoding="utf-8"?>
<a:theme xmlns:a="http://schemas.openxmlformats.org/drawingml/2006/main" name="ERE">
  <a:themeElements>
    <a:clrScheme name="ERE 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CACEC2"/>
      </a:accent2>
      <a:accent3>
        <a:srgbClr val="FFFFFF"/>
      </a:accent3>
      <a:accent4>
        <a:srgbClr val="000000"/>
      </a:accent4>
      <a:accent5>
        <a:srgbClr val="DAEDEF"/>
      </a:accent5>
      <a:accent6>
        <a:srgbClr val="B7BAB0"/>
      </a:accent6>
      <a:hlink>
        <a:srgbClr val="D6CC70"/>
      </a:hlink>
      <a:folHlink>
        <a:srgbClr val="B50938"/>
      </a:folHlink>
    </a:clrScheme>
    <a:fontScheme name="ER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rgbClr val="FF0099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600" b="0" i="0" u="none" strike="noStrike" cap="none" normalizeH="0" baseline="0" smtClean="0">
            <a:ln>
              <a:noFill/>
            </a:ln>
            <a:solidFill>
              <a:srgbClr val="FF0099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ER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RE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BE4F38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AC4732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RE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CACEC2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B7BAB0"/>
        </a:accent6>
        <a:hlink>
          <a:srgbClr val="D6CC70"/>
        </a:hlink>
        <a:folHlink>
          <a:srgbClr val="B50938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0.xml><?xml version="1.0" encoding="utf-8"?>
<a:theme xmlns:a="http://schemas.openxmlformats.org/drawingml/2006/main" name="10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1.xml><?xml version="1.0" encoding="utf-8"?>
<a:theme xmlns:a="http://schemas.openxmlformats.org/drawingml/2006/main" name="16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2.xml><?xml version="1.0" encoding="utf-8"?>
<a:theme xmlns:a="http://schemas.openxmlformats.org/drawingml/2006/main" name="10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3.xml><?xml version="1.0" encoding="utf-8"?>
<a:theme xmlns:a="http://schemas.openxmlformats.org/drawingml/2006/main" name="10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4.xml><?xml version="1.0" encoding="utf-8"?>
<a:theme xmlns:a="http://schemas.openxmlformats.org/drawingml/2006/main" name="10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5.xml><?xml version="1.0" encoding="utf-8"?>
<a:theme xmlns:a="http://schemas.openxmlformats.org/drawingml/2006/main" name="11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6.xml><?xml version="1.0" encoding="utf-8"?>
<a:theme xmlns:a="http://schemas.openxmlformats.org/drawingml/2006/main" name="11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7.xml><?xml version="1.0" encoding="utf-8"?>
<a:theme xmlns:a="http://schemas.openxmlformats.org/drawingml/2006/main" name="11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8.xml><?xml version="1.0" encoding="utf-8"?>
<a:theme xmlns:a="http://schemas.openxmlformats.org/drawingml/2006/main" name="11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9.xml><?xml version="1.0" encoding="utf-8"?>
<a:theme xmlns:a="http://schemas.openxmlformats.org/drawingml/2006/main" name="11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0.xml><?xml version="1.0" encoding="utf-8"?>
<a:theme xmlns:a="http://schemas.openxmlformats.org/drawingml/2006/main" name="22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1.xml><?xml version="1.0" encoding="utf-8"?>
<a:theme xmlns:a="http://schemas.openxmlformats.org/drawingml/2006/main" name="11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2.xml><?xml version="1.0" encoding="utf-8"?>
<a:theme xmlns:a="http://schemas.openxmlformats.org/drawingml/2006/main" name="11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3.xml><?xml version="1.0" encoding="utf-8"?>
<a:theme xmlns:a="http://schemas.openxmlformats.org/drawingml/2006/main" name="11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4.xml><?xml version="1.0" encoding="utf-8"?>
<a:theme xmlns:a="http://schemas.openxmlformats.org/drawingml/2006/main" name="11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5.xml><?xml version="1.0" encoding="utf-8"?>
<a:theme xmlns:a="http://schemas.openxmlformats.org/drawingml/2006/main" name="16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6.xml><?xml version="1.0" encoding="utf-8"?>
<a:theme xmlns:a="http://schemas.openxmlformats.org/drawingml/2006/main" name="11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7.xml><?xml version="1.0" encoding="utf-8"?>
<a:theme xmlns:a="http://schemas.openxmlformats.org/drawingml/2006/main" name="12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8.xml><?xml version="1.0" encoding="utf-8"?>
<a:theme xmlns:a="http://schemas.openxmlformats.org/drawingml/2006/main" name="12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9.xml><?xml version="1.0" encoding="utf-8"?>
<a:theme xmlns:a="http://schemas.openxmlformats.org/drawingml/2006/main" name="22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0.xml><?xml version="1.0" encoding="utf-8"?>
<a:theme xmlns:a="http://schemas.openxmlformats.org/drawingml/2006/main" name="12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1.xml><?xml version="1.0" encoding="utf-8"?>
<a:theme xmlns:a="http://schemas.openxmlformats.org/drawingml/2006/main" name="12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2.xml><?xml version="1.0" encoding="utf-8"?>
<a:theme xmlns:a="http://schemas.openxmlformats.org/drawingml/2006/main" name="12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3.xml><?xml version="1.0" encoding="utf-8"?>
<a:theme xmlns:a="http://schemas.openxmlformats.org/drawingml/2006/main" name="12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4.xml><?xml version="1.0" encoding="utf-8"?>
<a:theme xmlns:a="http://schemas.openxmlformats.org/drawingml/2006/main" name="13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5.xml><?xml version="1.0" encoding="utf-8"?>
<a:theme xmlns:a="http://schemas.openxmlformats.org/drawingml/2006/main" name="12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6.xml><?xml version="1.0" encoding="utf-8"?>
<a:theme xmlns:a="http://schemas.openxmlformats.org/drawingml/2006/main" name="13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7.xml><?xml version="1.0" encoding="utf-8"?>
<a:theme xmlns:a="http://schemas.openxmlformats.org/drawingml/2006/main" name="13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8.xml><?xml version="1.0" encoding="utf-8"?>
<a:theme xmlns:a="http://schemas.openxmlformats.org/drawingml/2006/main" name="12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9.xml><?xml version="1.0" encoding="utf-8"?>
<a:theme xmlns:a="http://schemas.openxmlformats.org/drawingml/2006/main" name="13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0.xml><?xml version="1.0" encoding="utf-8"?>
<a:theme xmlns:a="http://schemas.openxmlformats.org/drawingml/2006/main" name="13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1.xml><?xml version="1.0" encoding="utf-8"?>
<a:theme xmlns:a="http://schemas.openxmlformats.org/drawingml/2006/main" name="23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2.xml><?xml version="1.0" encoding="utf-8"?>
<a:theme xmlns:a="http://schemas.openxmlformats.org/drawingml/2006/main" name="4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3.xml><?xml version="1.0" encoding="utf-8"?>
<a:theme xmlns:a="http://schemas.openxmlformats.org/drawingml/2006/main" name="24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4.xml><?xml version="1.0" encoding="utf-8"?>
<a:theme xmlns:a="http://schemas.openxmlformats.org/drawingml/2006/main" name="5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5.xml><?xml version="1.0" encoding="utf-8"?>
<a:theme xmlns:a="http://schemas.openxmlformats.org/drawingml/2006/main" name="10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6.xml><?xml version="1.0" encoding="utf-8"?>
<a:theme xmlns:a="http://schemas.openxmlformats.org/drawingml/2006/main" name="13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7.xml><?xml version="1.0" encoding="utf-8"?>
<a:theme xmlns:a="http://schemas.openxmlformats.org/drawingml/2006/main" name="7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8.xml><?xml version="1.0" encoding="utf-8"?>
<a:theme xmlns:a="http://schemas.openxmlformats.org/drawingml/2006/main" name="9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9.xml><?xml version="1.0" encoding="utf-8"?>
<a:theme xmlns:a="http://schemas.openxmlformats.org/drawingml/2006/main" name="9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0.xml><?xml version="1.0" encoding="utf-8"?>
<a:theme xmlns:a="http://schemas.openxmlformats.org/drawingml/2006/main" name="13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1.xml><?xml version="1.0" encoding="utf-8"?>
<a:theme xmlns:a="http://schemas.openxmlformats.org/drawingml/2006/main" name="14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2.xml><?xml version="1.0" encoding="utf-8"?>
<a:theme xmlns:a="http://schemas.openxmlformats.org/drawingml/2006/main" name="14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3.xml><?xml version="1.0" encoding="utf-8"?>
<a:theme xmlns:a="http://schemas.openxmlformats.org/drawingml/2006/main" name="16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4.xml><?xml version="1.0" encoding="utf-8"?>
<a:theme xmlns:a="http://schemas.openxmlformats.org/drawingml/2006/main" name="15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5.xml><?xml version="1.0" encoding="utf-8"?>
<a:theme xmlns:a="http://schemas.openxmlformats.org/drawingml/2006/main" name="14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6.xml><?xml version="1.0" encoding="utf-8"?>
<a:theme xmlns:a="http://schemas.openxmlformats.org/drawingml/2006/main" name="14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7.xml><?xml version="1.0" encoding="utf-8"?>
<a:theme xmlns:a="http://schemas.openxmlformats.org/drawingml/2006/main" name="14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8.xml><?xml version="1.0" encoding="utf-8"?>
<a:theme xmlns:a="http://schemas.openxmlformats.org/drawingml/2006/main" name="17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9.xml><?xml version="1.0" encoding="utf-8"?>
<a:theme xmlns:a="http://schemas.openxmlformats.org/drawingml/2006/main" name="14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0.xml><?xml version="1.0" encoding="utf-8"?>
<a:theme xmlns:a="http://schemas.openxmlformats.org/drawingml/2006/main" name="14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1.xml><?xml version="1.0" encoding="utf-8"?>
<a:theme xmlns:a="http://schemas.openxmlformats.org/drawingml/2006/main" name="14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2.xml><?xml version="1.0" encoding="utf-8"?>
<a:theme xmlns:a="http://schemas.openxmlformats.org/drawingml/2006/main" name="15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3.xml><?xml version="1.0" encoding="utf-8"?>
<a:theme xmlns:a="http://schemas.openxmlformats.org/drawingml/2006/main" name="15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4.xml><?xml version="1.0" encoding="utf-8"?>
<a:theme xmlns:a="http://schemas.openxmlformats.org/drawingml/2006/main" name="15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5.xml><?xml version="1.0" encoding="utf-8"?>
<a:theme xmlns:a="http://schemas.openxmlformats.org/drawingml/2006/main" name="15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6.xml><?xml version="1.0" encoding="utf-8"?>
<a:theme xmlns:a="http://schemas.openxmlformats.org/drawingml/2006/main" name="15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7.xml><?xml version="1.0" encoding="utf-8"?>
<a:theme xmlns:a="http://schemas.openxmlformats.org/drawingml/2006/main" name="15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8.xml><?xml version="1.0" encoding="utf-8"?>
<a:theme xmlns:a="http://schemas.openxmlformats.org/drawingml/2006/main" name="15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9.xml><?xml version="1.0" encoding="utf-8"?>
<a:theme xmlns:a="http://schemas.openxmlformats.org/drawingml/2006/main" name="15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0.xml><?xml version="1.0" encoding="utf-8"?>
<a:theme xmlns:a="http://schemas.openxmlformats.org/drawingml/2006/main" name="15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1.xml><?xml version="1.0" encoding="utf-8"?>
<a:theme xmlns:a="http://schemas.openxmlformats.org/drawingml/2006/main" name="16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2.xml><?xml version="1.0" encoding="utf-8"?>
<a:theme xmlns:a="http://schemas.openxmlformats.org/drawingml/2006/main" name="16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3.xml><?xml version="1.0" encoding="utf-8"?>
<a:theme xmlns:a="http://schemas.openxmlformats.org/drawingml/2006/main" name="16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4.xml><?xml version="1.0" encoding="utf-8"?>
<a:theme xmlns:a="http://schemas.openxmlformats.org/drawingml/2006/main" name="16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5.xml><?xml version="1.0" encoding="utf-8"?>
<a:theme xmlns:a="http://schemas.openxmlformats.org/drawingml/2006/main" name="16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6.xml><?xml version="1.0" encoding="utf-8"?>
<a:theme xmlns:a="http://schemas.openxmlformats.org/drawingml/2006/main" name="16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7.xml><?xml version="1.0" encoding="utf-8"?>
<a:theme xmlns:a="http://schemas.openxmlformats.org/drawingml/2006/main" name="17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8.xml><?xml version="1.0" encoding="utf-8"?>
<a:theme xmlns:a="http://schemas.openxmlformats.org/drawingml/2006/main" name="17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9.xml><?xml version="1.0" encoding="utf-8"?>
<a:theme xmlns:a="http://schemas.openxmlformats.org/drawingml/2006/main" name="17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1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0.xml><?xml version="1.0" encoding="utf-8"?>
<a:theme xmlns:a="http://schemas.openxmlformats.org/drawingml/2006/main" name="17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1.xml><?xml version="1.0" encoding="utf-8"?>
<a:theme xmlns:a="http://schemas.openxmlformats.org/drawingml/2006/main" name="17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2.xml><?xml version="1.0" encoding="utf-8"?>
<a:theme xmlns:a="http://schemas.openxmlformats.org/drawingml/2006/main" name="17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3.xml><?xml version="1.0" encoding="utf-8"?>
<a:theme xmlns:a="http://schemas.openxmlformats.org/drawingml/2006/main" name="18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4.xml><?xml version="1.0" encoding="utf-8"?>
<a:theme xmlns:a="http://schemas.openxmlformats.org/drawingml/2006/main" name="18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5.xml><?xml version="1.0" encoding="utf-8"?>
<a:theme xmlns:a="http://schemas.openxmlformats.org/drawingml/2006/main" name="18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6.xml><?xml version="1.0" encoding="utf-8"?>
<a:theme xmlns:a="http://schemas.openxmlformats.org/drawingml/2006/main" name="18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7.xml><?xml version="1.0" encoding="utf-8"?>
<a:theme xmlns:a="http://schemas.openxmlformats.org/drawingml/2006/main" name="18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8.xml><?xml version="1.0" encoding="utf-8"?>
<a:theme xmlns:a="http://schemas.openxmlformats.org/drawingml/2006/main" name="18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9.xml><?xml version="1.0" encoding="utf-8"?>
<a:theme xmlns:a="http://schemas.openxmlformats.org/drawingml/2006/main" name="18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1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0.xml><?xml version="1.0" encoding="utf-8"?>
<a:theme xmlns:a="http://schemas.openxmlformats.org/drawingml/2006/main" name="19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1.xml><?xml version="1.0" encoding="utf-8"?>
<a:theme xmlns:a="http://schemas.openxmlformats.org/drawingml/2006/main" name="19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2.xml><?xml version="1.0" encoding="utf-8"?>
<a:theme xmlns:a="http://schemas.openxmlformats.org/drawingml/2006/main" name="24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3.xml><?xml version="1.0" encoding="utf-8"?>
<a:theme xmlns:a="http://schemas.openxmlformats.org/drawingml/2006/main" name="19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4.xml><?xml version="1.0" encoding="utf-8"?>
<a:theme xmlns:a="http://schemas.openxmlformats.org/drawingml/2006/main" name="19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5.xml><?xml version="1.0" encoding="utf-8"?>
<a:theme xmlns:a="http://schemas.openxmlformats.org/drawingml/2006/main" name="19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6.xml><?xml version="1.0" encoding="utf-8"?>
<a:theme xmlns:a="http://schemas.openxmlformats.org/drawingml/2006/main" name="19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7.xml><?xml version="1.0" encoding="utf-8"?>
<a:theme xmlns:a="http://schemas.openxmlformats.org/drawingml/2006/main" name="19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8.xml><?xml version="1.0" encoding="utf-8"?>
<a:theme xmlns:a="http://schemas.openxmlformats.org/drawingml/2006/main" name="19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9.xml><?xml version="1.0" encoding="utf-8"?>
<a:theme xmlns:a="http://schemas.openxmlformats.org/drawingml/2006/main" name="19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1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0.xml><?xml version="1.0" encoding="utf-8"?>
<a:theme xmlns:a="http://schemas.openxmlformats.org/drawingml/2006/main" name="19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1.xml><?xml version="1.0" encoding="utf-8"?>
<a:theme xmlns:a="http://schemas.openxmlformats.org/drawingml/2006/main" name="20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2.xml><?xml version="1.0" encoding="utf-8"?>
<a:theme xmlns:a="http://schemas.openxmlformats.org/drawingml/2006/main" name="20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3.xml><?xml version="1.0" encoding="utf-8"?>
<a:theme xmlns:a="http://schemas.openxmlformats.org/drawingml/2006/main" name="20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4.xml><?xml version="1.0" encoding="utf-8"?>
<a:theme xmlns:a="http://schemas.openxmlformats.org/drawingml/2006/main" name="20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5.xml><?xml version="1.0" encoding="utf-8"?>
<a:theme xmlns:a="http://schemas.openxmlformats.org/drawingml/2006/main" name="20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6.xml><?xml version="1.0" encoding="utf-8"?>
<a:theme xmlns:a="http://schemas.openxmlformats.org/drawingml/2006/main" name="20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7.xml><?xml version="1.0" encoding="utf-8"?>
<a:theme xmlns:a="http://schemas.openxmlformats.org/drawingml/2006/main" name="20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8.xml><?xml version="1.0" encoding="utf-8"?>
<a:theme xmlns:a="http://schemas.openxmlformats.org/drawingml/2006/main" name="20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9.xml><?xml version="1.0" encoding="utf-8"?>
<a:theme xmlns:a="http://schemas.openxmlformats.org/drawingml/2006/main" name="20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0.xml><?xml version="1.0" encoding="utf-8"?>
<a:theme xmlns:a="http://schemas.openxmlformats.org/drawingml/2006/main" name="26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1.xml><?xml version="1.0" encoding="utf-8"?>
<a:theme xmlns:a="http://schemas.openxmlformats.org/drawingml/2006/main" name="18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2.xml><?xml version="1.0" encoding="utf-8"?>
<a:theme xmlns:a="http://schemas.openxmlformats.org/drawingml/2006/main" name="20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3.xml><?xml version="1.0" encoding="utf-8"?>
<a:theme xmlns:a="http://schemas.openxmlformats.org/drawingml/2006/main" name="21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4.xml><?xml version="1.0" encoding="utf-8"?>
<a:theme xmlns:a="http://schemas.openxmlformats.org/drawingml/2006/main" name="21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5.xml><?xml version="1.0" encoding="utf-8"?>
<a:theme xmlns:a="http://schemas.openxmlformats.org/drawingml/2006/main" name="21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6.xml><?xml version="1.0" encoding="utf-8"?>
<a:theme xmlns:a="http://schemas.openxmlformats.org/drawingml/2006/main" name="17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7.xml><?xml version="1.0" encoding="utf-8"?>
<a:theme xmlns:a="http://schemas.openxmlformats.org/drawingml/2006/main" name="21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8.xml><?xml version="1.0" encoding="utf-8"?>
<a:theme xmlns:a="http://schemas.openxmlformats.org/drawingml/2006/main" name="3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9.xml><?xml version="1.0" encoding="utf-8"?>
<a:theme xmlns:a="http://schemas.openxmlformats.org/drawingml/2006/main" name="6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0.xml><?xml version="1.0" encoding="utf-8"?>
<a:theme xmlns:a="http://schemas.openxmlformats.org/drawingml/2006/main" name="12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1.xml><?xml version="1.0" encoding="utf-8"?>
<a:theme xmlns:a="http://schemas.openxmlformats.org/drawingml/2006/main" name="12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2.xml><?xml version="1.0" encoding="utf-8"?>
<a:theme xmlns:a="http://schemas.openxmlformats.org/drawingml/2006/main" name="13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3.xml><?xml version="1.0" encoding="utf-8"?>
<a:theme xmlns:a="http://schemas.openxmlformats.org/drawingml/2006/main" name="27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4.xml><?xml version="1.0" encoding="utf-8"?>
<a:theme xmlns:a="http://schemas.openxmlformats.org/drawingml/2006/main" name="13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5.xml><?xml version="1.0" encoding="utf-8"?>
<a:theme xmlns:a="http://schemas.openxmlformats.org/drawingml/2006/main" name="27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6.xml><?xml version="1.0" encoding="utf-8"?>
<a:theme xmlns:a="http://schemas.openxmlformats.org/drawingml/2006/main" name="14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7.xml><?xml version="1.0" encoding="utf-8"?>
<a:theme xmlns:a="http://schemas.openxmlformats.org/drawingml/2006/main" name="14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8.xml><?xml version="1.0" encoding="utf-8"?>
<a:theme xmlns:a="http://schemas.openxmlformats.org/drawingml/2006/main" name="17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9.xml><?xml version="1.0" encoding="utf-8"?>
<a:theme xmlns:a="http://schemas.openxmlformats.org/drawingml/2006/main" name="18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1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0.xml><?xml version="1.0" encoding="utf-8"?>
<a:theme xmlns:a="http://schemas.openxmlformats.org/drawingml/2006/main" name="21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1.xml><?xml version="1.0" encoding="utf-8"?>
<a:theme xmlns:a="http://schemas.openxmlformats.org/drawingml/2006/main" name="21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2.xml><?xml version="1.0" encoding="utf-8"?>
<a:theme xmlns:a="http://schemas.openxmlformats.org/drawingml/2006/main" name="21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3.xml><?xml version="1.0" encoding="utf-8"?>
<a:theme xmlns:a="http://schemas.openxmlformats.org/drawingml/2006/main" name="21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4.xml><?xml version="1.0" encoding="utf-8"?>
<a:theme xmlns:a="http://schemas.openxmlformats.org/drawingml/2006/main" name="21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5.xml><?xml version="1.0" encoding="utf-8"?>
<a:theme xmlns:a="http://schemas.openxmlformats.org/drawingml/2006/main" name="21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6.xml><?xml version="1.0" encoding="utf-8"?>
<a:theme xmlns:a="http://schemas.openxmlformats.org/drawingml/2006/main" name="22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7.xml><?xml version="1.0" encoding="utf-8"?>
<a:theme xmlns:a="http://schemas.openxmlformats.org/drawingml/2006/main" name="22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8.xml><?xml version="1.0" encoding="utf-8"?>
<a:theme xmlns:a="http://schemas.openxmlformats.org/drawingml/2006/main" name="22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9.xml><?xml version="1.0" encoding="utf-8"?>
<a:theme xmlns:a="http://schemas.openxmlformats.org/drawingml/2006/main" name="22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2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0.xml><?xml version="1.0" encoding="utf-8"?>
<a:theme xmlns:a="http://schemas.openxmlformats.org/drawingml/2006/main" name="22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1.xml><?xml version="1.0" encoding="utf-8"?>
<a:theme xmlns:a="http://schemas.openxmlformats.org/drawingml/2006/main" name="22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2.xml><?xml version="1.0" encoding="utf-8"?>
<a:theme xmlns:a="http://schemas.openxmlformats.org/drawingml/2006/main" name="22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3.xml><?xml version="1.0" encoding="utf-8"?>
<a:theme xmlns:a="http://schemas.openxmlformats.org/drawingml/2006/main" name="23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4.xml><?xml version="1.0" encoding="utf-8"?>
<a:theme xmlns:a="http://schemas.openxmlformats.org/drawingml/2006/main" name="23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5.xml><?xml version="1.0" encoding="utf-8"?>
<a:theme xmlns:a="http://schemas.openxmlformats.org/drawingml/2006/main" name="23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6.xml><?xml version="1.0" encoding="utf-8"?>
<a:theme xmlns:a="http://schemas.openxmlformats.org/drawingml/2006/main" name="23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7.xml><?xml version="1.0" encoding="utf-8"?>
<a:theme xmlns:a="http://schemas.openxmlformats.org/drawingml/2006/main" name="23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8.xml><?xml version="1.0" encoding="utf-8"?>
<a:theme xmlns:a="http://schemas.openxmlformats.org/drawingml/2006/main" name="23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9.xml><?xml version="1.0" encoding="utf-8"?>
<a:theme xmlns:a="http://schemas.openxmlformats.org/drawingml/2006/main" name="24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0.xml><?xml version="1.0" encoding="utf-8"?>
<a:theme xmlns:a="http://schemas.openxmlformats.org/drawingml/2006/main" name="24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1.xml><?xml version="1.0" encoding="utf-8"?>
<a:theme xmlns:a="http://schemas.openxmlformats.org/drawingml/2006/main" name="24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2.xml><?xml version="1.0" encoding="utf-8"?>
<a:theme xmlns:a="http://schemas.openxmlformats.org/drawingml/2006/main" name="24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3.xml><?xml version="1.0" encoding="utf-8"?>
<a:theme xmlns:a="http://schemas.openxmlformats.org/drawingml/2006/main" name="24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4.xml><?xml version="1.0" encoding="utf-8"?>
<a:theme xmlns:a="http://schemas.openxmlformats.org/drawingml/2006/main" name="24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5.xml><?xml version="1.0" encoding="utf-8"?>
<a:theme xmlns:a="http://schemas.openxmlformats.org/drawingml/2006/main" name="24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6.xml><?xml version="1.0" encoding="utf-8"?>
<a:theme xmlns:a="http://schemas.openxmlformats.org/drawingml/2006/main" name="25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7.xml><?xml version="1.0" encoding="utf-8"?>
<a:theme xmlns:a="http://schemas.openxmlformats.org/drawingml/2006/main" name="25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8.xml><?xml version="1.0" encoding="utf-8"?>
<a:theme xmlns:a="http://schemas.openxmlformats.org/drawingml/2006/main" name="25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9.xml><?xml version="1.0" encoding="utf-8"?>
<a:theme xmlns:a="http://schemas.openxmlformats.org/drawingml/2006/main" name="25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1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0.xml><?xml version="1.0" encoding="utf-8"?>
<a:theme xmlns:a="http://schemas.openxmlformats.org/drawingml/2006/main" name="5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1.xml><?xml version="1.0" encoding="utf-8"?>
<a:theme xmlns:a="http://schemas.openxmlformats.org/drawingml/2006/main" name="32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2.xml><?xml version="1.0" encoding="utf-8"?>
<a:theme xmlns:a="http://schemas.openxmlformats.org/drawingml/2006/main" name="30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3.xml><?xml version="1.0" encoding="utf-8"?>
<a:theme xmlns:a="http://schemas.openxmlformats.org/drawingml/2006/main" name="37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4.xml><?xml version="1.0" encoding="utf-8"?>
<a:theme xmlns:a="http://schemas.openxmlformats.org/drawingml/2006/main" name="30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5.xml><?xml version="1.0" encoding="utf-8"?>
<a:theme xmlns:a="http://schemas.openxmlformats.org/drawingml/2006/main" name="29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6.xml><?xml version="1.0" encoding="utf-8"?>
<a:theme xmlns:a="http://schemas.openxmlformats.org/drawingml/2006/main" name="37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7.xml><?xml version="1.0" encoding="utf-8"?>
<a:theme xmlns:a="http://schemas.openxmlformats.org/drawingml/2006/main" name="37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8.xml><?xml version="1.0" encoding="utf-8"?>
<a:theme xmlns:a="http://schemas.openxmlformats.org/drawingml/2006/main" name="25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9.xml><?xml version="1.0" encoding="utf-8"?>
<a:theme xmlns:a="http://schemas.openxmlformats.org/drawingml/2006/main" name="26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2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0.xml><?xml version="1.0" encoding="utf-8"?>
<a:theme xmlns:a="http://schemas.openxmlformats.org/drawingml/2006/main" name="4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1.xml><?xml version="1.0" encoding="utf-8"?>
<a:theme xmlns:a="http://schemas.openxmlformats.org/drawingml/2006/main" name="29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2.xml><?xml version="1.0" encoding="utf-8"?>
<a:theme xmlns:a="http://schemas.openxmlformats.org/drawingml/2006/main" name="26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3.xml><?xml version="1.0" encoding="utf-8"?>
<a:theme xmlns:a="http://schemas.openxmlformats.org/drawingml/2006/main" name="30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4.xml><?xml version="1.0" encoding="utf-8"?>
<a:theme xmlns:a="http://schemas.openxmlformats.org/drawingml/2006/main" name="27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5.xml><?xml version="1.0" encoding="utf-8"?>
<a:theme xmlns:a="http://schemas.openxmlformats.org/drawingml/2006/main" name="27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6.xml><?xml version="1.0" encoding="utf-8"?>
<a:theme xmlns:a="http://schemas.openxmlformats.org/drawingml/2006/main" name="31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7.xml><?xml version="1.0" encoding="utf-8"?>
<a:theme xmlns:a="http://schemas.openxmlformats.org/drawingml/2006/main" name="36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8.xml><?xml version="1.0" encoding="utf-8"?>
<a:theme xmlns:a="http://schemas.openxmlformats.org/drawingml/2006/main" name="30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9.xml><?xml version="1.0" encoding="utf-8"?>
<a:theme xmlns:a="http://schemas.openxmlformats.org/drawingml/2006/main" name="26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2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0.xml><?xml version="1.0" encoding="utf-8"?>
<a:theme xmlns:a="http://schemas.openxmlformats.org/drawingml/2006/main" name="26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1.xml><?xml version="1.0" encoding="utf-8"?>
<a:theme xmlns:a="http://schemas.openxmlformats.org/drawingml/2006/main" name="32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2.xml><?xml version="1.0" encoding="utf-8"?>
<a:theme xmlns:a="http://schemas.openxmlformats.org/drawingml/2006/main" name="7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3.xml><?xml version="1.0" encoding="utf-8"?>
<a:theme xmlns:a="http://schemas.openxmlformats.org/drawingml/2006/main" name="26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4.xml><?xml version="1.0" encoding="utf-8"?>
<a:theme xmlns:a="http://schemas.openxmlformats.org/drawingml/2006/main" name="33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5.xml><?xml version="1.0" encoding="utf-8"?>
<a:theme xmlns:a="http://schemas.openxmlformats.org/drawingml/2006/main" name="26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6.xml><?xml version="1.0" encoding="utf-8"?>
<a:theme xmlns:a="http://schemas.openxmlformats.org/drawingml/2006/main" name="14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7.xml><?xml version="1.0" encoding="utf-8"?>
<a:theme xmlns:a="http://schemas.openxmlformats.org/drawingml/2006/main" name="7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8.xml><?xml version="1.0" encoding="utf-8"?>
<a:theme xmlns:a="http://schemas.openxmlformats.org/drawingml/2006/main" name="13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79.xml><?xml version="1.0" encoding="utf-8"?>
<a:theme xmlns:a="http://schemas.openxmlformats.org/drawingml/2006/main" name="1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2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0.xml><?xml version="1.0" encoding="utf-8"?>
<a:theme xmlns:a="http://schemas.openxmlformats.org/drawingml/2006/main" name="16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1.xml><?xml version="1.0" encoding="utf-8"?>
<a:theme xmlns:a="http://schemas.openxmlformats.org/drawingml/2006/main" name="9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2.xml><?xml version="1.0" encoding="utf-8"?>
<a:theme xmlns:a="http://schemas.openxmlformats.org/drawingml/2006/main" name="37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3.xml><?xml version="1.0" encoding="utf-8"?>
<a:theme xmlns:a="http://schemas.openxmlformats.org/drawingml/2006/main" name="2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4.xml><?xml version="1.0" encoding="utf-8"?>
<a:theme xmlns:a="http://schemas.openxmlformats.org/drawingml/2006/main" name="17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86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9.xml><?xml version="1.0" encoding="utf-8"?>
<a:theme xmlns:a="http://schemas.openxmlformats.org/drawingml/2006/main" name="2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3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3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3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3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3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3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3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4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3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4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4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6_Cascade design template">
  <a:themeElements>
    <a:clrScheme name="Office Theme 4">
      <a:dk1>
        <a:srgbClr val="FFFFCC"/>
      </a:dk1>
      <a:lt1>
        <a:srgbClr val="FFFFFF"/>
      </a:lt1>
      <a:dk2>
        <a:srgbClr val="000066"/>
      </a:dk2>
      <a:lt2>
        <a:srgbClr val="FFFFFF"/>
      </a:lt2>
      <a:accent1>
        <a:srgbClr val="0078F0"/>
      </a:accent1>
      <a:accent2>
        <a:srgbClr val="CCECFF"/>
      </a:accent2>
      <a:accent3>
        <a:srgbClr val="AAAAB8"/>
      </a:accent3>
      <a:accent4>
        <a:srgbClr val="DADADA"/>
      </a:accent4>
      <a:accent5>
        <a:srgbClr val="AABEF6"/>
      </a:accent5>
      <a:accent6>
        <a:srgbClr val="B9D6E7"/>
      </a:accent6>
      <a:hlink>
        <a:srgbClr val="3399FF"/>
      </a:hlink>
      <a:folHlink>
        <a:srgbClr val="FFCC00"/>
      </a:folHlink>
    </a:clrScheme>
    <a:fontScheme name="Office Theme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Office Theme 1">
        <a:dk1>
          <a:srgbClr val="C0C0C0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666699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5C5C8A"/>
        </a:accent6>
        <a:hlink>
          <a:srgbClr val="FFFF99"/>
        </a:hlink>
        <a:folHlink>
          <a:srgbClr val="FF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2">
        <a:dk1>
          <a:srgbClr val="CC99FF"/>
        </a:dk1>
        <a:lt1>
          <a:srgbClr val="FFFFFF"/>
        </a:lt1>
        <a:dk2>
          <a:srgbClr val="400040"/>
        </a:dk2>
        <a:lt2>
          <a:srgbClr val="FFFFFF"/>
        </a:lt2>
        <a:accent1>
          <a:srgbClr val="FF66FF"/>
        </a:accent1>
        <a:accent2>
          <a:srgbClr val="CC00CC"/>
        </a:accent2>
        <a:accent3>
          <a:srgbClr val="AFAAAF"/>
        </a:accent3>
        <a:accent4>
          <a:srgbClr val="DADADA"/>
        </a:accent4>
        <a:accent5>
          <a:srgbClr val="FFB8FF"/>
        </a:accent5>
        <a:accent6>
          <a:srgbClr val="B900B9"/>
        </a:accent6>
        <a:hlink>
          <a:srgbClr val="FF7C80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CC99FF"/>
        </a:dk1>
        <a:lt1>
          <a:srgbClr val="FFFFFF"/>
        </a:lt1>
        <a:dk2>
          <a:srgbClr val="34022D"/>
        </a:dk2>
        <a:lt2>
          <a:srgbClr val="FFFFFF"/>
        </a:lt2>
        <a:accent1>
          <a:srgbClr val="775EC8"/>
        </a:accent1>
        <a:accent2>
          <a:srgbClr val="9933FF"/>
        </a:accent2>
        <a:accent3>
          <a:srgbClr val="AEAAAD"/>
        </a:accent3>
        <a:accent4>
          <a:srgbClr val="DADADA"/>
        </a:accent4>
        <a:accent5>
          <a:srgbClr val="BDB6E0"/>
        </a:accent5>
        <a:accent6>
          <a:srgbClr val="8A2DE7"/>
        </a:accent6>
        <a:hlink>
          <a:srgbClr val="993366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4">
        <a:dk1>
          <a:srgbClr val="FFFFCC"/>
        </a:dk1>
        <a:lt1>
          <a:srgbClr val="FFFFFF"/>
        </a:lt1>
        <a:dk2>
          <a:srgbClr val="000066"/>
        </a:dk2>
        <a:lt2>
          <a:srgbClr val="FFFFFF"/>
        </a:lt2>
        <a:accent1>
          <a:srgbClr val="0078F0"/>
        </a:accent1>
        <a:accent2>
          <a:srgbClr val="CCECFF"/>
        </a:accent2>
        <a:accent3>
          <a:srgbClr val="AAAAB8"/>
        </a:accent3>
        <a:accent4>
          <a:srgbClr val="DADADA"/>
        </a:accent4>
        <a:accent5>
          <a:srgbClr val="AABEF6"/>
        </a:accent5>
        <a:accent6>
          <a:srgbClr val="B9D6E7"/>
        </a:accent6>
        <a:hlink>
          <a:srgbClr val="3399FF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FFFF"/>
        </a:dk1>
        <a:lt1>
          <a:srgbClr val="FFFFFF"/>
        </a:lt1>
        <a:dk2>
          <a:srgbClr val="4E009C"/>
        </a:dk2>
        <a:lt2>
          <a:srgbClr val="FFFFFF"/>
        </a:lt2>
        <a:accent1>
          <a:srgbClr val="00A8A4"/>
        </a:accent1>
        <a:accent2>
          <a:srgbClr val="3399FF"/>
        </a:accent2>
        <a:accent3>
          <a:srgbClr val="B2AACB"/>
        </a:accent3>
        <a:accent4>
          <a:srgbClr val="DADADA"/>
        </a:accent4>
        <a:accent5>
          <a:srgbClr val="AAD1CF"/>
        </a:accent5>
        <a:accent6>
          <a:srgbClr val="2D8AE7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6">
        <a:dk1>
          <a:srgbClr val="CCCC33"/>
        </a:dk1>
        <a:lt1>
          <a:srgbClr val="FFFFFF"/>
        </a:lt1>
        <a:dk2>
          <a:srgbClr val="003300"/>
        </a:dk2>
        <a:lt2>
          <a:srgbClr val="FFFFCC"/>
        </a:lt2>
        <a:accent1>
          <a:srgbClr val="008000"/>
        </a:accent1>
        <a:accent2>
          <a:srgbClr val="669900"/>
        </a:accent2>
        <a:accent3>
          <a:srgbClr val="AAADAA"/>
        </a:accent3>
        <a:accent4>
          <a:srgbClr val="DADADA"/>
        </a:accent4>
        <a:accent5>
          <a:srgbClr val="AAC0AA"/>
        </a:accent5>
        <a:accent6>
          <a:srgbClr val="5C8A00"/>
        </a:accent6>
        <a:hlink>
          <a:srgbClr val="FFCC00"/>
        </a:hlink>
        <a:folHlink>
          <a:srgbClr val="CC99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CCCC99"/>
        </a:dk1>
        <a:lt1>
          <a:srgbClr val="FFFFFF"/>
        </a:lt1>
        <a:dk2>
          <a:srgbClr val="800000"/>
        </a:dk2>
        <a:lt2>
          <a:srgbClr val="FFFFFF"/>
        </a:lt2>
        <a:accent1>
          <a:srgbClr val="CC9900"/>
        </a:accent1>
        <a:accent2>
          <a:srgbClr val="996633"/>
        </a:accent2>
        <a:accent3>
          <a:srgbClr val="C0AAAA"/>
        </a:accent3>
        <a:accent4>
          <a:srgbClr val="DADADA"/>
        </a:accent4>
        <a:accent5>
          <a:srgbClr val="E2CAAA"/>
        </a:accent5>
        <a:accent6>
          <a:srgbClr val="8A5C2D"/>
        </a:accent6>
        <a:hlink>
          <a:srgbClr val="FFFFCC"/>
        </a:hlink>
        <a:folHlink>
          <a:srgbClr val="DDD8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204162"/>
        </a:dk1>
        <a:lt1>
          <a:srgbClr val="FFFFFF"/>
        </a:lt1>
        <a:dk2>
          <a:srgbClr val="204162"/>
        </a:dk2>
        <a:lt2>
          <a:srgbClr val="003300"/>
        </a:lt2>
        <a:accent1>
          <a:srgbClr val="99CC00"/>
        </a:accent1>
        <a:accent2>
          <a:srgbClr val="336633"/>
        </a:accent2>
        <a:accent3>
          <a:srgbClr val="FFFFFF"/>
        </a:accent3>
        <a:accent4>
          <a:srgbClr val="1A3653"/>
        </a:accent4>
        <a:accent5>
          <a:srgbClr val="CAE2AA"/>
        </a:accent5>
        <a:accent6>
          <a:srgbClr val="2D5C2D"/>
        </a:accent6>
        <a:hlink>
          <a:srgbClr val="6666FF"/>
        </a:hlink>
        <a:folHlink>
          <a:srgbClr val="C5C24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9">
        <a:dk1>
          <a:srgbClr val="000000"/>
        </a:dk1>
        <a:lt1>
          <a:srgbClr val="FFFFFF"/>
        </a:lt1>
        <a:dk2>
          <a:srgbClr val="1C1C34"/>
        </a:dk2>
        <a:lt2>
          <a:srgbClr val="000066"/>
        </a:lt2>
        <a:accent1>
          <a:srgbClr val="DDDDDD"/>
        </a:accent1>
        <a:accent2>
          <a:srgbClr val="6699CC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5C8AB9"/>
        </a:accent6>
        <a:hlink>
          <a:srgbClr val="005A58"/>
        </a:hlink>
        <a:folHlink>
          <a:srgbClr val="8080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4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4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4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4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4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7.xml><?xml version="1.0" encoding="utf-8"?>
<a:theme xmlns:a="http://schemas.openxmlformats.org/drawingml/2006/main" name="4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8.xml><?xml version="1.0" encoding="utf-8"?>
<a:theme xmlns:a="http://schemas.openxmlformats.org/drawingml/2006/main" name="5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5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5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5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3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3.xml><?xml version="1.0" encoding="utf-8"?>
<a:theme xmlns:a="http://schemas.openxmlformats.org/drawingml/2006/main" name="5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4.xml><?xml version="1.0" encoding="utf-8"?>
<a:theme xmlns:a="http://schemas.openxmlformats.org/drawingml/2006/main" name="5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5.xml><?xml version="1.0" encoding="utf-8"?>
<a:theme xmlns:a="http://schemas.openxmlformats.org/drawingml/2006/main" name="5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6.xml><?xml version="1.0" encoding="utf-8"?>
<a:theme xmlns:a="http://schemas.openxmlformats.org/drawingml/2006/main" name="6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7.xml><?xml version="1.0" encoding="utf-8"?>
<a:theme xmlns:a="http://schemas.openxmlformats.org/drawingml/2006/main" name="6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8.xml><?xml version="1.0" encoding="utf-8"?>
<a:theme xmlns:a="http://schemas.openxmlformats.org/drawingml/2006/main" name="6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9.xml><?xml version="1.0" encoding="utf-8"?>
<a:theme xmlns:a="http://schemas.openxmlformats.org/drawingml/2006/main" name="6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0.xml><?xml version="1.0" encoding="utf-8"?>
<a:theme xmlns:a="http://schemas.openxmlformats.org/drawingml/2006/main" name="6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3200" kern="1200" baseline="0" dirty="0" smtClean="0">
            <a:solidFill>
              <a:schemeClr val="tx1"/>
            </a:solidFill>
            <a:latin typeface="Times New Roman" pitchFamily="18" charset="0"/>
            <a:ea typeface="+mn-ea"/>
            <a:cs typeface="+mn-cs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1.xml><?xml version="1.0" encoding="utf-8"?>
<a:theme xmlns:a="http://schemas.openxmlformats.org/drawingml/2006/main" name="6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2.xml><?xml version="1.0" encoding="utf-8"?>
<a:theme xmlns:a="http://schemas.openxmlformats.org/drawingml/2006/main" name="6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3.xml><?xml version="1.0" encoding="utf-8"?>
<a:theme xmlns:a="http://schemas.openxmlformats.org/drawingml/2006/main" name="7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4.xml><?xml version="1.0" encoding="utf-8"?>
<a:theme xmlns:a="http://schemas.openxmlformats.org/drawingml/2006/main" name="7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5.xml><?xml version="1.0" encoding="utf-8"?>
<a:theme xmlns:a="http://schemas.openxmlformats.org/drawingml/2006/main" name="7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6.xml><?xml version="1.0" encoding="utf-8"?>
<a:theme xmlns:a="http://schemas.openxmlformats.org/drawingml/2006/main" name="7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7.xml><?xml version="1.0" encoding="utf-8"?>
<a:theme xmlns:a="http://schemas.openxmlformats.org/drawingml/2006/main" name="7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8.xml><?xml version="1.0" encoding="utf-8"?>
<a:theme xmlns:a="http://schemas.openxmlformats.org/drawingml/2006/main" name="7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9.xml><?xml version="1.0" encoding="utf-8"?>
<a:theme xmlns:a="http://schemas.openxmlformats.org/drawingml/2006/main" name="7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2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0.xml><?xml version="1.0" encoding="utf-8"?>
<a:theme xmlns:a="http://schemas.openxmlformats.org/drawingml/2006/main" name="7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1.xml><?xml version="1.0" encoding="utf-8"?>
<a:theme xmlns:a="http://schemas.openxmlformats.org/drawingml/2006/main" name="8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2.xml><?xml version="1.0" encoding="utf-8"?>
<a:theme xmlns:a="http://schemas.openxmlformats.org/drawingml/2006/main" name="8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3.xml><?xml version="1.0" encoding="utf-8"?>
<a:theme xmlns:a="http://schemas.openxmlformats.org/drawingml/2006/main" name="8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4.xml><?xml version="1.0" encoding="utf-8"?>
<a:theme xmlns:a="http://schemas.openxmlformats.org/drawingml/2006/main" name="8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5.xml><?xml version="1.0" encoding="utf-8"?>
<a:theme xmlns:a="http://schemas.openxmlformats.org/drawingml/2006/main" name="8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6.xml><?xml version="1.0" encoding="utf-8"?>
<a:theme xmlns:a="http://schemas.openxmlformats.org/drawingml/2006/main" name="8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7.xml><?xml version="1.0" encoding="utf-8"?>
<a:theme xmlns:a="http://schemas.openxmlformats.org/drawingml/2006/main" name="8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8.xml><?xml version="1.0" encoding="utf-8"?>
<a:theme xmlns:a="http://schemas.openxmlformats.org/drawingml/2006/main" name="5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9.xml><?xml version="1.0" encoding="utf-8"?>
<a:theme xmlns:a="http://schemas.openxmlformats.org/drawingml/2006/main" name="8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0.xml><?xml version="1.0" encoding="utf-8"?>
<a:theme xmlns:a="http://schemas.openxmlformats.org/drawingml/2006/main" name="8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1.xml><?xml version="1.0" encoding="utf-8"?>
<a:theme xmlns:a="http://schemas.openxmlformats.org/drawingml/2006/main" name="8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2.xml><?xml version="1.0" encoding="utf-8"?>
<a:theme xmlns:a="http://schemas.openxmlformats.org/drawingml/2006/main" name="6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3.xml><?xml version="1.0" encoding="utf-8"?>
<a:theme xmlns:a="http://schemas.openxmlformats.org/drawingml/2006/main" name="9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4.xml><?xml version="1.0" encoding="utf-8"?>
<a:theme xmlns:a="http://schemas.openxmlformats.org/drawingml/2006/main" name="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5.xml><?xml version="1.0" encoding="utf-8"?>
<a:theme xmlns:a="http://schemas.openxmlformats.org/drawingml/2006/main" name="6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6.xml><?xml version="1.0" encoding="utf-8"?>
<a:theme xmlns:a="http://schemas.openxmlformats.org/drawingml/2006/main" name="2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7.xml><?xml version="1.0" encoding="utf-8"?>
<a:theme xmlns:a="http://schemas.openxmlformats.org/drawingml/2006/main" name="5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8.xml><?xml version="1.0" encoding="utf-8"?>
<a:theme xmlns:a="http://schemas.openxmlformats.org/drawingml/2006/main" name="9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9.xml><?xml version="1.0" encoding="utf-8"?>
<a:theme xmlns:a="http://schemas.openxmlformats.org/drawingml/2006/main" name="22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22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0.xml><?xml version="1.0" encoding="utf-8"?>
<a:theme xmlns:a="http://schemas.openxmlformats.org/drawingml/2006/main" name="9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1.xml><?xml version="1.0" encoding="utf-8"?>
<a:theme xmlns:a="http://schemas.openxmlformats.org/drawingml/2006/main" name="96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2.xml><?xml version="1.0" encoding="utf-8"?>
<a:theme xmlns:a="http://schemas.openxmlformats.org/drawingml/2006/main" name="97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3.xml><?xml version="1.0" encoding="utf-8"?>
<a:theme xmlns:a="http://schemas.openxmlformats.org/drawingml/2006/main" name="98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4.xml><?xml version="1.0" encoding="utf-8"?>
<a:theme xmlns:a="http://schemas.openxmlformats.org/drawingml/2006/main" name="99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5.xml><?xml version="1.0" encoding="utf-8"?>
<a:theme xmlns:a="http://schemas.openxmlformats.org/drawingml/2006/main" name="100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6.xml><?xml version="1.0" encoding="utf-8"?>
<a:theme xmlns:a="http://schemas.openxmlformats.org/drawingml/2006/main" name="10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7.xml><?xml version="1.0" encoding="utf-8"?>
<a:theme xmlns:a="http://schemas.openxmlformats.org/drawingml/2006/main" name="103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8.xml><?xml version="1.0" encoding="utf-8"?>
<a:theme xmlns:a="http://schemas.openxmlformats.org/drawingml/2006/main" name="10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9.xml><?xml version="1.0" encoding="utf-8"?>
<a:theme xmlns:a="http://schemas.openxmlformats.org/drawingml/2006/main" name="105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6092</Words>
  <Application>Microsoft Office PowerPoint</Application>
  <PresentationFormat>On-screen Show (4:3)</PresentationFormat>
  <Paragraphs>1009</Paragraphs>
  <Slides>87</Slides>
  <Notes>39</Notes>
  <HiddenSlides>1</HiddenSlides>
  <MMClips>0</MMClips>
  <ScaleCrop>false</ScaleCrop>
  <HeadingPairs>
    <vt:vector size="4" baseType="variant">
      <vt:variant>
        <vt:lpstr>Theme</vt:lpstr>
      </vt:variant>
      <vt:variant>
        <vt:i4>284</vt:i4>
      </vt:variant>
      <vt:variant>
        <vt:lpstr>Slide Titles</vt:lpstr>
      </vt:variant>
      <vt:variant>
        <vt:i4>87</vt:i4>
      </vt:variant>
    </vt:vector>
  </HeadingPairs>
  <TitlesOfParts>
    <vt:vector size="371" baseType="lpstr">
      <vt:lpstr>ERE</vt:lpstr>
      <vt:lpstr>7_Default Design</vt:lpstr>
      <vt:lpstr>18_Default Design</vt:lpstr>
      <vt:lpstr>19_Default Design</vt:lpstr>
      <vt:lpstr>20_Default Design</vt:lpstr>
      <vt:lpstr>2_Default Design</vt:lpstr>
      <vt:lpstr>21_Default Design</vt:lpstr>
      <vt:lpstr>9_Default Design</vt:lpstr>
      <vt:lpstr>22_Default Design</vt:lpstr>
      <vt:lpstr>3_Default Design</vt:lpstr>
      <vt:lpstr>10_Default Design</vt:lpstr>
      <vt:lpstr>11_Default Design</vt:lpstr>
      <vt:lpstr>12_Default Design</vt:lpstr>
      <vt:lpstr>5_Default Design</vt:lpstr>
      <vt:lpstr>6_Default Design</vt:lpstr>
      <vt:lpstr>8_Default Design</vt:lpstr>
      <vt:lpstr>13_Default Design</vt:lpstr>
      <vt:lpstr>14_Default Design</vt:lpstr>
      <vt:lpstr>15_Default Design</vt:lpstr>
      <vt:lpstr>Default Design</vt:lpstr>
      <vt:lpstr>1_Default Design</vt:lpstr>
      <vt:lpstr>16_Default Design</vt:lpstr>
      <vt:lpstr>23_Default Design</vt:lpstr>
      <vt:lpstr>24_Default Design</vt:lpstr>
      <vt:lpstr>17_Default Design</vt:lpstr>
      <vt:lpstr>25_Default Design</vt:lpstr>
      <vt:lpstr>26_Default Design</vt:lpstr>
      <vt:lpstr>27_Default Design</vt:lpstr>
      <vt:lpstr>29_Default Design</vt:lpstr>
      <vt:lpstr>31_Default Design</vt:lpstr>
      <vt:lpstr>32_Default Design</vt:lpstr>
      <vt:lpstr>34_Default Design</vt:lpstr>
      <vt:lpstr>36_Default Design</vt:lpstr>
      <vt:lpstr>37_Default Design</vt:lpstr>
      <vt:lpstr>38_Default Design</vt:lpstr>
      <vt:lpstr>39_Default Design</vt:lpstr>
      <vt:lpstr>41_Default Design</vt:lpstr>
      <vt:lpstr>33_Default Design</vt:lpstr>
      <vt:lpstr>42_Default Design</vt:lpstr>
      <vt:lpstr>43_Default Design</vt:lpstr>
      <vt:lpstr>6_Cascade design template</vt:lpstr>
      <vt:lpstr>44_Default Design</vt:lpstr>
      <vt:lpstr>45_Default Design</vt:lpstr>
      <vt:lpstr>46_Default Design</vt:lpstr>
      <vt:lpstr>47_Default Design</vt:lpstr>
      <vt:lpstr>48_Default Design</vt:lpstr>
      <vt:lpstr>49_Default Design</vt:lpstr>
      <vt:lpstr>50_Default Design</vt:lpstr>
      <vt:lpstr>52_Default Design</vt:lpstr>
      <vt:lpstr>56_Default Design</vt:lpstr>
      <vt:lpstr>57_Default Design</vt:lpstr>
      <vt:lpstr>35_Default Design</vt:lpstr>
      <vt:lpstr>54_Default Design</vt:lpstr>
      <vt:lpstr>58_Default Design</vt:lpstr>
      <vt:lpstr>59_Default Design</vt:lpstr>
      <vt:lpstr>60_Default Design</vt:lpstr>
      <vt:lpstr>61_Default Design</vt:lpstr>
      <vt:lpstr>62_Default Design</vt:lpstr>
      <vt:lpstr>66_Default Design</vt:lpstr>
      <vt:lpstr>67_Default Design</vt:lpstr>
      <vt:lpstr>68_Default Design</vt:lpstr>
      <vt:lpstr>69_Default Design</vt:lpstr>
      <vt:lpstr>70_Default Design</vt:lpstr>
      <vt:lpstr>71_Default Design</vt:lpstr>
      <vt:lpstr>73_Default Design</vt:lpstr>
      <vt:lpstr>74_Default Design</vt:lpstr>
      <vt:lpstr>75_Default Design</vt:lpstr>
      <vt:lpstr>76_Default Design</vt:lpstr>
      <vt:lpstr>78_Default Design</vt:lpstr>
      <vt:lpstr>79_Default Design</vt:lpstr>
      <vt:lpstr>80_Default Design</vt:lpstr>
      <vt:lpstr>81_Default Design</vt:lpstr>
      <vt:lpstr>82_Default Design</vt:lpstr>
      <vt:lpstr>83_Default Design</vt:lpstr>
      <vt:lpstr>84_Default Design</vt:lpstr>
      <vt:lpstr>85_Default Design</vt:lpstr>
      <vt:lpstr>86_Default Design</vt:lpstr>
      <vt:lpstr>55_Default Design</vt:lpstr>
      <vt:lpstr>87_Default Design</vt:lpstr>
      <vt:lpstr>88_Default Design</vt:lpstr>
      <vt:lpstr>89_Default Design</vt:lpstr>
      <vt:lpstr>65_Default Design</vt:lpstr>
      <vt:lpstr>91_Default Design</vt:lpstr>
      <vt:lpstr>4_Default Design</vt:lpstr>
      <vt:lpstr>63_Default Design</vt:lpstr>
      <vt:lpstr>28_Default Design</vt:lpstr>
      <vt:lpstr>51_Default Design</vt:lpstr>
      <vt:lpstr>93_Default Design</vt:lpstr>
      <vt:lpstr>226_Default Design</vt:lpstr>
      <vt:lpstr>95_Default Design</vt:lpstr>
      <vt:lpstr>96_Default Design</vt:lpstr>
      <vt:lpstr>97_Default Design</vt:lpstr>
      <vt:lpstr>98_Default Design</vt:lpstr>
      <vt:lpstr>99_Default Design</vt:lpstr>
      <vt:lpstr>100_Default Design</vt:lpstr>
      <vt:lpstr>101_Default Design</vt:lpstr>
      <vt:lpstr>103_Default Design</vt:lpstr>
      <vt:lpstr>104_Default Design</vt:lpstr>
      <vt:lpstr>105_Default Design</vt:lpstr>
      <vt:lpstr>106_Default Design</vt:lpstr>
      <vt:lpstr>161_Default Design</vt:lpstr>
      <vt:lpstr>107_Default Design</vt:lpstr>
      <vt:lpstr>108_Default Design</vt:lpstr>
      <vt:lpstr>109_Default Design</vt:lpstr>
      <vt:lpstr>110_Default Design</vt:lpstr>
      <vt:lpstr>111_Default Design</vt:lpstr>
      <vt:lpstr>112_Default Design</vt:lpstr>
      <vt:lpstr>113_Default Design</vt:lpstr>
      <vt:lpstr>114_Default Design</vt:lpstr>
      <vt:lpstr>228_Default Design</vt:lpstr>
      <vt:lpstr>115_Default Design</vt:lpstr>
      <vt:lpstr>116_Default Design</vt:lpstr>
      <vt:lpstr>117_Default Design</vt:lpstr>
      <vt:lpstr>118_Default Design</vt:lpstr>
      <vt:lpstr>164_Default Design</vt:lpstr>
      <vt:lpstr>119_Default Design</vt:lpstr>
      <vt:lpstr>120_Default Design</vt:lpstr>
      <vt:lpstr>121_Default Design</vt:lpstr>
      <vt:lpstr>227_Default Design</vt:lpstr>
      <vt:lpstr>123_Default Design</vt:lpstr>
      <vt:lpstr>124_Default Design</vt:lpstr>
      <vt:lpstr>127_Default Design</vt:lpstr>
      <vt:lpstr>128_Default Design</vt:lpstr>
      <vt:lpstr>132_Default Design</vt:lpstr>
      <vt:lpstr>126_Default Design</vt:lpstr>
      <vt:lpstr>133_Default Design</vt:lpstr>
      <vt:lpstr>134_Default Design</vt:lpstr>
      <vt:lpstr>122_Default Design</vt:lpstr>
      <vt:lpstr>135_Default Design</vt:lpstr>
      <vt:lpstr>136_Default Design</vt:lpstr>
      <vt:lpstr>237_Default Design</vt:lpstr>
      <vt:lpstr>40_Default Design</vt:lpstr>
      <vt:lpstr>247_Default Design</vt:lpstr>
      <vt:lpstr>53_Default Design</vt:lpstr>
      <vt:lpstr>102_Default Design</vt:lpstr>
      <vt:lpstr>137_Default Design</vt:lpstr>
      <vt:lpstr>77_Default Design</vt:lpstr>
      <vt:lpstr>90_Default Design</vt:lpstr>
      <vt:lpstr>94_Default Design</vt:lpstr>
      <vt:lpstr>138_Default Design</vt:lpstr>
      <vt:lpstr>140_Default Design</vt:lpstr>
      <vt:lpstr>141_Default Design</vt:lpstr>
      <vt:lpstr>165_Default Design</vt:lpstr>
      <vt:lpstr>157_Default Design</vt:lpstr>
      <vt:lpstr>143_Default Design</vt:lpstr>
      <vt:lpstr>144_Default Design</vt:lpstr>
      <vt:lpstr>145_Default Design</vt:lpstr>
      <vt:lpstr>172_Default Design</vt:lpstr>
      <vt:lpstr>146_Default Design</vt:lpstr>
      <vt:lpstr>147_Default Design</vt:lpstr>
      <vt:lpstr>149_Default Design</vt:lpstr>
      <vt:lpstr>150_Default Design</vt:lpstr>
      <vt:lpstr>151_Default Design</vt:lpstr>
      <vt:lpstr>152_Default Design</vt:lpstr>
      <vt:lpstr>153_Default Design</vt:lpstr>
      <vt:lpstr>154_Default Design</vt:lpstr>
      <vt:lpstr>155_Default Design</vt:lpstr>
      <vt:lpstr>156_Default Design</vt:lpstr>
      <vt:lpstr>158_Default Design</vt:lpstr>
      <vt:lpstr>159_Default Design</vt:lpstr>
      <vt:lpstr>162_Default Design</vt:lpstr>
      <vt:lpstr>163_Default Design</vt:lpstr>
      <vt:lpstr>166_Default Design</vt:lpstr>
      <vt:lpstr>167_Default Design</vt:lpstr>
      <vt:lpstr>168_Default Design</vt:lpstr>
      <vt:lpstr>169_Default Design</vt:lpstr>
      <vt:lpstr>171_Default Design</vt:lpstr>
      <vt:lpstr>173_Default Design</vt:lpstr>
      <vt:lpstr>174_Default Design</vt:lpstr>
      <vt:lpstr>175_Default Design</vt:lpstr>
      <vt:lpstr>176_Default Design</vt:lpstr>
      <vt:lpstr>179_Default Design</vt:lpstr>
      <vt:lpstr>182_Default Design</vt:lpstr>
      <vt:lpstr>180_Default Design</vt:lpstr>
      <vt:lpstr>181_Default Design</vt:lpstr>
      <vt:lpstr>183_Default Design</vt:lpstr>
      <vt:lpstr>184_Default Design</vt:lpstr>
      <vt:lpstr>185_Default Design</vt:lpstr>
      <vt:lpstr>189_Default Design</vt:lpstr>
      <vt:lpstr>190_Default Design</vt:lpstr>
      <vt:lpstr>191_Default Design</vt:lpstr>
      <vt:lpstr>244_Default Design</vt:lpstr>
      <vt:lpstr>192_Default Design</vt:lpstr>
      <vt:lpstr>193_Default Design</vt:lpstr>
      <vt:lpstr>194_Default Design</vt:lpstr>
      <vt:lpstr>195_Default Design</vt:lpstr>
      <vt:lpstr>196_Default Design</vt:lpstr>
      <vt:lpstr>197_Default Design</vt:lpstr>
      <vt:lpstr>198_Default Design</vt:lpstr>
      <vt:lpstr>199_Default Design</vt:lpstr>
      <vt:lpstr>200_Default Design</vt:lpstr>
      <vt:lpstr>201_Default Design</vt:lpstr>
      <vt:lpstr>202_Default Design</vt:lpstr>
      <vt:lpstr>203_Default Design</vt:lpstr>
      <vt:lpstr>204_Default Design</vt:lpstr>
      <vt:lpstr>205_Default Design</vt:lpstr>
      <vt:lpstr>206_Default Design</vt:lpstr>
      <vt:lpstr>207_Default Design</vt:lpstr>
      <vt:lpstr>208_Default Design</vt:lpstr>
      <vt:lpstr>268_Default Design</vt:lpstr>
      <vt:lpstr>188_Default Design</vt:lpstr>
      <vt:lpstr>209_Default Design</vt:lpstr>
      <vt:lpstr>210_Default Design</vt:lpstr>
      <vt:lpstr>211_Default Design</vt:lpstr>
      <vt:lpstr>212_Default Design</vt:lpstr>
      <vt:lpstr>170_Default Design</vt:lpstr>
      <vt:lpstr>213_Default Design</vt:lpstr>
      <vt:lpstr>30_Default Design</vt:lpstr>
      <vt:lpstr>64_Default Design</vt:lpstr>
      <vt:lpstr>125_Default Design</vt:lpstr>
      <vt:lpstr>129_Default Design</vt:lpstr>
      <vt:lpstr>130_Default Design</vt:lpstr>
      <vt:lpstr>275_Default Design</vt:lpstr>
      <vt:lpstr>139_Default Design</vt:lpstr>
      <vt:lpstr>279_Default Design</vt:lpstr>
      <vt:lpstr>142_Default Design</vt:lpstr>
      <vt:lpstr>148_Default Design</vt:lpstr>
      <vt:lpstr>177_Default Design</vt:lpstr>
      <vt:lpstr>186_Default Design</vt:lpstr>
      <vt:lpstr>214_Default Design</vt:lpstr>
      <vt:lpstr>215_Default Design</vt:lpstr>
      <vt:lpstr>216_Default Design</vt:lpstr>
      <vt:lpstr>217_Default Design</vt:lpstr>
      <vt:lpstr>218_Default Design</vt:lpstr>
      <vt:lpstr>219_Default Design</vt:lpstr>
      <vt:lpstr>220_Default Design</vt:lpstr>
      <vt:lpstr>221_Default Design</vt:lpstr>
      <vt:lpstr>222_Default Design</vt:lpstr>
      <vt:lpstr>223_Default Design</vt:lpstr>
      <vt:lpstr>224_Default Design</vt:lpstr>
      <vt:lpstr>225_Default Design</vt:lpstr>
      <vt:lpstr>229_Default Design</vt:lpstr>
      <vt:lpstr>230_Default Design</vt:lpstr>
      <vt:lpstr>232_Default Design</vt:lpstr>
      <vt:lpstr>233_Default Design</vt:lpstr>
      <vt:lpstr>234_Default Design</vt:lpstr>
      <vt:lpstr>235_Default Design</vt:lpstr>
      <vt:lpstr>239_Default Design</vt:lpstr>
      <vt:lpstr>240_Default Design</vt:lpstr>
      <vt:lpstr>241_Default Design</vt:lpstr>
      <vt:lpstr>242_Default Design</vt:lpstr>
      <vt:lpstr>243_Default Design</vt:lpstr>
      <vt:lpstr>246_Default Design</vt:lpstr>
      <vt:lpstr>248_Default Design</vt:lpstr>
      <vt:lpstr>249_Default Design</vt:lpstr>
      <vt:lpstr>250_Default Design</vt:lpstr>
      <vt:lpstr>251_Default Design</vt:lpstr>
      <vt:lpstr>254_Default Design</vt:lpstr>
      <vt:lpstr>255_Default Design</vt:lpstr>
      <vt:lpstr>5_Cascade design template</vt:lpstr>
      <vt:lpstr>325_Default Design</vt:lpstr>
      <vt:lpstr>300_Default Design</vt:lpstr>
      <vt:lpstr>371_Default Design</vt:lpstr>
      <vt:lpstr>301_Default Design</vt:lpstr>
      <vt:lpstr>296_Default Design</vt:lpstr>
      <vt:lpstr>372_Default Design</vt:lpstr>
      <vt:lpstr>373_Default Design</vt:lpstr>
      <vt:lpstr>259_Default Design</vt:lpstr>
      <vt:lpstr>260_Default Design</vt:lpstr>
      <vt:lpstr>4_Cascade design template</vt:lpstr>
      <vt:lpstr>290_Default Design</vt:lpstr>
      <vt:lpstr>261_Default Design</vt:lpstr>
      <vt:lpstr>305_Default Design</vt:lpstr>
      <vt:lpstr>277_Default Design</vt:lpstr>
      <vt:lpstr>276_Default Design</vt:lpstr>
      <vt:lpstr>311_Default Design</vt:lpstr>
      <vt:lpstr>360_Default Design</vt:lpstr>
      <vt:lpstr>302_Default Design</vt:lpstr>
      <vt:lpstr>262_Default Design</vt:lpstr>
      <vt:lpstr>263_Default Design</vt:lpstr>
      <vt:lpstr>326_Default Design</vt:lpstr>
      <vt:lpstr>7_Cascade design template</vt:lpstr>
      <vt:lpstr>264_Default Design</vt:lpstr>
      <vt:lpstr>332_Default Design</vt:lpstr>
      <vt:lpstr>265_Default Design</vt:lpstr>
      <vt:lpstr>14_Cascade design template</vt:lpstr>
      <vt:lpstr>72_Default Design</vt:lpstr>
      <vt:lpstr>131_Default Design</vt:lpstr>
      <vt:lpstr>1_Cascade design template</vt:lpstr>
      <vt:lpstr>160_Default Design</vt:lpstr>
      <vt:lpstr>92_Default Design</vt:lpstr>
      <vt:lpstr>379_Default Design</vt:lpstr>
      <vt:lpstr>2_Cascade design template</vt:lpstr>
      <vt:lpstr>178_Default Design</vt:lpstr>
      <vt:lpstr> </vt:lpstr>
      <vt:lpstr> </vt:lpstr>
      <vt:lpstr> </vt:lpstr>
      <vt:lpstr>My experience includes advising managers  at many to the top global firms (over 300 organizations)</vt:lpstr>
      <vt:lpstr> </vt:lpstr>
      <vt:lpstr>PowerPoint Presentation</vt:lpstr>
      <vt:lpstr> </vt:lpstr>
      <vt:lpstr>Let’s do a quick poll by raising your hand</vt:lpstr>
      <vt:lpstr> </vt:lpstr>
      <vt:lpstr>Based on costs, HR is #1 in importance</vt:lpstr>
      <vt:lpstr>According to this CEO, HR leaders should be corporate heroes</vt:lpstr>
      <vt:lpstr>Which has a higher return…  Capital Improvements or Human Capital?</vt:lpstr>
      <vt:lpstr>What is the #1 factor that predicts  global financial performance?</vt:lpstr>
      <vt:lpstr> </vt:lpstr>
      <vt:lpstr> </vt:lpstr>
      <vt:lpstr>Please write down the top 2… and the bottom 2  global business challenges facing CEO’s?</vt:lpstr>
      <vt:lpstr>Human Capital is the #1 global business challenge  facing CEO’s</vt:lpstr>
      <vt:lpstr>Almost everyone agrees that HR must become more strategic</vt:lpstr>
      <vt:lpstr>Almost everyone agrees that HR must  increase its business impacts </vt:lpstr>
      <vt:lpstr>Almost everyone agrees that HR  doesn’t use enough analytics </vt:lpstr>
      <vt:lpstr>What percent of CEO’s have faith in HR’s metrics?</vt:lpstr>
      <vt:lpstr>Of all the 13 things we do in HR, what HR areas do executives rank at the bottom… #12 and #13</vt:lpstr>
      <vt:lpstr> </vt:lpstr>
      <vt:lpstr> </vt:lpstr>
      <vt:lpstr>How would you answer…  the single most difficult CEO question in HR?</vt:lpstr>
      <vt:lpstr>How would an average HR executive answer it?</vt:lpstr>
      <vt:lpstr>How would an advanced  HR executive  answer the question differently?</vt:lpstr>
      <vt:lpstr> </vt:lpstr>
      <vt:lpstr>Start off by understanding the many benefits of being able to influence your CEO</vt:lpstr>
      <vt:lpstr>Step #1 - Minimalize the use of these  7 weak influence approaches</vt:lpstr>
      <vt:lpstr>Which business functions are generally better funded and have the most influence?</vt:lpstr>
      <vt:lpstr>How do you find out what your CEO cares about?</vt:lpstr>
      <vt:lpstr> </vt:lpstr>
      <vt:lpstr>16 action categories for impressing your CEO</vt:lpstr>
      <vt:lpstr>Impress your CEO… with these traits</vt:lpstr>
      <vt:lpstr>Remember that you are trying to impress  a mega-aggressive person</vt:lpstr>
      <vt:lpstr>CEO’s see things differently than those in HR </vt:lpstr>
      <vt:lpstr>Impress your CEO by… speaking their language</vt:lpstr>
      <vt:lpstr>Examples of soft phrases to avoid </vt:lpstr>
      <vt:lpstr> Use the language of business ($ and #’s)</vt:lpstr>
      <vt:lpstr>Impress your CEO by… avoiding intermediate results</vt:lpstr>
      <vt:lpstr>Impress your CEO by… increasing revenue</vt:lpstr>
      <vt:lpstr>Which TM function has the highest revenue impact?   (BCG)</vt:lpstr>
      <vt:lpstr>Mid and lower value-add HR functions </vt:lpstr>
      <vt:lpstr>Examples </vt:lpstr>
      <vt:lpstr>Example of HR increasing revenue </vt:lpstr>
      <vt:lpstr>Example – Better hiring in sales increases revenue</vt:lpstr>
      <vt:lpstr>See if this revenue qualification example  grabs your attention &amp; drives action</vt:lpstr>
      <vt:lpstr>Impress your CEO by…meeting strategic goals</vt:lpstr>
      <vt:lpstr>   Example – Can HR impact the stock price?   </vt:lpstr>
      <vt:lpstr>Impress a CEO by… converting HR results to $’s</vt:lpstr>
      <vt:lpstr>Convert the negative impacts of weak performers into dollars</vt:lpstr>
      <vt:lpstr>   Know or calculate the added value contributed by top performers</vt:lpstr>
      <vt:lpstr>Example – Converting turnover into $  </vt:lpstr>
      <vt:lpstr>Impress your CEO by… increasing productivity</vt:lpstr>
      <vt:lpstr> Productivity comes from these 20 key factors  </vt:lpstr>
      <vt:lpstr>If you manage “the right way”…  will your firm be significantly more productive?</vt:lpstr>
      <vt:lpstr>Example – Increase productivity  by limiting barriers</vt:lpstr>
      <vt:lpstr>Did you know that managers have… the #1 highest impact on team productivity</vt:lpstr>
      <vt:lpstr>Ex. – Increasing productivity through freedom </vt:lpstr>
      <vt:lpstr>Example - Increase productivity by… losing the losers </vt:lpstr>
      <vt:lpstr>Example – Onboarding actions can improve productivity</vt:lpstr>
      <vt:lpstr>3 other examples on how to increase productivity</vt:lpstr>
      <vt:lpstr>Ways that HR can increase workforce innovation</vt:lpstr>
      <vt:lpstr>Impress your CEO by…  building a performance culture</vt:lpstr>
      <vt:lpstr>Institute these 11 elements for a performance culture </vt:lpstr>
      <vt:lpstr>Factors that are often confused with performance</vt:lpstr>
      <vt:lpstr>Firms that strive to develop a performance culture</vt:lpstr>
      <vt:lpstr>Impress your CEO by… solving business problems</vt:lpstr>
      <vt:lpstr>Impress your CEO by… being data-driven</vt:lpstr>
      <vt:lpstr>Learn from Google</vt:lpstr>
      <vt:lpstr>Impress your CEO by… using data to drive action</vt:lpstr>
      <vt:lpstr>Traditional HR would guess / speculate for retention purposes… when do new hires quit? </vt:lpstr>
      <vt:lpstr>Impress your CEO by… being forward-looking</vt:lpstr>
      <vt:lpstr>HR must tell CEO’s about what will happen soon</vt:lpstr>
      <vt:lpstr>Impress your CEO by… maintaining  a competitive lead</vt:lpstr>
      <vt:lpstr>PowerPoint Presentation</vt:lpstr>
      <vt:lpstr>Impress your CEO by… embracing technology</vt:lpstr>
      <vt:lpstr>Impress your CEO by…reducing HR’s focus on cost-cutting </vt:lpstr>
      <vt:lpstr>Unwise HR cost cutting impacts revenue / costs </vt:lpstr>
      <vt:lpstr>Impress your CEO by doing these things</vt:lpstr>
      <vt:lpstr>Proactively increasing learning speed</vt:lpstr>
      <vt:lpstr>Impress your CEO by doing these things</vt:lpstr>
      <vt:lpstr>Impress your CEO by… making no major errors</vt:lpstr>
      <vt:lpstr>Indications that your CEO appreciates  your business impacts</vt:lpstr>
      <vt:lpstr>PowerPoint Presentation</vt:lpstr>
      <vt:lpstr> 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2015-09-29T23:52:53Z</dcterms:created>
  <dcterms:modified xsi:type="dcterms:W3CDTF">2016-08-03T15:05:31Z</dcterms:modified>
</cp:coreProperties>
</file>