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8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0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2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3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5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6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18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19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0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1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2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23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24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25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26.xml" ContentType="application/vnd.openxmlformats-officedocument.theme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27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28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29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30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31.xml" ContentType="application/vnd.openxmlformats-officedocument.theme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32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33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34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theme/theme35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36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theme/theme37.xml" ContentType="application/vnd.openxmlformats-officedocument.theme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38.xml" ContentType="application/vnd.openxmlformats-officedocument.theme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39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theme/theme40.xml" ContentType="application/vnd.openxmlformats-officedocument.theme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theme/theme41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theme/theme42.xml" ContentType="application/vnd.openxmlformats-officedocument.theme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theme/theme43.xml" ContentType="application/vnd.openxmlformats-officedocument.theme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44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theme/theme45.xml" ContentType="application/vnd.openxmlformats-officedocument.theme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theme/theme46.xml" ContentType="application/vnd.openxmlformats-officedocument.theme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theme/theme47.xml" ContentType="application/vnd.openxmlformats-officedocument.theme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theme/theme48.xml" ContentType="application/vnd.openxmlformats-officedocument.theme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theme/theme49.xml" ContentType="application/vnd.openxmlformats-officedocument.theme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theme/theme50.xml" ContentType="application/vnd.openxmlformats-officedocument.theme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theme/theme51.xml" ContentType="application/vnd.openxmlformats-officedocument.theme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theme/theme52.xml" ContentType="application/vnd.openxmlformats-officedocument.theme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theme/theme53.xml" ContentType="application/vnd.openxmlformats-officedocument.theme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theme/theme54.xml" ContentType="application/vnd.openxmlformats-officedocument.theme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theme/theme55.xml" ContentType="application/vnd.openxmlformats-officedocument.theme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theme/theme56.xml" ContentType="application/vnd.openxmlformats-officedocument.theme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theme/theme57.xml" ContentType="application/vnd.openxmlformats-officedocument.theme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theme/theme58.xml" ContentType="application/vnd.openxmlformats-officedocument.theme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theme/theme59.xml" ContentType="application/vnd.openxmlformats-officedocument.theme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theme/theme60.xml" ContentType="application/vnd.openxmlformats-officedocument.theme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theme/theme61.xml" ContentType="application/vnd.openxmlformats-officedocument.theme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theme/theme62.xml" ContentType="application/vnd.openxmlformats-officedocument.theme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theme/theme63.xml" ContentType="application/vnd.openxmlformats-officedocument.theme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theme/theme64.xml" ContentType="application/vnd.openxmlformats-officedocument.theme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theme/theme65.xml" ContentType="application/vnd.openxmlformats-officedocument.theme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theme/theme66.xml" ContentType="application/vnd.openxmlformats-officedocument.theme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theme/theme67.xml" ContentType="application/vnd.openxmlformats-officedocument.theme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theme/theme68.xml" ContentType="application/vnd.openxmlformats-officedocument.theme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theme/theme69.xml" ContentType="application/vnd.openxmlformats-officedocument.theme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theme/theme70.xml" ContentType="application/vnd.openxmlformats-officedocument.theme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theme/theme71.xml" ContentType="application/vnd.openxmlformats-officedocument.theme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theme/theme72.xml" ContentType="application/vnd.openxmlformats-officedocument.theme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theme/theme73.xml" ContentType="application/vnd.openxmlformats-officedocument.theme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theme/theme74.xml" ContentType="application/vnd.openxmlformats-officedocument.theme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theme/theme75.xml" ContentType="application/vnd.openxmlformats-officedocument.theme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theme/theme76.xml" ContentType="application/vnd.openxmlformats-officedocument.theme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theme/theme77.xml" ContentType="application/vnd.openxmlformats-officedocument.theme+xml"/>
  <Override PartName="/ppt/slideLayouts/slideLayout1612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1614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theme/theme78.xml" ContentType="application/vnd.openxmlformats-officedocument.theme+xml"/>
  <Override PartName="/ppt/slideLayouts/slideLayout1625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slideLayouts/slideLayout1628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1631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1640.xml" ContentType="application/vnd.openxmlformats-officedocument.presentationml.slideLayout+xml"/>
  <Override PartName="/ppt/slideLayouts/slideLayout164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theme/theme79.xml" ContentType="application/vnd.openxmlformats-officedocument.theme+xml"/>
  <Override PartName="/ppt/slideLayouts/slideLayout1643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slideLayouts/slideLayout1647.xml" ContentType="application/vnd.openxmlformats-officedocument.presentationml.slideLayout+xml"/>
  <Override PartName="/ppt/slideLayouts/slideLayout1648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slideLayouts/slideLayout165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1652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slideLayouts/slideLayout1657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slideLayouts/slideLayout1661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slideLayouts/slideLayout1678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theme/theme80.xml" ContentType="application/vnd.openxmlformats-officedocument.theme+xml"/>
  <Override PartName="/ppt/slideLayouts/slideLayout1687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slideLayouts/slideLayout169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1705.xml" ContentType="application/vnd.openxmlformats-officedocument.presentationml.slideLayout+xml"/>
  <Override PartName="/ppt/slideLayouts/slideLayout1706.xml" ContentType="application/vnd.openxmlformats-officedocument.presentationml.slideLayout+xml"/>
  <Override PartName="/ppt/slideLayouts/slideLayout1707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slideLayouts/slideLayout1727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theme/theme81.xml" ContentType="application/vnd.openxmlformats-officedocument.theme+xml"/>
  <Override PartName="/ppt/slideLayouts/slideLayout1733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slideLayouts/slideLayout1739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theme/theme82.xml" ContentType="application/vnd.openxmlformats-officedocument.theme+xml"/>
  <Override PartName="/ppt/slideLayouts/slideLayout1753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slideLayouts/slideLayout1760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slideLayouts/slideLayout1762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theme/theme83.xml" ContentType="application/vnd.openxmlformats-officedocument.theme+xml"/>
  <Override PartName="/ppt/slideLayouts/slideLayout1766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slideLayouts/slideLayout1773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theme/theme84.xml" ContentType="application/vnd.openxmlformats-officedocument.theme+xml"/>
  <Override PartName="/ppt/slideLayouts/slideLayout1783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787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slideLayouts/slideLayout1795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theme/theme85.xml" ContentType="application/vnd.openxmlformats-officedocument.theme+xml"/>
  <Override PartName="/ppt/slideLayouts/slideLayout1799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theme/theme86.xml" ContentType="application/vnd.openxmlformats-officedocument.theme+xml"/>
  <Override PartName="/ppt/slideLayouts/slideLayout1815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theme/theme87.xml" ContentType="application/vnd.openxmlformats-officedocument.theme+xml"/>
  <Override PartName="/ppt/slideLayouts/slideLayout1832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1837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slideLayouts/slideLayout1840.xml" ContentType="application/vnd.openxmlformats-officedocument.presentationml.slideLayout+xml"/>
  <Override PartName="/ppt/slideLayouts/slideLayout1841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1846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slideLayouts/slideLayout1848.xml" ContentType="application/vnd.openxmlformats-officedocument.presentationml.slideLayout+xml"/>
  <Override PartName="/ppt/slideLayouts/slideLayout1849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theme/theme88.xml" ContentType="application/vnd.openxmlformats-officedocument.theme+xml"/>
  <Override PartName="/ppt/slideLayouts/slideLayout1853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slideLayouts/slideLayout1864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1869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theme/theme89.xml" ContentType="application/vnd.openxmlformats-officedocument.theme+xml"/>
  <Override PartName="/ppt/slideLayouts/slideLayout1875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slideLayouts/slideLayout1886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slideLayouts/slideLayout1888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slideLayouts/slideLayout1892.xml" ContentType="application/vnd.openxmlformats-officedocument.presentationml.slideLayout+xml"/>
  <Override PartName="/ppt/slideLayouts/slideLayout1893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1895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slideLayouts/slideLayout1897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slideLayouts/slideLayout1899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slideLayouts/slideLayout1903.xml" ContentType="application/vnd.openxmlformats-officedocument.presentationml.slideLayout+xml"/>
  <Override PartName="/ppt/slideLayouts/slideLayout1904.xml" ContentType="application/vnd.openxmlformats-officedocument.presentationml.slideLayout+xml"/>
  <Override PartName="/ppt/slideLayouts/slideLayout1905.xml" ContentType="application/vnd.openxmlformats-officedocument.presentationml.slideLayout+xml"/>
  <Override PartName="/ppt/slideLayouts/slideLayout1906.xml" ContentType="application/vnd.openxmlformats-officedocument.presentationml.slideLayout+xml"/>
  <Override PartName="/ppt/slideLayouts/slideLayout1907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slideLayouts/slideLayout1909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1911.xml" ContentType="application/vnd.openxmlformats-officedocument.presentationml.slideLayout+xml"/>
  <Override PartName="/ppt/theme/theme90.xml" ContentType="application/vnd.openxmlformats-officedocument.theme+xml"/>
  <Override PartName="/ppt/slideLayouts/slideLayout1912.xml" ContentType="application/vnd.openxmlformats-officedocument.presentationml.slideLayout+xml"/>
  <Override PartName="/ppt/slideLayouts/slideLayout1913.xml" ContentType="application/vnd.openxmlformats-officedocument.presentationml.slideLayout+xml"/>
  <Override PartName="/ppt/slideLayouts/slideLayout1914.xml" ContentType="application/vnd.openxmlformats-officedocument.presentationml.slideLayout+xml"/>
  <Override PartName="/ppt/slideLayouts/slideLayout1915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slideLayouts/slideLayout19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slideLayouts/slideLayout1920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slideLayouts/slideLayout1925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slideLayouts/slideLayout1928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slideLayouts/slideLayout1931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slideLayouts/slideLayout1934.xml" ContentType="application/vnd.openxmlformats-officedocument.presentationml.slideLayout+xml"/>
  <Override PartName="/ppt/slideLayouts/slideLayout1935.xml" ContentType="application/vnd.openxmlformats-officedocument.presentationml.slideLayout+xml"/>
  <Override PartName="/ppt/slideLayouts/slideLayout1936.xml" ContentType="application/vnd.openxmlformats-officedocument.presentationml.slideLayout+xml"/>
  <Override PartName="/ppt/slideLayouts/slideLayout1937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slideLayouts/slideLayout1939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slideLayouts/slideLayout1942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slideLayouts/slideLayout1945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slideLayouts/slideLayout1947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theme/theme91.xml" ContentType="application/vnd.openxmlformats-officedocument.theme+xml"/>
  <Override PartName="/ppt/slideLayouts/slideLayout1949.xml" ContentType="application/vnd.openxmlformats-officedocument.presentationml.slideLayout+xml"/>
  <Override PartName="/ppt/slideLayouts/slideLayout1950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slideLayouts/slideLayout1954.xml" ContentType="application/vnd.openxmlformats-officedocument.presentationml.slideLayout+xml"/>
  <Override PartName="/ppt/slideLayouts/slideLayout1955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slideLayouts/slideLayout1958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slideLayouts/slideLayout1961.xml" ContentType="application/vnd.openxmlformats-officedocument.presentationml.slideLayout+xml"/>
  <Override PartName="/ppt/slideLayouts/slideLayout1962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1964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theme/theme92.xml" ContentType="application/vnd.openxmlformats-officedocument.theme+xml"/>
  <Override PartName="/ppt/slideLayouts/slideLayout1966.xml" ContentType="application/vnd.openxmlformats-officedocument.presentationml.slideLayout+xml"/>
  <Override PartName="/ppt/slideLayouts/slideLayout1967.xml" ContentType="application/vnd.openxmlformats-officedocument.presentationml.slideLayout+xml"/>
  <Override PartName="/ppt/slideLayouts/slideLayout1968.xml" ContentType="application/vnd.openxmlformats-officedocument.presentationml.slideLayout+xml"/>
  <Override PartName="/ppt/slideLayouts/slideLayout1969.xml" ContentType="application/vnd.openxmlformats-officedocument.presentationml.slideLayout+xml"/>
  <Override PartName="/ppt/slideLayouts/slideLayout1970.xml" ContentType="application/vnd.openxmlformats-officedocument.presentationml.slideLayout+xml"/>
  <Override PartName="/ppt/slideLayouts/slideLayout1971.xml" ContentType="application/vnd.openxmlformats-officedocument.presentationml.slideLayout+xml"/>
  <Override PartName="/ppt/slideLayouts/slideLayout1972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1974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slideLayouts/slideLayout1976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1978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slideLayouts/slideLayout1980.xml" ContentType="application/vnd.openxmlformats-officedocument.presentationml.slideLayout+xml"/>
  <Override PartName="/ppt/slideLayouts/slideLayout1981.xml" ContentType="application/vnd.openxmlformats-officedocument.presentationml.slideLayout+xml"/>
  <Override PartName="/ppt/slideLayouts/slideLayout1982.xml" ContentType="application/vnd.openxmlformats-officedocument.presentationml.slideLayout+xml"/>
  <Override PartName="/ppt/theme/theme93.xml" ContentType="application/vnd.openxmlformats-officedocument.theme+xml"/>
  <Override PartName="/ppt/slideLayouts/slideLayout1983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1986.xml" ContentType="application/vnd.openxmlformats-officedocument.presentationml.slideLayout+xml"/>
  <Override PartName="/ppt/slideLayouts/slideLayout1987.xml" ContentType="application/vnd.openxmlformats-officedocument.presentationml.slideLayout+xml"/>
  <Override PartName="/ppt/slideLayouts/slideLayout1988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1990.xml" ContentType="application/vnd.openxmlformats-officedocument.presentationml.slideLayout+xml"/>
  <Override PartName="/ppt/slideLayouts/slideLayout1991.xml" ContentType="application/vnd.openxmlformats-officedocument.presentationml.slideLayout+xml"/>
  <Override PartName="/ppt/slideLayouts/slideLayout1992.xml" ContentType="application/vnd.openxmlformats-officedocument.presentationml.slideLayout+xml"/>
  <Override PartName="/ppt/slideLayouts/slideLayout1993.xml" ContentType="application/vnd.openxmlformats-officedocument.presentationml.slideLayout+xml"/>
  <Override PartName="/ppt/slideLayouts/slideLayout1994.xml" ContentType="application/vnd.openxmlformats-officedocument.presentationml.slideLayout+xml"/>
  <Override PartName="/ppt/slideLayouts/slideLayout1995.xml" ContentType="application/vnd.openxmlformats-officedocument.presentationml.slideLayout+xml"/>
  <Override PartName="/ppt/slideLayouts/slideLayout1996.xml" ContentType="application/vnd.openxmlformats-officedocument.presentationml.slideLayout+xml"/>
  <Override PartName="/ppt/slideLayouts/slideLayout1997.xml" ContentType="application/vnd.openxmlformats-officedocument.presentationml.slideLayout+xml"/>
  <Override PartName="/ppt/slideLayouts/slideLayout1998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theme/theme94.xml" ContentType="application/vnd.openxmlformats-officedocument.theme+xml"/>
  <Override PartName="/ppt/slideLayouts/slideLayout2000.xml" ContentType="application/vnd.openxmlformats-officedocument.presentationml.slideLayout+xml"/>
  <Override PartName="/ppt/slideLayouts/slideLayout2001.xml" ContentType="application/vnd.openxmlformats-officedocument.presentationml.slideLayout+xml"/>
  <Override PartName="/ppt/slideLayouts/slideLayout2002.xml" ContentType="application/vnd.openxmlformats-officedocument.presentationml.slideLayout+xml"/>
  <Override PartName="/ppt/slideLayouts/slideLayout2003.xml" ContentType="application/vnd.openxmlformats-officedocument.presentationml.slideLayout+xml"/>
  <Override PartName="/ppt/slideLayouts/slideLayout2004.xml" ContentType="application/vnd.openxmlformats-officedocument.presentationml.slideLayout+xml"/>
  <Override PartName="/ppt/theme/theme95.xml" ContentType="application/vnd.openxmlformats-officedocument.theme+xml"/>
  <Override PartName="/ppt/slideLayouts/slideLayout2005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slideLayouts/slideLayout2007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slideLayouts/slideLayout2013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slideLayouts/slideLayout2016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slideLayouts/slideLayout2019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theme/theme96.xml" ContentType="application/vnd.openxmlformats-officedocument.theme+xml"/>
  <Override PartName="/ppt/slideLayouts/slideLayout2022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slideLayouts/slideLayout2024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026.xml" ContentType="application/vnd.openxmlformats-officedocument.presentationml.slideLayout+xml"/>
  <Override PartName="/ppt/theme/theme97.xml" ContentType="application/vnd.openxmlformats-officedocument.theme+xml"/>
  <Override PartName="/ppt/slideLayouts/slideLayout2027.xml" ContentType="application/vnd.openxmlformats-officedocument.presentationml.slideLayout+xml"/>
  <Override PartName="/ppt/slideLayouts/slideLayout2028.xml" ContentType="application/vnd.openxmlformats-officedocument.presentationml.slideLayout+xml"/>
  <Override PartName="/ppt/slideLayouts/slideLayout2029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slideLayouts/slideLayout2034.xml" ContentType="application/vnd.openxmlformats-officedocument.presentationml.slideLayout+xml"/>
  <Override PartName="/ppt/slideLayouts/slideLayout2035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theme/theme98.xml" ContentType="application/vnd.openxmlformats-officedocument.theme+xml"/>
  <Override PartName="/ppt/slideLayouts/slideLayout2038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slideLayouts/slideLayout2040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slideLayouts/slideLayout2042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slideLayouts/slideLayout2045.xml" ContentType="application/vnd.openxmlformats-officedocument.presentationml.slideLayout+xml"/>
  <Override PartName="/ppt/slideLayouts/slideLayout2046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slideLayouts/slideLayout2050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slideLayouts/slideLayout2054.xml" ContentType="application/vnd.openxmlformats-officedocument.presentationml.slideLayout+xml"/>
  <Override PartName="/ppt/theme/theme99.xml" ContentType="application/vnd.openxmlformats-officedocument.theme+xml"/>
  <Override PartName="/ppt/slideLayouts/slideLayout2055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slideLayouts/slideLayout2057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slideLayouts/slideLayout2060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slideLayouts/slideLayout2065.xml" ContentType="application/vnd.openxmlformats-officedocument.presentationml.slideLayout+xml"/>
  <Override PartName="/ppt/slideLayouts/slideLayout2066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slideLayouts/slideLayout2068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slideLayouts/slideLayout2071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slideLayouts/slideLayout2076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slideLayouts/slideLayout2078.xml" ContentType="application/vnd.openxmlformats-officedocument.presentationml.slideLayout+xml"/>
  <Override PartName="/ppt/slideLayouts/slideLayout2079.xml" ContentType="application/vnd.openxmlformats-officedocument.presentationml.slideLayout+xml"/>
  <Override PartName="/ppt/slideLayouts/slideLayout2080.xml" ContentType="application/vnd.openxmlformats-officedocument.presentationml.slideLayout+xml"/>
  <Override PartName="/ppt/slideLayouts/slideLayout2081.xml" ContentType="application/vnd.openxmlformats-officedocument.presentationml.slideLayout+xml"/>
  <Override PartName="/ppt/slideLayouts/slideLayout2082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Layouts/slideLayout2084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slideLayouts/slideLayout2086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slideLayouts/slideLayout2090.xml" ContentType="application/vnd.openxmlformats-officedocument.presentationml.slideLayout+xml"/>
  <Override PartName="/ppt/slideLayouts/slideLayout2091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slideLayouts/slideLayout2096.xml" ContentType="application/vnd.openxmlformats-officedocument.presentationml.slideLayout+xml"/>
  <Override PartName="/ppt/slideLayouts/slideLayout2097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theme/theme100.xml" ContentType="application/vnd.openxmlformats-officedocument.theme+xml"/>
  <Override PartName="/ppt/slideLayouts/slideLayout2100.xml" ContentType="application/vnd.openxmlformats-officedocument.presentationml.slideLayout+xml"/>
  <Override PartName="/ppt/slideLayouts/slideLayout2101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slideLayouts/slideLayout2104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slideLayouts/slideLayout2106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slideLayouts/slideLayout2112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slideLayouts/slideLayout2116.xml" ContentType="application/vnd.openxmlformats-officedocument.presentationml.slideLayout+xml"/>
  <Override PartName="/ppt/theme/theme101.xml" ContentType="application/vnd.openxmlformats-officedocument.theme+xml"/>
  <Override PartName="/ppt/slideLayouts/slideLayout2117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slideLayouts/slideLayout2121.xml" ContentType="application/vnd.openxmlformats-officedocument.presentationml.slideLayout+xml"/>
  <Override PartName="/ppt/slideLayouts/slideLayout2122.xml" ContentType="application/vnd.openxmlformats-officedocument.presentationml.slideLayout+xml"/>
  <Override PartName="/ppt/slideLayouts/slideLayout2123.xml" ContentType="application/vnd.openxmlformats-officedocument.presentationml.slideLayout+xml"/>
  <Override PartName="/ppt/slideLayouts/slideLayout2124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slideLayouts/slideLayout2126.xml" ContentType="application/vnd.openxmlformats-officedocument.presentationml.slideLayout+xml"/>
  <Override PartName="/ppt/slideLayouts/slideLayout2127.xml" ContentType="application/vnd.openxmlformats-officedocument.presentationml.slideLayout+xml"/>
  <Override PartName="/ppt/slideLayouts/slideLayout2128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slideLayouts/slideLayout2132.xml" ContentType="application/vnd.openxmlformats-officedocument.presentationml.slideLayout+xml"/>
  <Override PartName="/ppt/slideLayouts/slideLayout2133.xml" ContentType="application/vnd.openxmlformats-officedocument.presentationml.slideLayout+xml"/>
  <Override PartName="/ppt/slideLayouts/slideLayout2134.xml" ContentType="application/vnd.openxmlformats-officedocument.presentationml.slideLayout+xml"/>
  <Override PartName="/ppt/slideLayouts/slideLayout2135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slideLayouts/slideLayout2137.xml" ContentType="application/vnd.openxmlformats-officedocument.presentationml.slideLayout+xml"/>
  <Override PartName="/ppt/theme/theme102.xml" ContentType="application/vnd.openxmlformats-officedocument.theme+xml"/>
  <Override PartName="/ppt/slideLayouts/slideLayout2138.xml" ContentType="application/vnd.openxmlformats-officedocument.presentationml.slideLayout+xml"/>
  <Override PartName="/ppt/slideLayouts/slideLayout2139.xml" ContentType="application/vnd.openxmlformats-officedocument.presentationml.slideLayout+xml"/>
  <Override PartName="/ppt/slideLayouts/slideLayout2140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slideLayouts/slideLayout2142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Layouts/slideLayout2144.xml" ContentType="application/vnd.openxmlformats-officedocument.presentationml.slideLayout+xml"/>
  <Override PartName="/ppt/slideLayouts/slideLayout2145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slideLayouts/slideLayout2150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slideLayouts/slideLayout2152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slideLayouts/slideLayout2156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slideLayouts/slideLayout2162.xml" ContentType="application/vnd.openxmlformats-officedocument.presentationml.slideLayout+xml"/>
  <Override PartName="/ppt/slideLayouts/slideLayout2163.xml" ContentType="application/vnd.openxmlformats-officedocument.presentationml.slideLayout+xml"/>
  <Override PartName="/ppt/slideLayouts/slideLayout2164.xml" ContentType="application/vnd.openxmlformats-officedocument.presentationml.slideLayout+xml"/>
  <Override PartName="/ppt/slideLayouts/slideLayout2165.xml" ContentType="application/vnd.openxmlformats-officedocument.presentationml.slideLayout+xml"/>
  <Override PartName="/ppt/slideLayouts/slideLayout2166.xml" ContentType="application/vnd.openxmlformats-officedocument.presentationml.slideLayout+xml"/>
  <Override PartName="/ppt/slideLayouts/slideLayout2167.xml" ContentType="application/vnd.openxmlformats-officedocument.presentationml.slideLayout+xml"/>
  <Override PartName="/ppt/slideLayouts/slideLayout2168.xml" ContentType="application/vnd.openxmlformats-officedocument.presentationml.slideLayout+xml"/>
  <Override PartName="/ppt/slideLayouts/slideLayout2169.xml" ContentType="application/vnd.openxmlformats-officedocument.presentationml.slideLayout+xml"/>
  <Override PartName="/ppt/slideLayouts/slideLayout2170.xml" ContentType="application/vnd.openxmlformats-officedocument.presentationml.slideLayout+xml"/>
  <Override PartName="/ppt/slideLayouts/slideLayout2171.xml" ContentType="application/vnd.openxmlformats-officedocument.presentationml.slideLayout+xml"/>
  <Override PartName="/ppt/slideLayouts/slideLayout2172.xml" ContentType="application/vnd.openxmlformats-officedocument.presentationml.slideLayout+xml"/>
  <Override PartName="/ppt/slideLayouts/slideLayout2173.xml" ContentType="application/vnd.openxmlformats-officedocument.presentationml.slideLayout+xml"/>
  <Override PartName="/ppt/slideLayouts/slideLayout2174.xml" ContentType="application/vnd.openxmlformats-officedocument.presentationml.slideLayout+xml"/>
  <Override PartName="/ppt/theme/theme103.xml" ContentType="application/vnd.openxmlformats-officedocument.theme+xml"/>
  <Override PartName="/ppt/slideLayouts/slideLayout2175.xml" ContentType="application/vnd.openxmlformats-officedocument.presentationml.slideLayout+xml"/>
  <Override PartName="/ppt/slideLayouts/slideLayout2176.xml" ContentType="application/vnd.openxmlformats-officedocument.presentationml.slideLayout+xml"/>
  <Override PartName="/ppt/slideLayouts/slideLayout2177.xml" ContentType="application/vnd.openxmlformats-officedocument.presentationml.slideLayout+xml"/>
  <Override PartName="/ppt/slideLayouts/slideLayout2178.xml" ContentType="application/vnd.openxmlformats-officedocument.presentationml.slideLayout+xml"/>
  <Override PartName="/ppt/slideLayouts/slideLayout2179.xml" ContentType="application/vnd.openxmlformats-officedocument.presentationml.slideLayout+xml"/>
  <Override PartName="/ppt/slideLayouts/slideLayout2180.xml" ContentType="application/vnd.openxmlformats-officedocument.presentationml.slideLayout+xml"/>
  <Override PartName="/ppt/slideLayouts/slideLayout2181.xml" ContentType="application/vnd.openxmlformats-officedocument.presentationml.slideLayout+xml"/>
  <Override PartName="/ppt/slideLayouts/slideLayout2182.xml" ContentType="application/vnd.openxmlformats-officedocument.presentationml.slideLayout+xml"/>
  <Override PartName="/ppt/slideLayouts/slideLayout2183.xml" ContentType="application/vnd.openxmlformats-officedocument.presentationml.slideLayout+xml"/>
  <Override PartName="/ppt/slideLayouts/slideLayout2184.xml" ContentType="application/vnd.openxmlformats-officedocument.presentationml.slideLayout+xml"/>
  <Override PartName="/ppt/slideLayouts/slideLayout2185.xml" ContentType="application/vnd.openxmlformats-officedocument.presentationml.slideLayout+xml"/>
  <Override PartName="/ppt/slideLayouts/slideLayout2186.xml" ContentType="application/vnd.openxmlformats-officedocument.presentationml.slideLayout+xml"/>
  <Override PartName="/ppt/theme/theme104.xml" ContentType="application/vnd.openxmlformats-officedocument.theme+xml"/>
  <Override PartName="/ppt/slideLayouts/slideLayout2187.xml" ContentType="application/vnd.openxmlformats-officedocument.presentationml.slideLayout+xml"/>
  <Override PartName="/ppt/slideLayouts/slideLayout2188.xml" ContentType="application/vnd.openxmlformats-officedocument.presentationml.slideLayout+xml"/>
  <Override PartName="/ppt/slideLayouts/slideLayout2189.xml" ContentType="application/vnd.openxmlformats-officedocument.presentationml.slideLayout+xml"/>
  <Override PartName="/ppt/slideLayouts/slideLayout2190.xml" ContentType="application/vnd.openxmlformats-officedocument.presentationml.slideLayout+xml"/>
  <Override PartName="/ppt/slideLayouts/slideLayout2191.xml" ContentType="application/vnd.openxmlformats-officedocument.presentationml.slideLayout+xml"/>
  <Override PartName="/ppt/slideLayouts/slideLayout2192.xml" ContentType="application/vnd.openxmlformats-officedocument.presentationml.slideLayout+xml"/>
  <Override PartName="/ppt/slideLayouts/slideLayout2193.xml" ContentType="application/vnd.openxmlformats-officedocument.presentationml.slideLayout+xml"/>
  <Override PartName="/ppt/slideLayouts/slideLayout2194.xml" ContentType="application/vnd.openxmlformats-officedocument.presentationml.slideLayout+xml"/>
  <Override PartName="/ppt/slideLayouts/slideLayout2195.xml" ContentType="application/vnd.openxmlformats-officedocument.presentationml.slideLayout+xml"/>
  <Override PartName="/ppt/slideLayouts/slideLayout2196.xml" ContentType="application/vnd.openxmlformats-officedocument.presentationml.slideLayout+xml"/>
  <Override PartName="/ppt/slideLayouts/slideLayout2197.xml" ContentType="application/vnd.openxmlformats-officedocument.presentationml.slideLayout+xml"/>
  <Override PartName="/ppt/slideLayouts/slideLayout2198.xml" ContentType="application/vnd.openxmlformats-officedocument.presentationml.slideLayout+xml"/>
  <Override PartName="/ppt/slideLayouts/slideLayout2199.xml" ContentType="application/vnd.openxmlformats-officedocument.presentationml.slideLayout+xml"/>
  <Override PartName="/ppt/slideLayouts/slideLayout2200.xml" ContentType="application/vnd.openxmlformats-officedocument.presentationml.slideLayout+xml"/>
  <Override PartName="/ppt/slideLayouts/slideLayout2201.xml" ContentType="application/vnd.openxmlformats-officedocument.presentationml.slideLayout+xml"/>
  <Override PartName="/ppt/slideLayouts/slideLayout2202.xml" ContentType="application/vnd.openxmlformats-officedocument.presentationml.slideLayout+xml"/>
  <Override PartName="/ppt/slideLayouts/slideLayout2203.xml" ContentType="application/vnd.openxmlformats-officedocument.presentationml.slideLayout+xml"/>
  <Override PartName="/ppt/theme/theme105.xml" ContentType="application/vnd.openxmlformats-officedocument.theme+xml"/>
  <Override PartName="/ppt/slideLayouts/slideLayout2204.xml" ContentType="application/vnd.openxmlformats-officedocument.presentationml.slideLayout+xml"/>
  <Override PartName="/ppt/slideLayouts/slideLayout2205.xml" ContentType="application/vnd.openxmlformats-officedocument.presentationml.slideLayout+xml"/>
  <Override PartName="/ppt/slideLayouts/slideLayout2206.xml" ContentType="application/vnd.openxmlformats-officedocument.presentationml.slideLayout+xml"/>
  <Override PartName="/ppt/slideLayouts/slideLayout2207.xml" ContentType="application/vnd.openxmlformats-officedocument.presentationml.slideLayout+xml"/>
  <Override PartName="/ppt/slideLayouts/slideLayout2208.xml" ContentType="application/vnd.openxmlformats-officedocument.presentationml.slideLayout+xml"/>
  <Override PartName="/ppt/slideLayouts/slideLayout2209.xml" ContentType="application/vnd.openxmlformats-officedocument.presentationml.slideLayout+xml"/>
  <Override PartName="/ppt/slideLayouts/slideLayout2210.xml" ContentType="application/vnd.openxmlformats-officedocument.presentationml.slideLayout+xml"/>
  <Override PartName="/ppt/slideLayouts/slideLayout2211.xml" ContentType="application/vnd.openxmlformats-officedocument.presentationml.slideLayout+xml"/>
  <Override PartName="/ppt/slideLayouts/slideLayout2212.xml" ContentType="application/vnd.openxmlformats-officedocument.presentationml.slideLayout+xml"/>
  <Override PartName="/ppt/slideLayouts/slideLayout2213.xml" ContentType="application/vnd.openxmlformats-officedocument.presentationml.slideLayout+xml"/>
  <Override PartName="/ppt/slideLayouts/slideLayout2214.xml" ContentType="application/vnd.openxmlformats-officedocument.presentationml.slideLayout+xml"/>
  <Override PartName="/ppt/slideLayouts/slideLayout2215.xml" ContentType="application/vnd.openxmlformats-officedocument.presentationml.slideLayout+xml"/>
  <Override PartName="/ppt/slideLayouts/slideLayout2216.xml" ContentType="application/vnd.openxmlformats-officedocument.presentationml.slideLayout+xml"/>
  <Override PartName="/ppt/slideLayouts/slideLayout2217.xml" ContentType="application/vnd.openxmlformats-officedocument.presentationml.slideLayout+xml"/>
  <Override PartName="/ppt/slideLayouts/slideLayout2218.xml" ContentType="application/vnd.openxmlformats-officedocument.presentationml.slideLayout+xml"/>
  <Override PartName="/ppt/slideLayouts/slideLayout2219.xml" ContentType="application/vnd.openxmlformats-officedocument.presentationml.slideLayout+xml"/>
  <Override PartName="/ppt/slideLayouts/slideLayout2220.xml" ContentType="application/vnd.openxmlformats-officedocument.presentationml.slideLayout+xml"/>
  <Override PartName="/ppt/slideLayouts/slideLayout2221.xml" ContentType="application/vnd.openxmlformats-officedocument.presentationml.slideLayout+xml"/>
  <Override PartName="/ppt/slideLayouts/slideLayout2222.xml" ContentType="application/vnd.openxmlformats-officedocument.presentationml.slideLayout+xml"/>
  <Override PartName="/ppt/slideLayouts/slideLayout2223.xml" ContentType="application/vnd.openxmlformats-officedocument.presentationml.slideLayout+xml"/>
  <Override PartName="/ppt/theme/theme106.xml" ContentType="application/vnd.openxmlformats-officedocument.theme+xml"/>
  <Override PartName="/ppt/slideLayouts/slideLayout2224.xml" ContentType="application/vnd.openxmlformats-officedocument.presentationml.slideLayout+xml"/>
  <Override PartName="/ppt/slideLayouts/slideLayout2225.xml" ContentType="application/vnd.openxmlformats-officedocument.presentationml.slideLayout+xml"/>
  <Override PartName="/ppt/slideLayouts/slideLayout2226.xml" ContentType="application/vnd.openxmlformats-officedocument.presentationml.slideLayout+xml"/>
  <Override PartName="/ppt/slideLayouts/slideLayout2227.xml" ContentType="application/vnd.openxmlformats-officedocument.presentationml.slideLayout+xml"/>
  <Override PartName="/ppt/slideLayouts/slideLayout2228.xml" ContentType="application/vnd.openxmlformats-officedocument.presentationml.slideLayout+xml"/>
  <Override PartName="/ppt/slideLayouts/slideLayout2229.xml" ContentType="application/vnd.openxmlformats-officedocument.presentationml.slideLayout+xml"/>
  <Override PartName="/ppt/slideLayouts/slideLayout2230.xml" ContentType="application/vnd.openxmlformats-officedocument.presentationml.slideLayout+xml"/>
  <Override PartName="/ppt/slideLayouts/slideLayout2231.xml" ContentType="application/vnd.openxmlformats-officedocument.presentationml.slideLayout+xml"/>
  <Override PartName="/ppt/slideLayouts/slideLayout2232.xml" ContentType="application/vnd.openxmlformats-officedocument.presentationml.slideLayout+xml"/>
  <Override PartName="/ppt/slideLayouts/slideLayout2233.xml" ContentType="application/vnd.openxmlformats-officedocument.presentationml.slideLayout+xml"/>
  <Override PartName="/ppt/slideLayouts/slideLayout2234.xml" ContentType="application/vnd.openxmlformats-officedocument.presentationml.slideLayout+xml"/>
  <Override PartName="/ppt/slideLayouts/slideLayout2235.xml" ContentType="application/vnd.openxmlformats-officedocument.presentationml.slideLayout+xml"/>
  <Override PartName="/ppt/slideLayouts/slideLayout2236.xml" ContentType="application/vnd.openxmlformats-officedocument.presentationml.slideLayout+xml"/>
  <Override PartName="/ppt/slideLayouts/slideLayout2237.xml" ContentType="application/vnd.openxmlformats-officedocument.presentationml.slideLayout+xml"/>
  <Override PartName="/ppt/slideLayouts/slideLayout2238.xml" ContentType="application/vnd.openxmlformats-officedocument.presentationml.slideLayout+xml"/>
  <Override PartName="/ppt/slideLayouts/slideLayout2239.xml" ContentType="application/vnd.openxmlformats-officedocument.presentationml.slideLayout+xml"/>
  <Override PartName="/ppt/slideLayouts/slideLayout2240.xml" ContentType="application/vnd.openxmlformats-officedocument.presentationml.slideLayout+xml"/>
  <Override PartName="/ppt/slideLayouts/slideLayout2241.xml" ContentType="application/vnd.openxmlformats-officedocument.presentationml.slideLayout+xml"/>
  <Override PartName="/ppt/slideLayouts/slideLayout2242.xml" ContentType="application/vnd.openxmlformats-officedocument.presentationml.slideLayout+xml"/>
  <Override PartName="/ppt/slideLayouts/slideLayout2243.xml" ContentType="application/vnd.openxmlformats-officedocument.presentationml.slideLayout+xml"/>
  <Override PartName="/ppt/slideLayouts/slideLayout2244.xml" ContentType="application/vnd.openxmlformats-officedocument.presentationml.slideLayout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5" r:id="rId2"/>
    <p:sldMasterId id="2147483677" r:id="rId3"/>
    <p:sldMasterId id="2147483699" r:id="rId4"/>
    <p:sldMasterId id="2147483706" r:id="rId5"/>
    <p:sldMasterId id="2147483724" r:id="rId6"/>
    <p:sldMasterId id="2147483741" r:id="rId7"/>
    <p:sldMasterId id="2147483786" r:id="rId8"/>
    <p:sldMasterId id="2147483803" r:id="rId9"/>
    <p:sldMasterId id="2147483820" r:id="rId10"/>
    <p:sldMasterId id="2147483837" r:id="rId11"/>
    <p:sldMasterId id="2147483854" r:id="rId12"/>
    <p:sldMasterId id="2147483871" r:id="rId13"/>
    <p:sldMasterId id="2147483889" r:id="rId14"/>
    <p:sldMasterId id="2147483906" r:id="rId15"/>
    <p:sldMasterId id="2147483923" r:id="rId16"/>
    <p:sldMasterId id="2147483940" r:id="rId17"/>
    <p:sldMasterId id="2147483957" r:id="rId18"/>
    <p:sldMasterId id="2147483986" r:id="rId19"/>
    <p:sldMasterId id="2147484000" r:id="rId20"/>
    <p:sldMasterId id="2147484007" r:id="rId21"/>
    <p:sldMasterId id="2147484029" r:id="rId22"/>
    <p:sldMasterId id="2147484047" r:id="rId23"/>
    <p:sldMasterId id="2147484092" r:id="rId24"/>
    <p:sldMasterId id="2147484137" r:id="rId25"/>
    <p:sldMasterId id="2147484184" r:id="rId26"/>
    <p:sldMasterId id="2147484205" r:id="rId27"/>
    <p:sldMasterId id="2147484219" r:id="rId28"/>
    <p:sldMasterId id="2147484237" r:id="rId29"/>
    <p:sldMasterId id="2147484254" r:id="rId30"/>
    <p:sldMasterId id="2147484271" r:id="rId31"/>
    <p:sldMasterId id="2147484289" r:id="rId32"/>
    <p:sldMasterId id="2147484312" r:id="rId33"/>
    <p:sldMasterId id="2147484335" r:id="rId34"/>
    <p:sldMasterId id="2147484373" r:id="rId35"/>
    <p:sldMasterId id="2147484411" r:id="rId36"/>
    <p:sldMasterId id="2147484429" r:id="rId37"/>
    <p:sldMasterId id="2147484447" r:id="rId38"/>
    <p:sldMasterId id="2147484465" r:id="rId39"/>
    <p:sldMasterId id="2147484520" r:id="rId40"/>
    <p:sldMasterId id="2147484539" r:id="rId41"/>
    <p:sldMasterId id="2147484557" r:id="rId42"/>
    <p:sldMasterId id="2147484575" r:id="rId43"/>
    <p:sldMasterId id="2147484593" r:id="rId44"/>
    <p:sldMasterId id="2147484640" r:id="rId45"/>
    <p:sldMasterId id="2147484687" r:id="rId46"/>
    <p:sldMasterId id="2147484733" r:id="rId47"/>
    <p:sldMasterId id="2147484776" r:id="rId48"/>
    <p:sldMasterId id="2147484821" r:id="rId49"/>
    <p:sldMasterId id="2147484865" r:id="rId50"/>
    <p:sldMasterId id="2147484911" r:id="rId51"/>
    <p:sldMasterId id="2147484924" r:id="rId52"/>
    <p:sldMasterId id="2147484936" r:id="rId53"/>
    <p:sldMasterId id="2147484943" r:id="rId54"/>
    <p:sldMasterId id="2147484964" r:id="rId55"/>
    <p:sldMasterId id="2147484982" r:id="rId56"/>
    <p:sldMasterId id="2147485000" r:id="rId57"/>
    <p:sldMasterId id="2147485047" r:id="rId58"/>
    <p:sldMasterId id="2147485060" r:id="rId59"/>
    <p:sldMasterId id="2147485081" r:id="rId60"/>
    <p:sldMasterId id="2147485099" r:id="rId61"/>
    <p:sldMasterId id="2147485137" r:id="rId62"/>
    <p:sldMasterId id="2147485144" r:id="rId63"/>
    <p:sldMasterId id="2147485163" r:id="rId64"/>
    <p:sldMasterId id="2147485209" r:id="rId65"/>
    <p:sldMasterId id="2147485256" r:id="rId66"/>
    <p:sldMasterId id="2147485277" r:id="rId67"/>
    <p:sldMasterId id="2147485295" r:id="rId68"/>
    <p:sldMasterId id="2147485313" r:id="rId69"/>
    <p:sldMasterId id="2147485330" r:id="rId70"/>
    <p:sldMasterId id="2147485348" r:id="rId71"/>
    <p:sldMasterId id="2147485368" r:id="rId72"/>
    <p:sldMasterId id="2147485414" r:id="rId73"/>
    <p:sldMasterId id="2147485431" r:id="rId74"/>
    <p:sldMasterId id="2147485452" r:id="rId75"/>
    <p:sldMasterId id="2147485473" r:id="rId76"/>
    <p:sldMasterId id="2147485491" r:id="rId77"/>
    <p:sldMasterId id="2147485506" r:id="rId78"/>
    <p:sldMasterId id="2147485520" r:id="rId79"/>
    <p:sldMasterId id="2147485564" r:id="rId80"/>
    <p:sldMasterId id="2147485609" r:id="rId81"/>
    <p:sldMasterId id="2147485656" r:id="rId82"/>
    <p:sldMasterId id="2147485677" r:id="rId83"/>
    <p:sldMasterId id="2147485691" r:id="rId84"/>
    <p:sldMasterId id="2147485709" r:id="rId85"/>
    <p:sldMasterId id="2147485726" r:id="rId86"/>
    <p:sldMasterId id="2147485743" r:id="rId87"/>
    <p:sldMasterId id="2147485761" r:id="rId88"/>
    <p:sldMasterId id="2147485784" r:id="rId89"/>
    <p:sldMasterId id="2147485807" r:id="rId90"/>
    <p:sldMasterId id="2147485845" r:id="rId91"/>
    <p:sldMasterId id="2147485883" r:id="rId92"/>
    <p:sldMasterId id="2147485901" r:id="rId93"/>
    <p:sldMasterId id="2147485919" r:id="rId94"/>
    <p:sldMasterId id="2147485937" r:id="rId95"/>
    <p:sldMasterId id="2147485944" r:id="rId96"/>
    <p:sldMasterId id="2147485962" r:id="rId97"/>
    <p:sldMasterId id="2147485969" r:id="rId98"/>
    <p:sldMasterId id="2147485981" r:id="rId99"/>
    <p:sldMasterId id="2147485999" r:id="rId100"/>
    <p:sldMasterId id="2147486045" r:id="rId101"/>
    <p:sldMasterId id="2147486063" r:id="rId102"/>
    <p:sldMasterId id="2147486086" r:id="rId103"/>
    <p:sldMasterId id="2147486124" r:id="rId104"/>
    <p:sldMasterId id="2147486137" r:id="rId105"/>
    <p:sldMasterId id="2147486155" r:id="rId106"/>
    <p:sldMasterId id="2147486176" r:id="rId107"/>
  </p:sldMasterIdLst>
  <p:notesMasterIdLst>
    <p:notesMasterId r:id="rId166"/>
  </p:notesMasterIdLst>
  <p:handoutMasterIdLst>
    <p:handoutMasterId r:id="rId167"/>
  </p:handoutMasterIdLst>
  <p:sldIdLst>
    <p:sldId id="1298" r:id="rId108"/>
    <p:sldId id="1586" r:id="rId109"/>
    <p:sldId id="2100" r:id="rId110"/>
    <p:sldId id="2098" r:id="rId111"/>
    <p:sldId id="2099" r:id="rId112"/>
    <p:sldId id="2069" r:id="rId113"/>
    <p:sldId id="2028" r:id="rId114"/>
    <p:sldId id="2097" r:id="rId115"/>
    <p:sldId id="2031" r:id="rId116"/>
    <p:sldId id="2073" r:id="rId117"/>
    <p:sldId id="2045" r:id="rId118"/>
    <p:sldId id="2046" r:id="rId119"/>
    <p:sldId id="2047" r:id="rId120"/>
    <p:sldId id="2050" r:id="rId121"/>
    <p:sldId id="2054" r:id="rId122"/>
    <p:sldId id="2056" r:id="rId123"/>
    <p:sldId id="2052" r:id="rId124"/>
    <p:sldId id="2057" r:id="rId125"/>
    <p:sldId id="2032" r:id="rId126"/>
    <p:sldId id="2070" r:id="rId127"/>
    <p:sldId id="2071" r:id="rId128"/>
    <p:sldId id="1687" r:id="rId129"/>
    <p:sldId id="2074" r:id="rId130"/>
    <p:sldId id="2033" r:id="rId131"/>
    <p:sldId id="2075" r:id="rId132"/>
    <p:sldId id="2034" r:id="rId133"/>
    <p:sldId id="1884" r:id="rId134"/>
    <p:sldId id="1666" r:id="rId135"/>
    <p:sldId id="2036" r:id="rId136"/>
    <p:sldId id="1668" r:id="rId137"/>
    <p:sldId id="1667" r:id="rId138"/>
    <p:sldId id="2064" r:id="rId139"/>
    <p:sldId id="2035" r:id="rId140"/>
    <p:sldId id="2077" r:id="rId141"/>
    <p:sldId id="2060" r:id="rId142"/>
    <p:sldId id="2039" r:id="rId143"/>
    <p:sldId id="2066" r:id="rId144"/>
    <p:sldId id="2037" r:id="rId145"/>
    <p:sldId id="2061" r:id="rId146"/>
    <p:sldId id="2043" r:id="rId147"/>
    <p:sldId id="2062" r:id="rId148"/>
    <p:sldId id="2092" r:id="rId149"/>
    <p:sldId id="2041" r:id="rId150"/>
    <p:sldId id="2103" r:id="rId151"/>
    <p:sldId id="2042" r:id="rId152"/>
    <p:sldId id="2102" r:id="rId153"/>
    <p:sldId id="2101" r:id="rId154"/>
    <p:sldId id="2040" r:id="rId155"/>
    <p:sldId id="2038" r:id="rId156"/>
    <p:sldId id="2076" r:id="rId157"/>
    <p:sldId id="2093" r:id="rId158"/>
    <p:sldId id="2094" r:id="rId159"/>
    <p:sldId id="2095" r:id="rId160"/>
    <p:sldId id="2063" r:id="rId161"/>
    <p:sldId id="2088" r:id="rId162"/>
    <p:sldId id="2081" r:id="rId163"/>
    <p:sldId id="2067" r:id="rId164"/>
    <p:sldId id="2079" r:id="rId165"/>
  </p:sldIdLst>
  <p:sldSz cx="9144000" cy="6858000" type="screen4x3"/>
  <p:notesSz cx="6858000" cy="93122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B2B2B2"/>
    <a:srgbClr val="FF9900"/>
    <a:srgbClr val="990099"/>
    <a:srgbClr val="FF00FF"/>
    <a:srgbClr val="5C0000"/>
    <a:srgbClr val="C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6274" autoAdjust="0"/>
    <p:restoredTop sz="95926" autoAdjust="0"/>
  </p:normalViewPr>
  <p:slideViewPr>
    <p:cSldViewPr>
      <p:cViewPr varScale="1">
        <p:scale>
          <a:sx n="73" d="100"/>
          <a:sy n="73" d="100"/>
        </p:scale>
        <p:origin x="163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56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5.xml"/><Relationship Id="rId133" Type="http://schemas.openxmlformats.org/officeDocument/2006/relationships/slide" Target="slides/slide26.xml"/><Relationship Id="rId138" Type="http://schemas.openxmlformats.org/officeDocument/2006/relationships/slide" Target="slides/slide31.xml"/><Relationship Id="rId154" Type="http://schemas.openxmlformats.org/officeDocument/2006/relationships/slide" Target="slides/slide47.xml"/><Relationship Id="rId159" Type="http://schemas.openxmlformats.org/officeDocument/2006/relationships/slide" Target="slides/slide52.xml"/><Relationship Id="rId170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" Target="slides/slide16.xml"/><Relationship Id="rId128" Type="http://schemas.openxmlformats.org/officeDocument/2006/relationships/slide" Target="slides/slide21.xml"/><Relationship Id="rId144" Type="http://schemas.openxmlformats.org/officeDocument/2006/relationships/slide" Target="slides/slide37.xml"/><Relationship Id="rId149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60" Type="http://schemas.openxmlformats.org/officeDocument/2006/relationships/slide" Target="slides/slide53.xml"/><Relationship Id="rId165" Type="http://schemas.openxmlformats.org/officeDocument/2006/relationships/slide" Target="slides/slide5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6.xml"/><Relationship Id="rId118" Type="http://schemas.openxmlformats.org/officeDocument/2006/relationships/slide" Target="slides/slide11.xml"/><Relationship Id="rId134" Type="http://schemas.openxmlformats.org/officeDocument/2006/relationships/slide" Target="slides/slide27.xml"/><Relationship Id="rId139" Type="http://schemas.openxmlformats.org/officeDocument/2006/relationships/slide" Target="slides/slide3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" Target="slides/slide43.xml"/><Relationship Id="rId155" Type="http://schemas.openxmlformats.org/officeDocument/2006/relationships/slide" Target="slides/slide48.xml"/><Relationship Id="rId171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" Target="slides/slide1.xml"/><Relationship Id="rId124" Type="http://schemas.openxmlformats.org/officeDocument/2006/relationships/slide" Target="slides/slide17.xml"/><Relationship Id="rId129" Type="http://schemas.openxmlformats.org/officeDocument/2006/relationships/slide" Target="slides/slide22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" Target="slides/slide33.xml"/><Relationship Id="rId145" Type="http://schemas.openxmlformats.org/officeDocument/2006/relationships/slide" Target="slides/slide38.xml"/><Relationship Id="rId161" Type="http://schemas.openxmlformats.org/officeDocument/2006/relationships/slide" Target="slides/slide54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" Target="slides/slide7.xml"/><Relationship Id="rId119" Type="http://schemas.openxmlformats.org/officeDocument/2006/relationships/slide" Target="slides/slide12.xml"/><Relationship Id="rId127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" Target="slides/slide15.xml"/><Relationship Id="rId130" Type="http://schemas.openxmlformats.org/officeDocument/2006/relationships/slide" Target="slides/slide23.xml"/><Relationship Id="rId135" Type="http://schemas.openxmlformats.org/officeDocument/2006/relationships/slide" Target="slides/slide28.xml"/><Relationship Id="rId143" Type="http://schemas.openxmlformats.org/officeDocument/2006/relationships/slide" Target="slides/slide36.xml"/><Relationship Id="rId148" Type="http://schemas.openxmlformats.org/officeDocument/2006/relationships/slide" Target="slides/slide41.xml"/><Relationship Id="rId151" Type="http://schemas.openxmlformats.org/officeDocument/2006/relationships/slide" Target="slides/slide44.xml"/><Relationship Id="rId156" Type="http://schemas.openxmlformats.org/officeDocument/2006/relationships/slide" Target="slides/slide49.xml"/><Relationship Id="rId164" Type="http://schemas.openxmlformats.org/officeDocument/2006/relationships/slide" Target="slides/slide57.xml"/><Relationship Id="rId16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" Target="slides/slide13.xml"/><Relationship Id="rId125" Type="http://schemas.openxmlformats.org/officeDocument/2006/relationships/slide" Target="slides/slide18.xml"/><Relationship Id="rId141" Type="http://schemas.openxmlformats.org/officeDocument/2006/relationships/slide" Target="slides/slide34.xml"/><Relationship Id="rId146" Type="http://schemas.openxmlformats.org/officeDocument/2006/relationships/slide" Target="slides/slide39.xml"/><Relationship Id="rId16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" Target="slides/slide3.xml"/><Relationship Id="rId115" Type="http://schemas.openxmlformats.org/officeDocument/2006/relationships/slide" Target="slides/slide8.xml"/><Relationship Id="rId131" Type="http://schemas.openxmlformats.org/officeDocument/2006/relationships/slide" Target="slides/slide24.xml"/><Relationship Id="rId136" Type="http://schemas.openxmlformats.org/officeDocument/2006/relationships/slide" Target="slides/slide29.xml"/><Relationship Id="rId157" Type="http://schemas.openxmlformats.org/officeDocument/2006/relationships/slide" Target="slides/slide50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" Target="slides/slide19.xml"/><Relationship Id="rId147" Type="http://schemas.openxmlformats.org/officeDocument/2006/relationships/slide" Target="slides/slide40.xml"/><Relationship Id="rId16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" Target="slides/slide14.xml"/><Relationship Id="rId142" Type="http://schemas.openxmlformats.org/officeDocument/2006/relationships/slide" Target="slides/slide35.xml"/><Relationship Id="rId163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9.xml"/><Relationship Id="rId137" Type="http://schemas.openxmlformats.org/officeDocument/2006/relationships/slide" Target="slides/slide30.xml"/><Relationship Id="rId158" Type="http://schemas.openxmlformats.org/officeDocument/2006/relationships/slide" Target="slides/slide5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" Target="slides/slide4.xml"/><Relationship Id="rId132" Type="http://schemas.openxmlformats.org/officeDocument/2006/relationships/slide" Target="slides/slide25.xml"/><Relationship Id="rId153" Type="http://schemas.openxmlformats.org/officeDocument/2006/relationships/slide" Target="slides/slide4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18.xml"/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1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r>
              <a:rPr lang="en-US" dirty="0"/>
              <a:t>Dr. John Sullivan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1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4926"/>
            <a:ext cx="2971800" cy="51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r>
              <a:rPr lang="en-US" dirty="0"/>
              <a:t>Developing World-Class Employee Referral Programs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94926"/>
            <a:ext cx="2971800" cy="51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610698A-7D24-4099-B131-FC309F9A9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r>
              <a:rPr lang="en-US" dirty="0"/>
              <a:t>Dr. John Sullivan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3331"/>
            <a:ext cx="5486400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5045"/>
            <a:ext cx="2971800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F40130A-9C4D-4EFA-B244-629742982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58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0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8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6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22D05-E27C-4C0D-ADD3-8041D9EB1CD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4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5913" y="514350"/>
            <a:ext cx="3429000" cy="2571750"/>
          </a:xfrm>
          <a:ln/>
        </p:spPr>
      </p:sp>
      <p:sp>
        <p:nvSpPr>
          <p:cNvPr id="2824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753" y="3257787"/>
            <a:ext cx="6704494" cy="30853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95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4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90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52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51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6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2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47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05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8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54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7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68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09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9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67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9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73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7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93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5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02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676A-8CA9-4650-AE0B-7FE12B3024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30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676A-8CA9-4650-AE0B-7FE12B3024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3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56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91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1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2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Dr. John Sullivan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John Sullivan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75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4C664B-2E35-44C5-9C5D-00583F8A6BD9}" type="slidenum">
              <a:rPr lang="en-US" sz="1200" b="0">
                <a:solidFill>
                  <a:prstClr val="black"/>
                </a:solidFill>
              </a:rPr>
              <a:pPr eaLnBrk="1" hangingPunct="1"/>
              <a:t>41</a:t>
            </a:fld>
            <a:endParaRPr lang="en-US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2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16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282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E3CFE-CDD8-47F2-9F02-F0E9B0B2CA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14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757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130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66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888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03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946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905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0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205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97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John Sullivan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94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22D05-E27C-4C0D-ADD3-8041D9EB1CDD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4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5913" y="514350"/>
            <a:ext cx="3429000" cy="2571750"/>
          </a:xfrm>
          <a:ln/>
        </p:spPr>
      </p:sp>
      <p:sp>
        <p:nvSpPr>
          <p:cNvPr id="2824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753" y="3257787"/>
            <a:ext cx="6704494" cy="30853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9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14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8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2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0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3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John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0130A-9C4D-4EFA-B244-629742982B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2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2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2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2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2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2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2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2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2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2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2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2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2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20853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5669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0898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BCEB-190D-4783-BBC4-EBCDABD7C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2650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9019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33130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96302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29848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03905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95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80608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27490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36791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8281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12454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0679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24601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55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78322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4979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4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87253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83804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84130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7554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56785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93665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68872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28113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09795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08668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371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76191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21356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47965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18617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3093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6953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81024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5849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50430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89247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77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42537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6527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1275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29271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24008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25079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7469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95906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1965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98290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5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72420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1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2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E94-E8BB-4C36-9EEB-D9BD9C334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F2D70225-976C-47DA-A5CD-F9562AD80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845B-888A-4401-99DC-F52D0A63E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4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C46E4239-D329-44E2-936A-4BFB2617B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7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C7882B20-811C-43C0-9D01-A8844634A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87867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5FB13BC-EA41-4F42-95B3-0EC021EE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8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EDA9-00D4-4F58-947B-567BB28323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96000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71065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409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8053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5170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97062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62131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5182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798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85178"/>
      </p:ext>
    </p:extLst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5940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3800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7848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4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2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4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D51B-34DE-4D3D-AE11-7500BE66A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2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846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8078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09130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22696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25676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71409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56928"/>
      </p:ext>
    </p:extLst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99043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425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63625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5390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580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24735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48811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08508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05241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4529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36658"/>
      </p:ext>
    </p:extLst>
  </p:cSld>
  <p:clrMapOvr>
    <a:masterClrMapping/>
  </p:clrMapOvr>
  <p:transition/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26994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20136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6571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89281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1577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64212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6801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59509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66999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01837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38729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70140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89087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55867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69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19884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40280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56747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13004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6835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45248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92018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25854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06138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12475"/>
      </p:ext>
    </p:extLst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23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224"/>
      </p:ext>
    </p:extLst>
  </p:cSld>
  <p:clrMapOvr>
    <a:masterClrMapping/>
  </p:clrMapOvr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85364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51850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15390"/>
      </p:ext>
    </p:extLst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98352"/>
      </p:ext>
    </p:extLst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21220"/>
      </p:ext>
    </p:extLst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91228"/>
      </p:ext>
    </p:extLst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6594"/>
      </p:ext>
    </p:extLst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9135"/>
      </p:ext>
    </p:extLst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5328"/>
      </p:ext>
    </p:extLst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36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35369"/>
      </p:ext>
    </p:extLst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47200"/>
      </p:ext>
    </p:extLst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20543"/>
      </p:ext>
    </p:extLst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86736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25326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41595"/>
      </p:ext>
    </p:extLst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1115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1981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91621"/>
      </p:ext>
    </p:extLst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121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66026"/>
      </p:ext>
    </p:extLst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7750"/>
      </p:ext>
    </p:extLst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00180"/>
      </p:ext>
    </p:extLst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21133"/>
      </p:ext>
    </p:extLst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98257"/>
      </p:ext>
    </p:extLst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4899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81297"/>
      </p:ext>
    </p:extLst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6956"/>
      </p:ext>
    </p:extLst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99569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0757"/>
      </p:ext>
    </p:extLst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343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49789"/>
      </p:ext>
    </p:extLst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60564"/>
      </p:ext>
    </p:extLst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21877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77669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95386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97468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32369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3823"/>
      </p:ext>
    </p:extLst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53045"/>
      </p:ext>
    </p:extLst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04876"/>
      </p:ext>
    </p:extLst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755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0672"/>
      </p:ext>
    </p:extLst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79123"/>
      </p:ext>
    </p:extLst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10939"/>
      </p:ext>
    </p:extLst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18497"/>
      </p:ext>
    </p:extLst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3102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21851"/>
      </p:ext>
    </p:extLst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3199"/>
      </p:ext>
    </p:extLst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26599"/>
      </p:ext>
    </p:extLst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9016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55026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361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53541"/>
      </p:ext>
    </p:extLst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60578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33377"/>
      </p:ext>
    </p:extLst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91982"/>
      </p:ext>
    </p:extLst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65839"/>
      </p:ext>
    </p:extLst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0622"/>
      </p:ext>
    </p:extLst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60047"/>
      </p:ext>
    </p:extLst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11148"/>
      </p:ext>
    </p:extLst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73118"/>
      </p:ext>
    </p:extLst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35954"/>
      </p:ext>
    </p:extLst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44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24892"/>
      </p:ext>
    </p:extLst>
  </p:cSld>
  <p:clrMapOvr>
    <a:masterClrMapping/>
  </p:clrMapOvr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18637"/>
      </p:ext>
    </p:extLst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30699"/>
      </p:ext>
    </p:extLst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60540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43114"/>
      </p:ext>
    </p:extLst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61212"/>
      </p:ext>
    </p:extLst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70598"/>
      </p:ext>
    </p:extLst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8716"/>
      </p:ext>
    </p:extLst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42511"/>
      </p:ext>
    </p:extLst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96110"/>
      </p:ext>
    </p:extLst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175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96629"/>
      </p:ext>
    </p:extLst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28791"/>
      </p:ext>
    </p:extLst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08339"/>
      </p:ext>
    </p:extLst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84822"/>
      </p:ext>
    </p:extLst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67696"/>
      </p:ext>
    </p:extLst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43231"/>
      </p:ext>
    </p:extLst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89516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26997"/>
      </p:ext>
    </p:extLst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75969"/>
      </p:ext>
    </p:extLst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7296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7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46277"/>
      </p:ext>
    </p:extLst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52846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98827"/>
      </p:ext>
    </p:extLst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698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3911"/>
      </p:ext>
    </p:extLst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90045"/>
      </p:ext>
    </p:extLst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7173"/>
      </p:ext>
    </p:extLst>
  </p:cSld>
  <p:clrMapOvr>
    <a:masterClrMapping/>
  </p:clrMapOvr>
  <p:transition/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8557"/>
      </p:ext>
    </p:extLst>
  </p:cSld>
  <p:clrMapOvr>
    <a:masterClrMapping/>
  </p:clrMapOvr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17678"/>
      </p:ext>
    </p:extLst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2642"/>
      </p:ext>
    </p:extLst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42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3927"/>
      </p:ext>
    </p:extLst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92575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49409"/>
      </p:ext>
    </p:extLst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73759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70542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06789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97888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28797"/>
      </p:ext>
    </p:extLst>
  </p:cSld>
  <p:clrMapOvr>
    <a:masterClrMapping/>
  </p:clrMapOvr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4654"/>
      </p:ext>
    </p:extLst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5995"/>
      </p:ext>
    </p:extLst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66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3912"/>
      </p:ext>
    </p:extLst>
  </p:cSld>
  <p:clrMapOvr>
    <a:masterClrMapping/>
  </p:clrMapOvr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81065"/>
      </p:ext>
    </p:extLst>
  </p:cSld>
  <p:clrMapOvr>
    <a:masterClrMapping/>
  </p:clrMapOvr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60075"/>
      </p:ext>
    </p:extLst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83711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13635"/>
      </p:ext>
    </p:extLst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72123"/>
      </p:ext>
    </p:extLst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79407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3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2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50288"/>
      </p:ext>
    </p:extLst>
  </p:cSld>
  <p:clrMapOvr>
    <a:masterClrMapping/>
  </p:clrMapOvr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2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3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0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3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3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1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7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3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7779"/>
      </p:ext>
    </p:extLst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4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6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8109"/>
      </p:ext>
    </p:extLst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42493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54537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81920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2055"/>
      </p:ext>
    </p:extLst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18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02004"/>
      </p:ext>
    </p:extLst>
  </p:cSld>
  <p:clrMapOvr>
    <a:masterClrMapping/>
  </p:clrMapOvr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6622"/>
      </p:ext>
    </p:extLst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10167"/>
      </p:ext>
    </p:extLst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358"/>
      </p:ext>
    </p:extLst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525"/>
      </p:ext>
    </p:extLst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95108"/>
      </p:ext>
    </p:extLst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62305"/>
      </p:ext>
    </p:extLst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38188"/>
      </p:ext>
    </p:extLst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36520"/>
      </p:ext>
    </p:extLst>
  </p:cSld>
  <p:clrMapOvr>
    <a:masterClrMapping/>
  </p:clrMapOvr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71691"/>
      </p:ext>
    </p:extLst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60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22268"/>
      </p:ext>
    </p:extLst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2181"/>
      </p:ext>
    </p:extLst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6291"/>
      </p:ext>
    </p:extLst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96875" indent="-396875">
              <a:buFont typeface="Wingdings" pitchFamily="2" charset="2"/>
              <a:buChar char="Ø"/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8E43-628F-4FF1-B242-46005DC0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6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2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4201"/>
      </p:ext>
    </p:extLst>
  </p:cSld>
  <p:clrMapOvr>
    <a:masterClrMapping/>
  </p:clrMapOvr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288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83585"/>
      </p:ext>
    </p:extLst>
  </p:cSld>
  <p:clrMapOvr>
    <a:masterClrMapping/>
  </p:clrMapOvr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48303"/>
      </p:ext>
    </p:extLst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66674"/>
      </p:ext>
    </p:extLst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1197"/>
      </p:ext>
    </p:extLst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57866"/>
      </p:ext>
    </p:extLst>
  </p:cSld>
  <p:clrMapOvr>
    <a:masterClrMapping/>
  </p:clrMapOvr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44106"/>
      </p:ext>
    </p:extLst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5605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7829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8323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47116"/>
      </p:ext>
    </p:extLst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799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6638"/>
      </p:ext>
    </p:extLst>
  </p:cSld>
  <p:clrMapOvr>
    <a:masterClrMapping/>
  </p:clrMapOvr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8009"/>
      </p:ext>
    </p:extLst>
  </p:cSld>
  <p:clrMapOvr>
    <a:masterClrMapping/>
  </p:clrMapOvr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9303"/>
      </p:ext>
    </p:extLst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25276"/>
      </p:ext>
    </p:extLst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7077"/>
      </p:ext>
    </p:extLst>
  </p:cSld>
  <p:clrMapOvr>
    <a:masterClrMapping/>
  </p:clrMapOvr>
  <p:transition/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88960"/>
      </p:ext>
    </p:extLst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37631"/>
      </p:ext>
    </p:extLst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97637"/>
      </p:ext>
    </p:extLst>
  </p:cSld>
  <p:clrMapOvr>
    <a:masterClrMapping/>
  </p:clrMapOvr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8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77679"/>
      </p:ext>
    </p:extLst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12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3320"/>
      </p:ext>
    </p:extLst>
  </p:cSld>
  <p:clrMapOvr>
    <a:masterClrMapping/>
  </p:clrMapOvr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1756"/>
      </p:ext>
    </p:extLst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16423"/>
      </p:ext>
    </p:extLst>
  </p:cSld>
  <p:clrMapOvr>
    <a:masterClrMapping/>
  </p:clrMapOvr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5195"/>
      </p:ext>
    </p:extLst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90503"/>
      </p:ext>
    </p:extLst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25536"/>
      </p:ext>
    </p:extLst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45264"/>
      </p:ext>
    </p:extLst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99717"/>
      </p:ext>
    </p:extLst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240"/>
      </p:ext>
    </p:extLst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82875"/>
      </p:ext>
    </p:extLst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4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2F1A-045E-4AFB-A025-72518F72F2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2945"/>
      </p:ext>
    </p:extLst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39540"/>
      </p:ext>
    </p:extLst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13567"/>
      </p:ext>
    </p:extLst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57676"/>
      </p:ext>
    </p:extLst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86635"/>
      </p:ext>
    </p:extLst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14375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19273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84724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8589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09909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407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34331-0D41-4C18-8568-7E2A3DB43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41793"/>
      </p:ext>
    </p:extLst>
  </p:cSld>
  <p:clrMapOvr>
    <a:masterClrMapping/>
  </p:clrMapOvr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8348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09818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13780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98330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6298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89383"/>
      </p:ext>
    </p:extLst>
  </p:cSld>
  <p:clrMapOvr>
    <a:masterClrMapping/>
  </p:clrMapOvr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46306"/>
      </p:ext>
    </p:extLst>
  </p:cSld>
  <p:clrMapOvr>
    <a:masterClrMapping/>
  </p:clrMapOvr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69119"/>
      </p:ext>
    </p:extLst>
  </p:cSld>
  <p:clrMapOvr>
    <a:masterClrMapping/>
  </p:clrMapOvr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91852"/>
      </p:ext>
    </p:extLst>
  </p:cSld>
  <p:clrMapOvr>
    <a:masterClrMapping/>
  </p:clrMapOvr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739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5ECF-BE5A-405D-A25A-390D6AB45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23942"/>
      </p:ext>
    </p:extLst>
  </p:cSld>
  <p:clrMapOvr>
    <a:masterClrMapping/>
  </p:clrMapOvr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74749"/>
      </p:ext>
    </p:extLst>
  </p:cSld>
  <p:clrMapOvr>
    <a:masterClrMapping/>
  </p:clrMapOvr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27697"/>
      </p:ext>
    </p:extLst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35777"/>
      </p:ext>
    </p:extLst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9104"/>
      </p:ext>
    </p:extLst>
  </p:cSld>
  <p:clrMapOvr>
    <a:masterClrMapping/>
  </p:clrMapOvr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63935"/>
      </p:ext>
    </p:extLst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62050"/>
      </p:ext>
    </p:extLst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88962"/>
      </p:ext>
    </p:extLst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41321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98610"/>
      </p:ext>
    </p:extLst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101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7953-F3FA-4337-8B69-ADD69F9897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79183"/>
      </p:ext>
    </p:extLst>
  </p:cSld>
  <p:clrMapOvr>
    <a:masterClrMapping/>
  </p:clrMapOvr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52062"/>
      </p:ext>
    </p:extLst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21749"/>
      </p:ext>
    </p:extLst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75798"/>
      </p:ext>
    </p:extLst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141"/>
      </p:ext>
    </p:extLst>
  </p:cSld>
  <p:clrMapOvr>
    <a:masterClrMapping/>
  </p:clrMapOvr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57649"/>
      </p:ext>
    </p:extLst>
  </p:cSld>
  <p:clrMapOvr>
    <a:masterClrMapping/>
  </p:clrMapOvr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8093"/>
      </p:ext>
    </p:extLst>
  </p:cSld>
  <p:clrMapOvr>
    <a:masterClrMapping/>
  </p:clrMapOvr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65698"/>
      </p:ext>
    </p:extLst>
  </p:cSld>
  <p:clrMapOvr>
    <a:masterClrMapping/>
  </p:clrMapOvr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13737"/>
      </p:ext>
    </p:extLst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191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6A1D-5630-4A0F-A464-1AE9F113D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2497"/>
      </p:ext>
    </p:extLst>
  </p:cSld>
  <p:clrMapOvr>
    <a:masterClrMapping/>
  </p:clrMapOvr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87682"/>
      </p:ext>
    </p:extLst>
  </p:cSld>
  <p:clrMapOvr>
    <a:masterClrMapping/>
  </p:clrMapOvr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1247"/>
      </p:ext>
    </p:extLst>
  </p:cSld>
  <p:clrMapOvr>
    <a:masterClrMapping/>
  </p:clrMapOvr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26709"/>
      </p:ext>
    </p:extLst>
  </p:cSld>
  <p:clrMapOvr>
    <a:masterClrMapping/>
  </p:clrMapOvr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51126"/>
      </p:ext>
    </p:extLst>
  </p:cSld>
  <p:clrMapOvr>
    <a:masterClrMapping/>
  </p:clrMapOvr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70710"/>
      </p:ext>
    </p:extLst>
  </p:cSld>
  <p:clrMapOvr>
    <a:masterClrMapping/>
  </p:clrMapOvr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99"/>
      </p:ext>
    </p:extLst>
  </p:cSld>
  <p:clrMapOvr>
    <a:masterClrMapping/>
  </p:clrMapOvr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44843"/>
      </p:ext>
    </p:extLst>
  </p:cSld>
  <p:clrMapOvr>
    <a:masterClrMapping/>
  </p:clrMapOvr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38887"/>
      </p:ext>
    </p:extLst>
  </p:cSld>
  <p:clrMapOvr>
    <a:masterClrMapping/>
  </p:clrMapOvr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3994"/>
      </p:ext>
    </p:extLst>
  </p:cSld>
  <p:clrMapOvr>
    <a:masterClrMapping/>
  </p:clrMapOvr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68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C5E84-7695-44F0-8A65-77A705F7B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19199"/>
      </p:ext>
    </p:extLst>
  </p:cSld>
  <p:clrMapOvr>
    <a:masterClrMapping/>
  </p:clrMapOvr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96682"/>
      </p:ext>
    </p:extLst>
  </p:cSld>
  <p:clrMapOvr>
    <a:masterClrMapping/>
  </p:clrMapOvr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68377"/>
      </p:ext>
    </p:extLst>
  </p:cSld>
  <p:clrMapOvr>
    <a:masterClrMapping/>
  </p:clrMapOvr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5264"/>
      </p:ext>
    </p:extLst>
  </p:cSld>
  <p:clrMapOvr>
    <a:masterClrMapping/>
  </p:clrMapOvr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2552"/>
      </p:ext>
    </p:extLst>
  </p:cSld>
  <p:clrMapOvr>
    <a:masterClrMapping/>
  </p:clrMapOvr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39263"/>
      </p:ext>
    </p:extLst>
  </p:cSld>
  <p:clrMapOvr>
    <a:masterClrMapping/>
  </p:clrMapOvr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03019"/>
      </p:ext>
    </p:extLst>
  </p:cSld>
  <p:clrMapOvr>
    <a:masterClrMapping/>
  </p:clrMapOvr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0601"/>
      </p:ext>
    </p:extLst>
  </p:cSld>
  <p:clrMapOvr>
    <a:masterClrMapping/>
  </p:clrMapOvr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91130"/>
      </p:ext>
    </p:extLst>
  </p:cSld>
  <p:clrMapOvr>
    <a:masterClrMapping/>
  </p:clrMapOvr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45770"/>
      </p:ext>
    </p:extLst>
  </p:cSld>
  <p:clrMapOvr>
    <a:masterClrMapping/>
  </p:clrMapOvr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674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FC84-0081-4A5D-A414-EE00C92B78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24035"/>
      </p:ext>
    </p:extLst>
  </p:cSld>
  <p:clrMapOvr>
    <a:masterClrMapping/>
  </p:clrMapOvr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50291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48417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5977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0616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88135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57321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39599"/>
      </p:ext>
    </p:extLst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26908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23253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78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C624-3D10-4EC3-A394-D632EE9E5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5699"/>
      </p:ext>
    </p:extLst>
  </p:cSld>
  <p:clrMapOvr>
    <a:masterClrMapping/>
  </p:clrMapOvr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86883"/>
      </p:ext>
    </p:extLst>
  </p:cSld>
  <p:clrMapOvr>
    <a:masterClrMapping/>
  </p:clrMapOvr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95619"/>
      </p:ext>
    </p:extLst>
  </p:cSld>
  <p:clrMapOvr>
    <a:masterClrMapping/>
  </p:clrMapOvr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22923"/>
      </p:ext>
    </p:extLst>
  </p:cSld>
  <p:clrMapOvr>
    <a:masterClrMapping/>
  </p:clrMapOvr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072"/>
      </p:ext>
    </p:extLst>
  </p:cSld>
  <p:clrMapOvr>
    <a:masterClrMapping/>
  </p:clrMapOvr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0320"/>
      </p:ext>
    </p:extLst>
  </p:cSld>
  <p:clrMapOvr>
    <a:masterClrMapping/>
  </p:clrMapOvr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53046"/>
      </p:ext>
    </p:extLst>
  </p:cSld>
  <p:clrMapOvr>
    <a:masterClrMapping/>
  </p:clrMapOvr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36293"/>
      </p:ext>
    </p:extLst>
  </p:cSld>
  <p:clrMapOvr>
    <a:masterClrMapping/>
  </p:clrMapOvr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732"/>
      </p:ext>
    </p:extLst>
  </p:cSld>
  <p:clrMapOvr>
    <a:masterClrMapping/>
  </p:clrMapOvr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0400"/>
      </p:ext>
    </p:extLst>
  </p:cSld>
  <p:clrMapOvr>
    <a:masterClrMapping/>
  </p:clrMapOvr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35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660E-536C-4AAF-A214-2F9C5CD4E2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553"/>
      </p:ext>
    </p:extLst>
  </p:cSld>
  <p:clrMapOvr>
    <a:masterClrMapping/>
  </p:clrMapOvr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21356"/>
      </p:ext>
    </p:extLst>
  </p:cSld>
  <p:clrMapOvr>
    <a:masterClrMapping/>
  </p:clrMapOvr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28525"/>
      </p:ext>
    </p:extLst>
  </p:cSld>
  <p:clrMapOvr>
    <a:masterClrMapping/>
  </p:clrMapOvr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62439"/>
      </p:ext>
    </p:extLst>
  </p:cSld>
  <p:clrMapOvr>
    <a:masterClrMapping/>
  </p:clrMapOvr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69174"/>
      </p:ext>
    </p:extLst>
  </p:cSld>
  <p:clrMapOvr>
    <a:masterClrMapping/>
  </p:clrMapOvr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0673"/>
      </p:ext>
    </p:extLst>
  </p:cSld>
  <p:clrMapOvr>
    <a:masterClrMapping/>
  </p:clrMapOvr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39256"/>
      </p:ext>
    </p:extLst>
  </p:cSld>
  <p:clrMapOvr>
    <a:masterClrMapping/>
  </p:clrMapOvr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61617"/>
      </p:ext>
    </p:extLst>
  </p:cSld>
  <p:clrMapOvr>
    <a:masterClrMapping/>
  </p:clrMapOvr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68652"/>
      </p:ext>
    </p:extLst>
  </p:cSld>
  <p:clrMapOvr>
    <a:masterClrMapping/>
  </p:clrMapOvr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8420"/>
      </p:ext>
    </p:extLst>
  </p:cSld>
  <p:clrMapOvr>
    <a:masterClrMapping/>
  </p:clrMapOvr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351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DF47-3DA2-4E5C-85FD-99A0B56FC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83391"/>
      </p:ext>
    </p:extLst>
  </p:cSld>
  <p:clrMapOvr>
    <a:masterClrMapping/>
  </p:clrMapOvr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58765"/>
      </p:ext>
    </p:extLst>
  </p:cSld>
  <p:clrMapOvr>
    <a:masterClrMapping/>
  </p:clrMapOvr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5741"/>
      </p:ext>
    </p:extLst>
  </p:cSld>
  <p:clrMapOvr>
    <a:masterClrMapping/>
  </p:clrMapOvr>
  <p:transition/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493"/>
      </p:ext>
    </p:extLst>
  </p:cSld>
  <p:clrMapOvr>
    <a:masterClrMapping/>
  </p:clrMapOvr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92126"/>
      </p:ext>
    </p:extLst>
  </p:cSld>
  <p:clrMapOvr>
    <a:masterClrMapping/>
  </p:clrMapOvr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3302"/>
      </p:ext>
    </p:extLst>
  </p:cSld>
  <p:clrMapOvr>
    <a:masterClrMapping/>
  </p:clrMapOvr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67598"/>
      </p:ext>
    </p:extLst>
  </p:cSld>
  <p:clrMapOvr>
    <a:masterClrMapping/>
  </p:clrMapOvr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66991"/>
      </p:ext>
    </p:extLst>
  </p:cSld>
  <p:clrMapOvr>
    <a:masterClrMapping/>
  </p:clrMapOvr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55685"/>
      </p:ext>
    </p:extLst>
  </p:cSld>
  <p:clrMapOvr>
    <a:masterClrMapping/>
  </p:clrMapOvr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06074"/>
      </p:ext>
    </p:extLst>
  </p:cSld>
  <p:clrMapOvr>
    <a:masterClrMapping/>
  </p:clrMapOvr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0CC9-4CD0-4E7B-B60D-696B87915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61686"/>
      </p:ext>
    </p:extLst>
  </p:cSld>
  <p:clrMapOvr>
    <a:masterClrMapping/>
  </p:clrMapOvr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81795"/>
      </p:ext>
    </p:extLst>
  </p:cSld>
  <p:clrMapOvr>
    <a:masterClrMapping/>
  </p:clrMapOvr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02764"/>
      </p:ext>
    </p:extLst>
  </p:cSld>
  <p:clrMapOvr>
    <a:masterClrMapping/>
  </p:clrMapOvr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4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27724"/>
      </p:ext>
    </p:extLst>
  </p:cSld>
  <p:clrMapOvr>
    <a:masterClrMapping/>
  </p:clrMapOvr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41511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48446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89672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61436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7575"/>
      </p:ext>
    </p:extLst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5190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52EC-4600-4789-98CB-D824323EF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22509"/>
      </p:ext>
    </p:extLst>
  </p:cSld>
  <p:clrMapOvr>
    <a:masterClrMapping/>
  </p:clrMapOvr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91410"/>
      </p:ext>
    </p:extLst>
  </p:cSld>
  <p:clrMapOvr>
    <a:masterClrMapping/>
  </p:clrMapOvr>
  <p:transition/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6531" indent="0" algn="ctr">
              <a:buNone/>
              <a:defRPr/>
            </a:lvl2pPr>
            <a:lvl3pPr marL="633062" indent="0" algn="ctr">
              <a:buNone/>
              <a:defRPr/>
            </a:lvl3pPr>
            <a:lvl4pPr marL="949593" indent="0" algn="ctr">
              <a:buNone/>
              <a:defRPr/>
            </a:lvl4pPr>
            <a:lvl5pPr marL="1266124" indent="0" algn="ctr">
              <a:buNone/>
              <a:defRPr/>
            </a:lvl5pPr>
            <a:lvl6pPr marL="1582655" indent="0" algn="ctr">
              <a:buNone/>
              <a:defRPr/>
            </a:lvl6pPr>
            <a:lvl7pPr marL="1899186" indent="0" algn="ctr">
              <a:buNone/>
              <a:defRPr/>
            </a:lvl7pPr>
            <a:lvl8pPr marL="2215717" indent="0" algn="ctr">
              <a:buNone/>
              <a:defRPr/>
            </a:lvl8pPr>
            <a:lvl9pPr marL="25322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8353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69548"/>
      </p:ext>
    </p:extLst>
  </p:cSld>
  <p:clrMapOvr>
    <a:masterClrMapping/>
  </p:clrMapOvr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/>
            </a:lvl1pPr>
            <a:lvl2pPr marL="316531" indent="0">
              <a:buNone/>
              <a:defRPr sz="1247"/>
            </a:lvl2pPr>
            <a:lvl3pPr marL="633062" indent="0">
              <a:buNone/>
              <a:defRPr sz="1108"/>
            </a:lvl3pPr>
            <a:lvl4pPr marL="949593" indent="0">
              <a:buNone/>
              <a:defRPr sz="969"/>
            </a:lvl4pPr>
            <a:lvl5pPr marL="1266124" indent="0">
              <a:buNone/>
              <a:defRPr sz="969"/>
            </a:lvl5pPr>
            <a:lvl6pPr marL="1582655" indent="0">
              <a:buNone/>
              <a:defRPr sz="969"/>
            </a:lvl6pPr>
            <a:lvl7pPr marL="1899186" indent="0">
              <a:buNone/>
              <a:defRPr sz="969"/>
            </a:lvl7pPr>
            <a:lvl8pPr marL="2215717" indent="0">
              <a:buNone/>
              <a:defRPr sz="969"/>
            </a:lvl8pPr>
            <a:lvl9pPr marL="2532248" indent="0">
              <a:buNone/>
              <a:defRPr sz="9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4653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8893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6796"/>
      </p:ext>
    </p:extLst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30045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46886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26645"/>
      </p:ext>
    </p:extLst>
  </p:cSld>
  <p:clrMapOvr>
    <a:masterClrMapping/>
  </p:clrMapOvr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113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F2D-404A-4C35-AEE6-3CFA38A3D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73509"/>
      </p:ext>
    </p:extLst>
  </p:cSld>
  <p:clrMapOvr>
    <a:masterClrMapping/>
  </p:clrMapOvr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6812"/>
      </p:ext>
    </p:extLst>
  </p:cSld>
  <p:clrMapOvr>
    <a:masterClrMapping/>
  </p:clrMapOvr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83590"/>
      </p:ext>
    </p:extLst>
  </p:cSld>
  <p:clrMapOvr>
    <a:masterClrMapping/>
  </p:clrMapOvr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0074"/>
      </p:ext>
    </p:extLst>
  </p:cSld>
  <p:clrMapOvr>
    <a:masterClrMapping/>
  </p:clrMapOvr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12223"/>
      </p:ext>
    </p:extLst>
  </p:cSld>
  <p:clrMapOvr>
    <a:masterClrMapping/>
  </p:clrMapOvr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10901"/>
      </p:ext>
    </p:extLst>
  </p:cSld>
  <p:clrMapOvr>
    <a:masterClrMapping/>
  </p:clrMapOvr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969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35560"/>
      </p:ext>
    </p:extLst>
  </p:cSld>
  <p:clrMapOvr>
    <a:masterClrMapping/>
  </p:clrMapOvr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64100"/>
      </p:ext>
    </p:extLst>
  </p:cSld>
  <p:clrMapOvr>
    <a:masterClrMapping/>
  </p:clrMapOvr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43236"/>
      </p:ext>
    </p:extLst>
  </p:cSld>
  <p:clrMapOvr>
    <a:masterClrMapping/>
  </p:clrMapOvr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2F1A-045E-4AFB-A025-72518F72F2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8974"/>
      </p:ext>
    </p:extLst>
  </p:cSld>
  <p:clrMapOvr>
    <a:masterClrMapping/>
  </p:clrMapOvr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34331-0D41-4C18-8568-7E2A3DB43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74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B80A-0566-46B9-82E5-8F6AB8D57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2360"/>
      </p:ext>
    </p:extLst>
  </p:cSld>
  <p:clrMapOvr>
    <a:masterClrMapping/>
  </p:clrMapOvr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5ECF-BE5A-405D-A25A-390D6AB45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69384"/>
      </p:ext>
    </p:extLst>
  </p:cSld>
  <p:clrMapOvr>
    <a:masterClrMapping/>
  </p:clrMapOvr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7953-F3FA-4337-8B69-ADD69F9897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56337"/>
      </p:ext>
    </p:extLst>
  </p:cSld>
  <p:clrMapOvr>
    <a:masterClrMapping/>
  </p:clrMapOvr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6A1D-5630-4A0F-A464-1AE9F113D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13152"/>
      </p:ext>
    </p:extLst>
  </p:cSld>
  <p:clrMapOvr>
    <a:masterClrMapping/>
  </p:clrMapOvr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C5E84-7695-44F0-8A65-77A705F7B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19176"/>
      </p:ext>
    </p:extLst>
  </p:cSld>
  <p:clrMapOvr>
    <a:masterClrMapping/>
  </p:clrMapOvr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FC84-0081-4A5D-A414-EE00C92B78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6392"/>
      </p:ext>
    </p:extLst>
  </p:cSld>
  <p:clrMapOvr>
    <a:masterClrMapping/>
  </p:clrMapOvr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C624-3D10-4EC3-A394-D632EE9E5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9794"/>
      </p:ext>
    </p:extLst>
  </p:cSld>
  <p:clrMapOvr>
    <a:masterClrMapping/>
  </p:clrMapOvr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660E-536C-4AAF-A214-2F9C5CD4E2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03050"/>
      </p:ext>
    </p:extLst>
  </p:cSld>
  <p:clrMapOvr>
    <a:masterClrMapping/>
  </p:clrMapOvr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DF47-3DA2-4E5C-85FD-99A0B56FC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7183"/>
      </p:ext>
    </p:extLst>
  </p:cSld>
  <p:clrMapOvr>
    <a:masterClrMapping/>
  </p:clrMapOvr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0CC9-4CD0-4E7B-B60D-696B87915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09447"/>
      </p:ext>
    </p:extLst>
  </p:cSld>
  <p:clrMapOvr>
    <a:masterClrMapping/>
  </p:clrMapOvr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52EC-4600-4789-98CB-D824323EF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932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8A0E-1FD8-4598-9888-4D06278FD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87316"/>
      </p:ext>
    </p:extLst>
  </p:cSld>
  <p:clrMapOvr>
    <a:masterClrMapping/>
  </p:clrMapOvr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F2D-404A-4C35-AEE6-3CFA38A3D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83020"/>
      </p:ext>
    </p:extLst>
  </p:cSld>
  <p:clrMapOvr>
    <a:masterClrMapping/>
  </p:clrMapOvr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B80A-0566-46B9-82E5-8F6AB8D57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12430"/>
      </p:ext>
    </p:extLst>
  </p:cSld>
  <p:clrMapOvr>
    <a:masterClrMapping/>
  </p:clrMapOvr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8A0E-1FD8-4598-9888-4D06278FD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0700"/>
      </p:ext>
    </p:extLst>
  </p:cSld>
  <p:clrMapOvr>
    <a:masterClrMapping/>
  </p:clrMapOvr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C93D-8BB1-464C-A9A0-DFD5127E4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5796"/>
      </p:ext>
    </p:extLst>
  </p:cSld>
  <p:clrMapOvr>
    <a:masterClrMapping/>
  </p:clrMapOvr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67480"/>
      </p:ext>
    </p:extLst>
  </p:cSld>
  <p:clrMapOvr>
    <a:masterClrMapping/>
  </p:clrMapOvr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69779"/>
      </p:ext>
    </p:extLst>
  </p:cSld>
  <p:clrMapOvr>
    <a:masterClrMapping/>
  </p:clrMapOvr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90737"/>
      </p:ext>
    </p:extLst>
  </p:cSld>
  <p:clrMapOvr>
    <a:masterClrMapping/>
  </p:clrMapOvr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13818"/>
      </p:ext>
    </p:extLst>
  </p:cSld>
  <p:clrMapOvr>
    <a:masterClrMapping/>
  </p:clrMapOvr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61216"/>
      </p:ext>
    </p:extLst>
  </p:cSld>
  <p:clrMapOvr>
    <a:masterClrMapping/>
  </p:clrMapOvr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228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C93D-8BB1-464C-A9A0-DFD5127E4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10126"/>
      </p:ext>
    </p:extLst>
  </p:cSld>
  <p:clrMapOvr>
    <a:masterClrMapping/>
  </p:clrMapOvr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26667"/>
      </p:ext>
    </p:extLst>
  </p:cSld>
  <p:clrMapOvr>
    <a:masterClrMapping/>
  </p:clrMapOvr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46073"/>
      </p:ext>
    </p:extLst>
  </p:cSld>
  <p:clrMapOvr>
    <a:masterClrMapping/>
  </p:clrMapOvr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69136"/>
      </p:ext>
    </p:extLst>
  </p:cSld>
  <p:clrMapOvr>
    <a:masterClrMapping/>
  </p:clrMapOvr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89785"/>
      </p:ext>
    </p:extLst>
  </p:cSld>
  <p:clrMapOvr>
    <a:masterClrMapping/>
  </p:clrMapOvr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15536"/>
      </p:ext>
    </p:extLst>
  </p:cSld>
  <p:clrMapOvr>
    <a:masterClrMapping/>
  </p:clrMapOvr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15502"/>
      </p:ext>
    </p:extLst>
  </p:cSld>
  <p:clrMapOvr>
    <a:masterClrMapping/>
  </p:clrMapOvr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5204"/>
      </p:ext>
    </p:extLst>
  </p:cSld>
  <p:clrMapOvr>
    <a:masterClrMapping/>
  </p:clrMapOvr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17804"/>
      </p:ext>
    </p:extLst>
  </p:cSld>
  <p:clrMapOvr>
    <a:masterClrMapping/>
  </p:clrMapOvr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75160"/>
      </p:ext>
    </p:extLst>
  </p:cSld>
  <p:clrMapOvr>
    <a:masterClrMapping/>
  </p:clrMapOvr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65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7D2C-26AB-40D2-B40B-96190741F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26663"/>
      </p:ext>
    </p:extLst>
  </p:cSld>
  <p:clrMapOvr>
    <a:masterClrMapping/>
  </p:clrMapOvr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60788"/>
      </p:ext>
    </p:extLst>
  </p:cSld>
  <p:clrMapOvr>
    <a:masterClrMapping/>
  </p:clrMapOvr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05695"/>
      </p:ext>
    </p:extLst>
  </p:cSld>
  <p:clrMapOvr>
    <a:masterClrMapping/>
  </p:clrMapOvr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33227"/>
      </p:ext>
    </p:extLst>
  </p:cSld>
  <p:clrMapOvr>
    <a:masterClrMapping/>
  </p:clrMapOvr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74014"/>
      </p:ext>
    </p:extLst>
  </p:cSld>
  <p:clrMapOvr>
    <a:masterClrMapping/>
  </p:clrMapOvr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93696"/>
      </p:ext>
    </p:extLst>
  </p:cSld>
  <p:clrMapOvr>
    <a:masterClrMapping/>
  </p:clrMapOvr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50952"/>
      </p:ext>
    </p:extLst>
  </p:cSld>
  <p:clrMapOvr>
    <a:masterClrMapping/>
  </p:clrMapOvr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35651"/>
      </p:ext>
    </p:extLst>
  </p:cSld>
  <p:clrMapOvr>
    <a:masterClrMapping/>
  </p:clrMapOvr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0369"/>
      </p:ext>
    </p:extLst>
  </p:cSld>
  <p:clrMapOvr>
    <a:masterClrMapping/>
  </p:clrMapOvr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294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6B4BA-04C6-41E9-8810-BEAF3910A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8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94436"/>
      </p:ext>
    </p:extLst>
  </p:cSld>
  <p:clrMapOvr>
    <a:masterClrMapping/>
  </p:clrMapOvr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0922"/>
      </p:ext>
    </p:extLst>
  </p:cSld>
  <p:clrMapOvr>
    <a:masterClrMapping/>
  </p:clrMapOvr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1875"/>
      </p:ext>
    </p:extLst>
  </p:cSld>
  <p:clrMapOvr>
    <a:masterClrMapping/>
  </p:clrMapOvr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97925"/>
      </p:ext>
    </p:extLst>
  </p:cSld>
  <p:clrMapOvr>
    <a:masterClrMapping/>
  </p:clrMapOvr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9580"/>
      </p:ext>
    </p:extLst>
  </p:cSld>
  <p:clrMapOvr>
    <a:masterClrMapping/>
  </p:clrMapOvr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77179"/>
      </p:ext>
    </p:extLst>
  </p:cSld>
  <p:clrMapOvr>
    <a:masterClrMapping/>
  </p:clrMapOvr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45284"/>
      </p:ext>
    </p:extLst>
  </p:cSld>
  <p:clrMapOvr>
    <a:masterClrMapping/>
  </p:clrMapOvr>
  <p:transition/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58607"/>
      </p:ext>
    </p:extLst>
  </p:cSld>
  <p:clrMapOvr>
    <a:masterClrMapping/>
  </p:clrMapOvr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9009"/>
      </p:ext>
    </p:extLst>
  </p:cSld>
  <p:clrMapOvr>
    <a:masterClrMapping/>
  </p:clrMapOvr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436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95F4-4362-4632-AE49-1BA9788A9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3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8572"/>
      </p:ext>
    </p:extLst>
  </p:cSld>
  <p:clrMapOvr>
    <a:masterClrMapping/>
  </p:clrMapOvr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1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86946"/>
      </p:ext>
    </p:extLst>
  </p:cSld>
  <p:clrMapOvr>
    <a:masterClrMapping/>
  </p:clrMapOvr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987"/>
      </p:ext>
    </p:extLst>
  </p:cSld>
  <p:clrMapOvr>
    <a:masterClrMapping/>
  </p:clrMapOvr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97681"/>
      </p:ext>
    </p:extLst>
  </p:cSld>
  <p:clrMapOvr>
    <a:masterClrMapping/>
  </p:clrMapOvr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202"/>
      </p:ext>
    </p:extLst>
  </p:cSld>
  <p:clrMapOvr>
    <a:masterClrMapping/>
  </p:clrMapOvr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88403"/>
      </p:ext>
    </p:extLst>
  </p:cSld>
  <p:clrMapOvr>
    <a:masterClrMapping/>
  </p:clrMapOvr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719"/>
      </p:ext>
    </p:extLst>
  </p:cSld>
  <p:clrMapOvr>
    <a:masterClrMapping/>
  </p:clrMapOvr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31318"/>
      </p:ext>
    </p:extLst>
  </p:cSld>
  <p:clrMapOvr>
    <a:masterClrMapping/>
  </p:clrMapOvr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0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6073-96AE-4F5E-90E9-1F7F8DE6ED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0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10228"/>
      </p:ext>
    </p:extLst>
  </p:cSld>
  <p:clrMapOvr>
    <a:masterClrMapping/>
  </p:clrMapOvr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29842"/>
      </p:ext>
    </p:extLst>
  </p:cSld>
  <p:clrMapOvr>
    <a:masterClrMapping/>
  </p:clrMapOvr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38537"/>
      </p:ext>
    </p:extLst>
  </p:cSld>
  <p:clrMapOvr>
    <a:masterClrMapping/>
  </p:clrMapOvr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9004"/>
      </p:ext>
    </p:extLst>
  </p:cSld>
  <p:clrMapOvr>
    <a:masterClrMapping/>
  </p:clrMapOvr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0921"/>
      </p:ext>
    </p:extLst>
  </p:cSld>
  <p:clrMapOvr>
    <a:masterClrMapping/>
  </p:clrMapOvr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52872"/>
      </p:ext>
    </p:extLst>
  </p:cSld>
  <p:clrMapOvr>
    <a:masterClrMapping/>
  </p:clrMapOvr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53928"/>
      </p:ext>
    </p:extLst>
  </p:cSld>
  <p:clrMapOvr>
    <a:masterClrMapping/>
  </p:clrMapOvr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67140"/>
      </p:ext>
    </p:extLst>
  </p:cSld>
  <p:clrMapOvr>
    <a:masterClrMapping/>
  </p:clrMapOvr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67712"/>
      </p:ext>
    </p:extLst>
  </p:cSld>
  <p:clrMapOvr>
    <a:masterClrMapping/>
  </p:clrMapOvr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6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2284-AF43-4FDA-AB04-A91CAF2C72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91394"/>
      </p:ext>
    </p:extLst>
  </p:cSld>
  <p:clrMapOvr>
    <a:masterClrMapping/>
  </p:clrMapOvr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51194"/>
      </p:ext>
    </p:extLst>
  </p:cSld>
  <p:clrMapOvr>
    <a:masterClrMapping/>
  </p:clrMapOvr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39188"/>
      </p:ext>
    </p:extLst>
  </p:cSld>
  <p:clrMapOvr>
    <a:masterClrMapping/>
  </p:clrMapOvr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39881"/>
      </p:ext>
    </p:extLst>
  </p:cSld>
  <p:clrMapOvr>
    <a:masterClrMapping/>
  </p:clrMapOvr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30619"/>
      </p:ext>
    </p:extLst>
  </p:cSld>
  <p:clrMapOvr>
    <a:masterClrMapping/>
  </p:clrMapOvr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89283"/>
      </p:ext>
    </p:extLst>
  </p:cSld>
  <p:clrMapOvr>
    <a:masterClrMapping/>
  </p:clrMapOvr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56921"/>
      </p:ext>
    </p:extLst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59749"/>
      </p:ext>
    </p:extLst>
  </p:cSld>
  <p:clrMapOvr>
    <a:masterClrMapping/>
  </p:clrMapOvr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88189"/>
      </p:ext>
    </p:extLst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91523"/>
      </p:ext>
    </p:extLst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003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C8C7-6A87-48E4-853E-ED1CECAAA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3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9943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1903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90138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94684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98351"/>
      </p:ext>
    </p:extLst>
  </p:cSld>
  <p:clrMapOvr>
    <a:masterClrMapping/>
  </p:clrMapOvr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41013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83569"/>
      </p:ext>
    </p:extLst>
  </p:cSld>
  <p:clrMapOvr>
    <a:masterClrMapping/>
  </p:clrMapOvr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37157"/>
      </p:ext>
    </p:extLst>
  </p:cSld>
  <p:clrMapOvr>
    <a:masterClrMapping/>
  </p:clrMapOvr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15832"/>
      </p:ext>
    </p:extLst>
  </p:cSld>
  <p:clrMapOvr>
    <a:masterClrMapping/>
  </p:clrMapOvr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175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67AD-4C1A-45E5-97D1-396D79DEB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0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7107"/>
      </p:ext>
    </p:extLst>
  </p:cSld>
  <p:clrMapOvr>
    <a:masterClrMapping/>
  </p:clrMapOvr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9256"/>
      </p:ext>
    </p:extLst>
  </p:cSld>
  <p:clrMapOvr>
    <a:masterClrMapping/>
  </p:clrMapOvr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9828"/>
      </p:ext>
    </p:extLst>
  </p:cSld>
  <p:clrMapOvr>
    <a:masterClrMapping/>
  </p:clrMapOvr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6677"/>
      </p:ext>
    </p:extLst>
  </p:cSld>
  <p:clrMapOvr>
    <a:masterClrMapping/>
  </p:clrMapOvr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96553"/>
      </p:ext>
    </p:extLst>
  </p:cSld>
  <p:clrMapOvr>
    <a:masterClrMapping/>
  </p:clrMapOvr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11675"/>
      </p:ext>
    </p:extLst>
  </p:cSld>
  <p:clrMapOvr>
    <a:masterClrMapping/>
  </p:clrMapOvr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84666"/>
      </p:ext>
    </p:extLst>
  </p:cSld>
  <p:clrMapOvr>
    <a:masterClrMapping/>
  </p:clrMapOvr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19451"/>
      </p:ext>
    </p:extLst>
  </p:cSld>
  <p:clrMapOvr>
    <a:masterClrMapping/>
  </p:clrMapOvr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45873"/>
      </p:ext>
    </p:extLst>
  </p:cSld>
  <p:clrMapOvr>
    <a:masterClrMapping/>
  </p:clrMapOvr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490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5626-98A8-4815-9FBD-FB5E1988E0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6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146"/>
      </p:ext>
    </p:extLst>
  </p:cSld>
  <p:clrMapOvr>
    <a:masterClrMapping/>
  </p:clrMapOvr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34037"/>
      </p:ext>
    </p:extLst>
  </p:cSld>
  <p:clrMapOvr>
    <a:masterClrMapping/>
  </p:clrMapOvr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84916"/>
      </p:ext>
    </p:extLst>
  </p:cSld>
  <p:clrMapOvr>
    <a:masterClrMapping/>
  </p:clrMapOvr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01416"/>
      </p:ext>
    </p:extLst>
  </p:cSld>
  <p:clrMapOvr>
    <a:masterClrMapping/>
  </p:clrMapOvr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17283"/>
      </p:ext>
    </p:extLst>
  </p:cSld>
  <p:clrMapOvr>
    <a:masterClrMapping/>
  </p:clrMapOvr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64432"/>
      </p:ext>
    </p:extLst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94321"/>
      </p:ext>
    </p:extLst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44887"/>
      </p:ext>
    </p:extLst>
  </p:cSld>
  <p:clrMapOvr>
    <a:masterClrMapping/>
  </p:clrMapOvr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62469"/>
      </p:ext>
    </p:extLst>
  </p:cSld>
  <p:clrMapOvr>
    <a:masterClrMapping/>
  </p:clrMapOvr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881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3DEE-89AB-4013-98D9-BA82C020C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6551"/>
      </p:ext>
    </p:extLst>
  </p:cSld>
  <p:clrMapOvr>
    <a:masterClrMapping/>
  </p:clrMapOvr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96550"/>
      </p:ext>
    </p:extLst>
  </p:cSld>
  <p:clrMapOvr>
    <a:masterClrMapping/>
  </p:clrMapOvr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8760"/>
      </p:ext>
    </p:extLst>
  </p:cSld>
  <p:clrMapOvr>
    <a:masterClrMapping/>
  </p:clrMapOvr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09017"/>
      </p:ext>
    </p:extLst>
  </p:cSld>
  <p:clrMapOvr>
    <a:masterClrMapping/>
  </p:clrMapOvr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4916"/>
      </p:ext>
    </p:extLst>
  </p:cSld>
  <p:clrMapOvr>
    <a:masterClrMapping/>
  </p:clrMapOvr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78095"/>
      </p:ext>
    </p:extLst>
  </p:cSld>
  <p:clrMapOvr>
    <a:masterClrMapping/>
  </p:clrMapOvr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56136"/>
      </p:ext>
    </p:extLst>
  </p:cSld>
  <p:clrMapOvr>
    <a:masterClrMapping/>
  </p:clrMapOvr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9362"/>
      </p:ext>
    </p:extLst>
  </p:cSld>
  <p:clrMapOvr>
    <a:masterClrMapping/>
  </p:clrMapOvr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37271"/>
      </p:ext>
    </p:extLst>
  </p:cSld>
  <p:clrMapOvr>
    <a:masterClrMapping/>
  </p:clrMapOvr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93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30F5-A8E8-45ED-B93C-3ED0C5403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30345"/>
      </p:ext>
    </p:extLst>
  </p:cSld>
  <p:clrMapOvr>
    <a:masterClrMapping/>
  </p:clrMapOvr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4374"/>
      </p:ext>
    </p:extLst>
  </p:cSld>
  <p:clrMapOvr>
    <a:masterClrMapping/>
  </p:clrMapOvr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11044"/>
      </p:ext>
    </p:extLst>
  </p:cSld>
  <p:clrMapOvr>
    <a:masterClrMapping/>
  </p:clrMapOvr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00484"/>
      </p:ext>
    </p:extLst>
  </p:cSld>
  <p:clrMapOvr>
    <a:masterClrMapping/>
  </p:clrMapOvr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42871"/>
      </p:ext>
    </p:extLst>
  </p:cSld>
  <p:clrMapOvr>
    <a:masterClrMapping/>
  </p:clrMapOvr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28338"/>
      </p:ext>
    </p:extLst>
  </p:cSld>
  <p:clrMapOvr>
    <a:masterClrMapping/>
  </p:clrMapOvr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28501"/>
      </p:ext>
    </p:extLst>
  </p:cSld>
  <p:clrMapOvr>
    <a:masterClrMapping/>
  </p:clrMapOvr>
  <p:transition/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3414"/>
      </p:ext>
    </p:extLst>
  </p:cSld>
  <p:clrMapOvr>
    <a:masterClrMapping/>
  </p:clrMapOvr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45329"/>
      </p:ext>
    </p:extLst>
  </p:cSld>
  <p:clrMapOvr>
    <a:masterClrMapping/>
  </p:clrMapOvr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72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B575-2A1D-464C-AF7A-1EF6A2FF9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6294"/>
      </p:ext>
    </p:extLst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3777"/>
      </p:ext>
    </p:extLst>
  </p:cSld>
  <p:clrMapOvr>
    <a:masterClrMapping/>
  </p:clrMapOvr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28404"/>
      </p:ext>
    </p:extLst>
  </p:cSld>
  <p:clrMapOvr>
    <a:masterClrMapping/>
  </p:clrMapOvr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84727"/>
      </p:ext>
    </p:extLst>
  </p:cSld>
  <p:clrMapOvr>
    <a:masterClrMapping/>
  </p:clrMapOvr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63195"/>
      </p:ext>
    </p:extLst>
  </p:cSld>
  <p:clrMapOvr>
    <a:masterClrMapping/>
  </p:clrMapOvr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69581"/>
      </p:ext>
    </p:extLst>
  </p:cSld>
  <p:clrMapOvr>
    <a:masterClrMapping/>
  </p:clrMapOvr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38098"/>
      </p:ext>
    </p:extLst>
  </p:cSld>
  <p:clrMapOvr>
    <a:masterClrMapping/>
  </p:clrMapOvr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98190"/>
      </p:ext>
    </p:extLst>
  </p:cSld>
  <p:clrMapOvr>
    <a:masterClrMapping/>
  </p:clrMapOvr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90142"/>
      </p:ext>
    </p:extLst>
  </p:cSld>
  <p:clrMapOvr>
    <a:masterClrMapping/>
  </p:clrMapOvr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591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2328-BCC2-4803-88B8-4FFBE5BD3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8815"/>
      </p:ext>
    </p:extLst>
  </p:cSld>
  <p:clrMapOvr>
    <a:masterClrMapping/>
  </p:clrMapOvr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21655"/>
      </p:ext>
    </p:extLst>
  </p:cSld>
  <p:clrMapOvr>
    <a:masterClrMapping/>
  </p:clrMapOvr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48497"/>
      </p:ext>
    </p:extLst>
  </p:cSld>
  <p:clrMapOvr>
    <a:masterClrMapping/>
  </p:clrMapOvr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1722"/>
      </p:ext>
    </p:extLst>
  </p:cSld>
  <p:clrMapOvr>
    <a:masterClrMapping/>
  </p:clrMapOvr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52108"/>
      </p:ext>
    </p:extLst>
  </p:cSld>
  <p:clrMapOvr>
    <a:masterClrMapping/>
  </p:clrMapOvr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83813"/>
      </p:ext>
    </p:extLst>
  </p:cSld>
  <p:clrMapOvr>
    <a:masterClrMapping/>
  </p:clrMapOvr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26617"/>
      </p:ext>
    </p:extLst>
  </p:cSld>
  <p:clrMapOvr>
    <a:masterClrMapping/>
  </p:clrMapOvr>
  <p:transition/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59066"/>
      </p:ext>
    </p:extLst>
  </p:cSld>
  <p:clrMapOvr>
    <a:masterClrMapping/>
  </p:clrMapOvr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76151"/>
      </p:ext>
    </p:extLst>
  </p:cSld>
  <p:clrMapOvr>
    <a:masterClrMapping/>
  </p:clrMapOvr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50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6228-6C46-485C-AD84-A12DBEF56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7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0809"/>
      </p:ext>
    </p:extLst>
  </p:cSld>
  <p:clrMapOvr>
    <a:masterClrMapping/>
  </p:clrMapOvr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61516"/>
      </p:ext>
    </p:extLst>
  </p:cSld>
  <p:clrMapOvr>
    <a:masterClrMapping/>
  </p:clrMapOvr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7724"/>
      </p:ext>
    </p:extLst>
  </p:cSld>
  <p:clrMapOvr>
    <a:masterClrMapping/>
  </p:clrMapOvr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76244"/>
      </p:ext>
    </p:extLst>
  </p:cSld>
  <p:clrMapOvr>
    <a:masterClrMapping/>
  </p:clrMapOvr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07247"/>
      </p:ext>
    </p:extLst>
  </p:cSld>
  <p:clrMapOvr>
    <a:masterClrMapping/>
  </p:clrMapOvr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69100"/>
      </p:ext>
    </p:extLst>
  </p:cSld>
  <p:clrMapOvr>
    <a:masterClrMapping/>
  </p:clrMapOvr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30491"/>
      </p:ext>
    </p:extLst>
  </p:cSld>
  <p:clrMapOvr>
    <a:masterClrMapping/>
  </p:clrMapOvr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215"/>
      </p:ext>
    </p:extLst>
  </p:cSld>
  <p:clrMapOvr>
    <a:masterClrMapping/>
  </p:clrMapOvr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39997"/>
      </p:ext>
    </p:extLst>
  </p:cSld>
  <p:clrMapOvr>
    <a:masterClrMapping/>
  </p:clrMapOvr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955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3380-9416-4C02-AC92-411B6ABC8A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1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22133"/>
      </p:ext>
    </p:extLst>
  </p:cSld>
  <p:clrMapOvr>
    <a:masterClrMapping/>
  </p:clrMapOvr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52681"/>
      </p:ext>
    </p:extLst>
  </p:cSld>
  <p:clrMapOvr>
    <a:masterClrMapping/>
  </p:clrMapOvr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87473"/>
      </p:ext>
    </p:extLst>
  </p:cSld>
  <p:clrMapOvr>
    <a:masterClrMapping/>
  </p:clrMapOvr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50661"/>
      </p:ext>
    </p:extLst>
  </p:cSld>
  <p:clrMapOvr>
    <a:masterClrMapping/>
  </p:clrMapOvr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36983"/>
      </p:ext>
    </p:extLst>
  </p:cSld>
  <p:clrMapOvr>
    <a:masterClrMapping/>
  </p:clrMapOvr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66323"/>
      </p:ext>
    </p:extLst>
  </p:cSld>
  <p:clrMapOvr>
    <a:masterClrMapping/>
  </p:clrMapOvr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11230"/>
      </p:ext>
    </p:extLst>
  </p:cSld>
  <p:clrMapOvr>
    <a:masterClrMapping/>
  </p:clrMapOvr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86390"/>
      </p:ext>
    </p:extLst>
  </p:cSld>
  <p:clrMapOvr>
    <a:masterClrMapping/>
  </p:clrMapOvr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03272"/>
      </p:ext>
    </p:extLst>
  </p:cSld>
  <p:clrMapOvr>
    <a:masterClrMapping/>
  </p:clrMapOvr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5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E5D7-D8CC-4364-9DA6-822DEF4AB3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8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35859"/>
      </p:ext>
    </p:extLst>
  </p:cSld>
  <p:clrMapOvr>
    <a:masterClrMapping/>
  </p:clrMapOvr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99178"/>
      </p:ext>
    </p:extLst>
  </p:cSld>
  <p:clrMapOvr>
    <a:masterClrMapping/>
  </p:clrMapOvr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5913"/>
      </p:ext>
    </p:extLst>
  </p:cSld>
  <p:clrMapOvr>
    <a:masterClrMapping/>
  </p:clrMapOvr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41266"/>
      </p:ext>
    </p:extLst>
  </p:cSld>
  <p:clrMapOvr>
    <a:masterClrMapping/>
  </p:clrMapOvr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1206"/>
      </p:ext>
    </p:extLst>
  </p:cSld>
  <p:clrMapOvr>
    <a:masterClrMapping/>
  </p:clrMapOvr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61908"/>
      </p:ext>
    </p:extLst>
  </p:cSld>
  <p:clrMapOvr>
    <a:masterClrMapping/>
  </p:clrMapOvr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88542"/>
      </p:ext>
    </p:extLst>
  </p:cSld>
  <p:clrMapOvr>
    <a:masterClrMapping/>
  </p:clrMapOvr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18333"/>
      </p:ext>
    </p:extLst>
  </p:cSld>
  <p:clrMapOvr>
    <a:masterClrMapping/>
  </p:clrMapOvr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92843"/>
      </p:ext>
    </p:extLst>
  </p:cSld>
  <p:clrMapOvr>
    <a:masterClrMapping/>
  </p:clrMapOvr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BCEB-190D-4783-BBC4-EBCDABD7C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389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CEE0-B0FB-4C6D-9913-51CE670D1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5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0625"/>
      </p:ext>
    </p:extLst>
  </p:cSld>
  <p:clrMapOvr>
    <a:masterClrMapping/>
  </p:clrMapOvr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95680"/>
      </p:ext>
    </p:extLst>
  </p:cSld>
  <p:clrMapOvr>
    <a:masterClrMapping/>
  </p:clrMapOvr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7321"/>
      </p:ext>
    </p:extLst>
  </p:cSld>
  <p:clrMapOvr>
    <a:masterClrMapping/>
  </p:clrMapOvr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25941"/>
      </p:ext>
    </p:extLst>
  </p:cSld>
  <p:clrMapOvr>
    <a:masterClrMapping/>
  </p:clrMapOvr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59978"/>
      </p:ext>
    </p:extLst>
  </p:cSld>
  <p:clrMapOvr>
    <a:masterClrMapping/>
  </p:clrMapOvr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7294"/>
      </p:ext>
    </p:extLst>
  </p:cSld>
  <p:clrMapOvr>
    <a:masterClrMapping/>
  </p:clrMapOvr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7657"/>
      </p:ext>
    </p:extLst>
  </p:cSld>
  <p:clrMapOvr>
    <a:masterClrMapping/>
  </p:clrMapOvr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56508"/>
      </p:ext>
    </p:extLst>
  </p:cSld>
  <p:clrMapOvr>
    <a:masterClrMapping/>
  </p:clrMapOvr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1793"/>
      </p:ext>
    </p:extLst>
  </p:cSld>
  <p:clrMapOvr>
    <a:masterClrMapping/>
  </p:clrMapOvr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32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34240"/>
      </p:ext>
    </p:extLst>
  </p:cSld>
  <p:clrMapOvr>
    <a:masterClrMapping/>
  </p:clrMapOvr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9411"/>
      </p:ext>
    </p:extLst>
  </p:cSld>
  <p:clrMapOvr>
    <a:masterClrMapping/>
  </p:clrMapOvr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95814"/>
      </p:ext>
    </p:extLst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12028"/>
      </p:ext>
    </p:extLst>
  </p:cSld>
  <p:clrMapOvr>
    <a:masterClrMapping/>
  </p:clrMapOvr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01637"/>
      </p:ext>
    </p:extLst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71668"/>
      </p:ext>
    </p:extLst>
  </p:cSld>
  <p:clrMapOvr>
    <a:masterClrMapping/>
  </p:clrMapOvr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87216"/>
      </p:ext>
    </p:extLst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5408"/>
      </p:ext>
    </p:extLst>
  </p:cSld>
  <p:clrMapOvr>
    <a:masterClrMapping/>
  </p:clrMapOvr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76140"/>
      </p:ext>
    </p:extLst>
  </p:cSld>
  <p:clrMapOvr>
    <a:masterClrMapping/>
  </p:clrMapOvr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42443"/>
      </p:ext>
    </p:extLst>
  </p:cSld>
  <p:clrMapOvr>
    <a:masterClrMapping/>
  </p:clrMapOvr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673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57581"/>
      </p:ext>
    </p:extLst>
  </p:cSld>
  <p:clrMapOvr>
    <a:masterClrMapping/>
  </p:clrMapOvr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66877"/>
      </p:ext>
    </p:extLst>
  </p:cSld>
  <p:clrMapOvr>
    <a:masterClrMapping/>
  </p:clrMapOvr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95892"/>
      </p:ext>
    </p:extLst>
  </p:cSld>
  <p:clrMapOvr>
    <a:masterClrMapping/>
  </p:clrMapOvr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128"/>
      </p:ext>
    </p:extLst>
  </p:cSld>
  <p:clrMapOvr>
    <a:masterClrMapping/>
  </p:clrMapOvr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40154"/>
      </p:ext>
    </p:extLst>
  </p:cSld>
  <p:clrMapOvr>
    <a:masterClrMapping/>
  </p:clrMapOvr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80884"/>
      </p:ext>
    </p:extLst>
  </p:cSld>
  <p:clrMapOvr>
    <a:masterClrMapping/>
  </p:clrMapOvr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12114"/>
      </p:ext>
    </p:extLst>
  </p:cSld>
  <p:clrMapOvr>
    <a:masterClrMapping/>
  </p:clrMapOvr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42116"/>
      </p:ext>
    </p:extLst>
  </p:cSld>
  <p:clrMapOvr>
    <a:masterClrMapping/>
  </p:clrMapOvr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7051"/>
      </p:ext>
    </p:extLst>
  </p:cSld>
  <p:clrMapOvr>
    <a:masterClrMapping/>
  </p:clrMapOvr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93017"/>
      </p:ext>
    </p:extLst>
  </p:cSld>
  <p:clrMapOvr>
    <a:masterClrMapping/>
  </p:clrMapOvr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5970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31177"/>
      </p:ext>
    </p:extLst>
  </p:cSld>
  <p:clrMapOvr>
    <a:masterClrMapping/>
  </p:clrMapOvr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16602"/>
      </p:ext>
    </p:extLst>
  </p:cSld>
  <p:clrMapOvr>
    <a:masterClrMapping/>
  </p:clrMapOvr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49702"/>
      </p:ext>
    </p:extLst>
  </p:cSld>
  <p:clrMapOvr>
    <a:masterClrMapping/>
  </p:clrMapOvr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46957"/>
      </p:ext>
    </p:extLst>
  </p:cSld>
  <p:clrMapOvr>
    <a:masterClrMapping/>
  </p:clrMapOvr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75569"/>
      </p:ext>
    </p:extLst>
  </p:cSld>
  <p:clrMapOvr>
    <a:masterClrMapping/>
  </p:clrMapOvr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58647"/>
      </p:ext>
    </p:extLst>
  </p:cSld>
  <p:clrMapOvr>
    <a:masterClrMapping/>
  </p:clrMapOvr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6026"/>
      </p:ext>
    </p:extLst>
  </p:cSld>
  <p:clrMapOvr>
    <a:masterClrMapping/>
  </p:clrMapOvr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8118"/>
      </p:ext>
    </p:extLst>
  </p:cSld>
  <p:clrMapOvr>
    <a:masterClrMapping/>
  </p:clrMapOvr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14505"/>
      </p:ext>
    </p:extLst>
  </p:cSld>
  <p:clrMapOvr>
    <a:masterClrMapping/>
  </p:clrMapOvr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031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28427"/>
      </p:ext>
    </p:extLst>
  </p:cSld>
  <p:clrMapOvr>
    <a:masterClrMapping/>
  </p:clrMapOvr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13366"/>
      </p:ext>
    </p:extLst>
  </p:cSld>
  <p:clrMapOvr>
    <a:masterClrMapping/>
  </p:clrMapOvr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51169"/>
      </p:ext>
    </p:extLst>
  </p:cSld>
  <p:clrMapOvr>
    <a:masterClrMapping/>
  </p:clrMapOvr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33778"/>
      </p:ext>
    </p:extLst>
  </p:cSld>
  <p:clrMapOvr>
    <a:masterClrMapping/>
  </p:clrMapOvr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05594"/>
      </p:ext>
    </p:extLst>
  </p:cSld>
  <p:clrMapOvr>
    <a:masterClrMapping/>
  </p:clrMapOvr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63482"/>
      </p:ext>
    </p:extLst>
  </p:cSld>
  <p:clrMapOvr>
    <a:masterClrMapping/>
  </p:clrMapOvr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58624"/>
      </p:ext>
    </p:extLst>
  </p:cSld>
  <p:clrMapOvr>
    <a:masterClrMapping/>
  </p:clrMapOvr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1611"/>
      </p:ext>
    </p:extLst>
  </p:cSld>
  <p:clrMapOvr>
    <a:masterClrMapping/>
  </p:clrMapOvr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94751"/>
      </p:ext>
    </p:extLst>
  </p:cSld>
  <p:clrMapOvr>
    <a:masterClrMapping/>
  </p:clrMapOvr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65159"/>
      </p:ext>
    </p:extLst>
  </p:cSld>
  <p:clrMapOvr>
    <a:masterClrMapping/>
  </p:clrMapOvr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965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87459"/>
      </p:ext>
    </p:extLst>
  </p:cSld>
  <p:clrMapOvr>
    <a:masterClrMapping/>
  </p:clrMapOvr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83233"/>
      </p:ext>
    </p:extLst>
  </p:cSld>
  <p:clrMapOvr>
    <a:masterClrMapping/>
  </p:clrMapOvr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45191"/>
      </p:ext>
    </p:extLst>
  </p:cSld>
  <p:clrMapOvr>
    <a:masterClrMapping/>
  </p:clrMapOvr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71140"/>
      </p:ext>
    </p:extLst>
  </p:cSld>
  <p:clrMapOvr>
    <a:masterClrMapping/>
  </p:clrMapOvr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5830"/>
      </p:ext>
    </p:extLst>
  </p:cSld>
  <p:clrMapOvr>
    <a:masterClrMapping/>
  </p:clrMapOvr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64508"/>
      </p:ext>
    </p:extLst>
  </p:cSld>
  <p:clrMapOvr>
    <a:masterClrMapping/>
  </p:clrMapOvr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0148"/>
      </p:ext>
    </p:extLst>
  </p:cSld>
  <p:clrMapOvr>
    <a:masterClrMapping/>
  </p:clrMapOvr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1495"/>
      </p:ext>
    </p:extLst>
  </p:cSld>
  <p:clrMapOvr>
    <a:masterClrMapping/>
  </p:clrMapOvr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9168"/>
      </p:ext>
    </p:extLst>
  </p:cSld>
  <p:clrMapOvr>
    <a:masterClrMapping/>
  </p:clrMapOvr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82652"/>
      </p:ext>
    </p:extLst>
  </p:cSld>
  <p:clrMapOvr>
    <a:masterClrMapping/>
  </p:clrMapOvr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885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15236"/>
      </p:ext>
    </p:extLst>
  </p:cSld>
  <p:clrMapOvr>
    <a:masterClrMapping/>
  </p:clrMapOvr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06519"/>
      </p:ext>
    </p:extLst>
  </p:cSld>
  <p:clrMapOvr>
    <a:masterClrMapping/>
  </p:clrMapOvr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391"/>
      </p:ext>
    </p:extLst>
  </p:cSld>
  <p:clrMapOvr>
    <a:masterClrMapping/>
  </p:clrMapOvr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61748"/>
      </p:ext>
    </p:extLst>
  </p:cSld>
  <p:clrMapOvr>
    <a:masterClrMapping/>
  </p:clrMapOvr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2294"/>
      </p:ext>
    </p:extLst>
  </p:cSld>
  <p:clrMapOvr>
    <a:masterClrMapping/>
  </p:clrMapOvr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14336"/>
      </p:ext>
    </p:extLst>
  </p:cSld>
  <p:clrMapOvr>
    <a:masterClrMapping/>
  </p:clrMapOvr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9536"/>
      </p:ext>
    </p:extLst>
  </p:cSld>
  <p:clrMapOvr>
    <a:masterClrMapping/>
  </p:clrMapOvr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72720"/>
      </p:ext>
    </p:extLst>
  </p:cSld>
  <p:clrMapOvr>
    <a:masterClrMapping/>
  </p:clrMapOvr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0616"/>
      </p:ext>
    </p:extLst>
  </p:cSld>
  <p:clrMapOvr>
    <a:masterClrMapping/>
  </p:clrMapOvr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2419"/>
      </p:ext>
    </p:extLst>
  </p:cSld>
  <p:clrMapOvr>
    <a:masterClrMapping/>
  </p:clrMapOvr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23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95373"/>
      </p:ext>
    </p:extLst>
  </p:cSld>
  <p:clrMapOvr>
    <a:masterClrMapping/>
  </p:clrMapOvr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89721"/>
      </p:ext>
    </p:extLst>
  </p:cSld>
  <p:clrMapOvr>
    <a:masterClrMapping/>
  </p:clrMapOvr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0931"/>
      </p:ext>
    </p:extLst>
  </p:cSld>
  <p:clrMapOvr>
    <a:masterClrMapping/>
  </p:clrMapOvr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8408"/>
      </p:ext>
    </p:extLst>
  </p:cSld>
  <p:clrMapOvr>
    <a:masterClrMapping/>
  </p:clrMapOvr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42118"/>
      </p:ext>
    </p:extLst>
  </p:cSld>
  <p:clrMapOvr>
    <a:masterClrMapping/>
  </p:clrMapOvr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99883"/>
      </p:ext>
    </p:extLst>
  </p:cSld>
  <p:clrMapOvr>
    <a:masterClrMapping/>
  </p:clrMapOvr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96538"/>
      </p:ext>
    </p:extLst>
  </p:cSld>
  <p:clrMapOvr>
    <a:masterClrMapping/>
  </p:clrMapOvr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8399"/>
      </p:ext>
    </p:extLst>
  </p:cSld>
  <p:clrMapOvr>
    <a:masterClrMapping/>
  </p:clrMapOvr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24016"/>
      </p:ext>
    </p:extLst>
  </p:cSld>
  <p:clrMapOvr>
    <a:masterClrMapping/>
  </p:clrMapOvr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6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25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06895"/>
      </p:ext>
    </p:extLst>
  </p:cSld>
  <p:clrMapOvr>
    <a:masterClrMapping/>
  </p:clrMapOvr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5563"/>
      </p:ext>
    </p:extLst>
  </p:cSld>
  <p:clrMapOvr>
    <a:masterClrMapping/>
  </p:clrMapOvr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0820"/>
      </p:ext>
    </p:extLst>
  </p:cSld>
  <p:clrMapOvr>
    <a:masterClrMapping/>
  </p:clrMapOvr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45696"/>
      </p:ext>
    </p:extLst>
  </p:cSld>
  <p:clrMapOvr>
    <a:masterClrMapping/>
  </p:clrMapOvr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55536"/>
      </p:ext>
    </p:extLst>
  </p:cSld>
  <p:clrMapOvr>
    <a:masterClrMapping/>
  </p:clrMapOvr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4993"/>
      </p:ext>
    </p:extLst>
  </p:cSld>
  <p:clrMapOvr>
    <a:masterClrMapping/>
  </p:clrMapOvr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92648"/>
      </p:ext>
    </p:extLst>
  </p:cSld>
  <p:clrMapOvr>
    <a:masterClrMapping/>
  </p:clrMapOvr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68101"/>
      </p:ext>
    </p:extLst>
  </p:cSld>
  <p:clrMapOvr>
    <a:masterClrMapping/>
  </p:clrMapOvr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07159"/>
      </p:ext>
    </p:extLst>
  </p:cSld>
  <p:clrMapOvr>
    <a:masterClrMapping/>
  </p:clrMapOvr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5632"/>
      </p:ext>
    </p:extLst>
  </p:cSld>
  <p:clrMapOvr>
    <a:masterClrMapping/>
  </p:clrMapOvr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7746" y="6413157"/>
            <a:ext cx="2133600" cy="457200"/>
          </a:xfrm>
        </p:spPr>
        <p:txBody>
          <a:bodyPr/>
          <a:lstStyle>
            <a:lvl1pPr>
              <a:defRPr sz="1000"/>
            </a:lvl1pPr>
          </a:lstStyle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211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11647"/>
      </p:ext>
    </p:extLst>
  </p:cSld>
  <p:clrMapOvr>
    <a:masterClrMapping/>
  </p:clrMapOvr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53488"/>
      </p:ext>
    </p:extLst>
  </p:cSld>
  <p:clrMapOvr>
    <a:masterClrMapping/>
  </p:clrMapOvr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3980"/>
      </p:ext>
    </p:extLst>
  </p:cSld>
  <p:clrMapOvr>
    <a:masterClrMapping/>
  </p:clrMapOvr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69560"/>
      </p:ext>
    </p:extLst>
  </p:cSld>
  <p:clrMapOvr>
    <a:masterClrMapping/>
  </p:clrMapOvr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8406"/>
      </p:ext>
    </p:extLst>
  </p:cSld>
  <p:clrMapOvr>
    <a:masterClrMapping/>
  </p:clrMapOvr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04449"/>
      </p:ext>
    </p:extLst>
  </p:cSld>
  <p:clrMapOvr>
    <a:masterClrMapping/>
  </p:clrMapOvr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10364"/>
      </p:ext>
    </p:extLst>
  </p:cSld>
  <p:clrMapOvr>
    <a:masterClrMapping/>
  </p:clrMapOvr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2718"/>
      </p:ext>
    </p:extLst>
  </p:cSld>
  <p:clrMapOvr>
    <a:masterClrMapping/>
  </p:clrMapOvr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94256"/>
      </p:ext>
    </p:extLst>
  </p:cSld>
  <p:clrMapOvr>
    <a:masterClrMapping/>
  </p:clrMapOvr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6284"/>
      </p:ext>
    </p:extLst>
  </p:cSld>
  <p:clrMapOvr>
    <a:masterClrMapping/>
  </p:clrMapOvr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35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0660"/>
      </p:ext>
    </p:extLst>
  </p:cSld>
  <p:clrMapOvr>
    <a:masterClrMapping/>
  </p:clrMapOvr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33778"/>
      </p:ext>
    </p:extLst>
  </p:cSld>
  <p:clrMapOvr>
    <a:masterClrMapping/>
  </p:clrMapOvr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38702"/>
      </p:ext>
    </p:extLst>
  </p:cSld>
  <p:clrMapOvr>
    <a:masterClrMapping/>
  </p:clrMapOvr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01000"/>
      </p:ext>
    </p:extLst>
  </p:cSld>
  <p:clrMapOvr>
    <a:masterClrMapping/>
  </p:clrMapOvr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03157"/>
      </p:ext>
    </p:extLst>
  </p:cSld>
  <p:clrMapOvr>
    <a:masterClrMapping/>
  </p:clrMapOvr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85480"/>
      </p:ext>
    </p:extLst>
  </p:cSld>
  <p:clrMapOvr>
    <a:masterClrMapping/>
  </p:clrMapOvr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36230"/>
      </p:ext>
    </p:extLst>
  </p:cSld>
  <p:clrMapOvr>
    <a:masterClrMapping/>
  </p:clrMapOvr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84507"/>
      </p:ext>
    </p:extLst>
  </p:cSld>
  <p:clrMapOvr>
    <a:masterClrMapping/>
  </p:clrMapOvr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53721"/>
      </p:ext>
    </p:extLst>
  </p:cSld>
  <p:clrMapOvr>
    <a:masterClrMapping/>
  </p:clrMapOvr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03351"/>
      </p:ext>
    </p:extLst>
  </p:cSld>
  <p:clrMapOvr>
    <a:masterClrMapping/>
  </p:clrMapOvr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231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73533"/>
      </p:ext>
    </p:extLst>
  </p:cSld>
  <p:clrMapOvr>
    <a:masterClrMapping/>
  </p:clrMapOvr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02403"/>
      </p:ext>
    </p:extLst>
  </p:cSld>
  <p:clrMapOvr>
    <a:masterClrMapping/>
  </p:clrMapOvr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3133"/>
      </p:ext>
    </p:extLst>
  </p:cSld>
  <p:clrMapOvr>
    <a:masterClrMapping/>
  </p:clrMapOvr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32562"/>
      </p:ext>
    </p:extLst>
  </p:cSld>
  <p:clrMapOvr>
    <a:masterClrMapping/>
  </p:clrMapOvr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1859"/>
      </p:ext>
    </p:extLst>
  </p:cSld>
  <p:clrMapOvr>
    <a:masterClrMapping/>
  </p:clrMapOvr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04942"/>
      </p:ext>
    </p:extLst>
  </p:cSld>
  <p:clrMapOvr>
    <a:masterClrMapping/>
  </p:clrMapOvr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1492"/>
      </p:ext>
    </p:extLst>
  </p:cSld>
  <p:clrMapOvr>
    <a:masterClrMapping/>
  </p:clrMapOvr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2613"/>
      </p:ext>
    </p:extLst>
  </p:cSld>
  <p:clrMapOvr>
    <a:masterClrMapping/>
  </p:clrMapOvr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14735"/>
      </p:ext>
    </p:extLst>
  </p:cSld>
  <p:clrMapOvr>
    <a:masterClrMapping/>
  </p:clrMapOvr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79034"/>
      </p:ext>
    </p:extLst>
  </p:cSld>
  <p:clrMapOvr>
    <a:masterClrMapping/>
  </p:clrMapOvr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650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4925"/>
      </p:ext>
    </p:extLst>
  </p:cSld>
  <p:clrMapOvr>
    <a:masterClrMapping/>
  </p:clrMapOvr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11639"/>
      </p:ext>
    </p:extLst>
  </p:cSld>
  <p:clrMapOvr>
    <a:masterClrMapping/>
  </p:clrMapOvr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3623"/>
      </p:ext>
    </p:extLst>
  </p:cSld>
  <p:clrMapOvr>
    <a:masterClrMapping/>
  </p:clrMapOvr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19997"/>
      </p:ext>
    </p:extLst>
  </p:cSld>
  <p:clrMapOvr>
    <a:masterClrMapping/>
  </p:clrMapOvr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11222"/>
      </p:ext>
    </p:extLst>
  </p:cSld>
  <p:clrMapOvr>
    <a:masterClrMapping/>
  </p:clrMapOvr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7628"/>
      </p:ext>
    </p:extLst>
  </p:cSld>
  <p:clrMapOvr>
    <a:masterClrMapping/>
  </p:clrMapOvr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70035"/>
      </p:ext>
    </p:extLst>
  </p:cSld>
  <p:clrMapOvr>
    <a:masterClrMapping/>
  </p:clrMapOvr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0418"/>
      </p:ext>
    </p:extLst>
  </p:cSld>
  <p:clrMapOvr>
    <a:masterClrMapping/>
  </p:clrMapOvr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30553"/>
      </p:ext>
    </p:extLst>
  </p:cSld>
  <p:clrMapOvr>
    <a:masterClrMapping/>
  </p:clrMapOvr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96590"/>
      </p:ext>
    </p:extLst>
  </p:cSld>
  <p:clrMapOvr>
    <a:masterClrMapping/>
  </p:clrMapOvr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0BC291CD-85D3-46FA-99CA-644BAE666D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7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30214"/>
      </p:ext>
    </p:extLst>
  </p:cSld>
  <p:clrMapOvr>
    <a:masterClrMapping/>
  </p:clrMapOvr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18346"/>
      </p:ext>
    </p:extLst>
  </p:cSld>
  <p:clrMapOvr>
    <a:masterClrMapping/>
  </p:clrMapOvr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47878"/>
      </p:ext>
    </p:extLst>
  </p:cSld>
  <p:clrMapOvr>
    <a:masterClrMapping/>
  </p:clrMapOvr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9241"/>
      </p:ext>
    </p:extLst>
  </p:cSld>
  <p:clrMapOvr>
    <a:masterClrMapping/>
  </p:clrMapOvr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03643"/>
      </p:ext>
    </p:extLst>
  </p:cSld>
  <p:clrMapOvr>
    <a:masterClrMapping/>
  </p:clrMapOvr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95700"/>
      </p:ext>
    </p:extLst>
  </p:cSld>
  <p:clrMapOvr>
    <a:masterClrMapping/>
  </p:clrMapOvr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3188"/>
      </p:ext>
    </p:extLst>
  </p:cSld>
  <p:clrMapOvr>
    <a:masterClrMapping/>
  </p:clrMapOvr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5735"/>
      </p:ext>
    </p:extLst>
  </p:cSld>
  <p:clrMapOvr>
    <a:masterClrMapping/>
  </p:clrMapOvr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89104"/>
      </p:ext>
    </p:extLst>
  </p:cSld>
  <p:clrMapOvr>
    <a:masterClrMapping/>
  </p:clrMapOvr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88704"/>
      </p:ext>
    </p:extLst>
  </p:cSld>
  <p:clrMapOvr>
    <a:masterClrMapping/>
  </p:clrMapOvr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3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01382"/>
      </p:ext>
    </p:extLst>
  </p:cSld>
  <p:clrMapOvr>
    <a:masterClrMapping/>
  </p:clrMapOvr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00679"/>
      </p:ext>
    </p:extLst>
  </p:cSld>
  <p:clrMapOvr>
    <a:masterClrMapping/>
  </p:clrMapOvr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53937"/>
      </p:ext>
    </p:extLst>
  </p:cSld>
  <p:clrMapOvr>
    <a:masterClrMapping/>
  </p:clrMapOvr>
  <p:transition/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617"/>
      </p:ext>
    </p:extLst>
  </p:cSld>
  <p:clrMapOvr>
    <a:masterClrMapping/>
  </p:clrMapOvr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3007"/>
      </p:ext>
    </p:extLst>
  </p:cSld>
  <p:clrMapOvr>
    <a:masterClrMapping/>
  </p:clrMapOvr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 b="0"/>
            </a:lvl1pPr>
          </a:lstStyle>
          <a:p>
            <a:pPr>
              <a:defRPr/>
            </a:pPr>
            <a:fld id="{837AB88C-1524-44F5-8D99-4622D85A47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2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75592"/>
      </p:ext>
    </p:extLst>
  </p:cSld>
  <p:clrMapOvr>
    <a:masterClrMapping/>
  </p:clrMapOvr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22835"/>
      </p:ext>
    </p:extLst>
  </p:cSld>
  <p:clrMapOvr>
    <a:masterClrMapping/>
  </p:clrMapOvr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791"/>
      </p:ext>
    </p:extLst>
  </p:cSld>
  <p:clrMapOvr>
    <a:masterClrMapping/>
  </p:clrMapOvr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69399"/>
      </p:ext>
    </p:extLst>
  </p:cSld>
  <p:clrMapOvr>
    <a:masterClrMapping/>
  </p:clrMapOvr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337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19328"/>
      </p:ext>
    </p:extLst>
  </p:cSld>
  <p:clrMapOvr>
    <a:masterClrMapping/>
  </p:clrMapOvr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96676"/>
      </p:ext>
    </p:extLst>
  </p:cSld>
  <p:clrMapOvr>
    <a:masterClrMapping/>
  </p:clrMapOvr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39118"/>
      </p:ext>
    </p:extLst>
  </p:cSld>
  <p:clrMapOvr>
    <a:masterClrMapping/>
  </p:clrMapOvr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4863"/>
      </p:ext>
    </p:extLst>
  </p:cSld>
  <p:clrMapOvr>
    <a:masterClrMapping/>
  </p:clrMapOvr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09371"/>
      </p:ext>
    </p:extLst>
  </p:cSld>
  <p:clrMapOvr>
    <a:masterClrMapping/>
  </p:clrMapOvr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95416"/>
      </p:ext>
    </p:extLst>
  </p:cSld>
  <p:clrMapOvr>
    <a:masterClrMapping/>
  </p:clrMapOvr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030"/>
      </p:ext>
    </p:extLst>
  </p:cSld>
  <p:clrMapOvr>
    <a:masterClrMapping/>
  </p:clrMapOvr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16663"/>
      </p:ext>
    </p:extLst>
  </p:cSld>
  <p:clrMapOvr>
    <a:masterClrMapping/>
  </p:clrMapOvr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1136"/>
      </p:ext>
    </p:extLst>
  </p:cSld>
  <p:clrMapOvr>
    <a:masterClrMapping/>
  </p:clrMapOvr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48504"/>
      </p:ext>
    </p:extLst>
  </p:cSld>
  <p:clrMapOvr>
    <a:masterClrMapping/>
  </p:clrMapOvr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298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66549"/>
      </p:ext>
    </p:extLst>
  </p:cSld>
  <p:clrMapOvr>
    <a:masterClrMapping/>
  </p:clrMapOvr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7129"/>
      </p:ext>
    </p:extLst>
  </p:cSld>
  <p:clrMapOvr>
    <a:masterClrMapping/>
  </p:clrMapOvr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10786"/>
      </p:ext>
    </p:extLst>
  </p:cSld>
  <p:clrMapOvr>
    <a:masterClrMapping/>
  </p:clrMapOvr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30660"/>
      </p:ext>
    </p:extLst>
  </p:cSld>
  <p:clrMapOvr>
    <a:masterClrMapping/>
  </p:clrMapOvr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22446"/>
      </p:ext>
    </p:extLst>
  </p:cSld>
  <p:clrMapOvr>
    <a:masterClrMapping/>
  </p:clrMapOvr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9394"/>
      </p:ext>
    </p:extLst>
  </p:cSld>
  <p:clrMapOvr>
    <a:masterClrMapping/>
  </p:clrMapOvr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81868"/>
      </p:ext>
    </p:extLst>
  </p:cSld>
  <p:clrMapOvr>
    <a:masterClrMapping/>
  </p:clrMapOvr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12199"/>
      </p:ext>
    </p:extLst>
  </p:cSld>
  <p:clrMapOvr>
    <a:masterClrMapping/>
  </p:clrMapOvr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66870"/>
      </p:ext>
    </p:extLst>
  </p:cSld>
  <p:clrMapOvr>
    <a:masterClrMapping/>
  </p:clrMapOvr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7347"/>
      </p:ext>
    </p:extLst>
  </p:cSld>
  <p:clrMapOvr>
    <a:masterClrMapping/>
  </p:clrMapOvr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522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41411"/>
      </p:ext>
    </p:extLst>
  </p:cSld>
  <p:clrMapOvr>
    <a:masterClrMapping/>
  </p:clrMapOvr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85467"/>
      </p:ext>
    </p:extLst>
  </p:cSld>
  <p:clrMapOvr>
    <a:masterClrMapping/>
  </p:clrMapOvr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1765"/>
      </p:ext>
    </p:extLst>
  </p:cSld>
  <p:clrMapOvr>
    <a:masterClrMapping/>
  </p:clrMapOvr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55663"/>
      </p:ext>
    </p:extLst>
  </p:cSld>
  <p:clrMapOvr>
    <a:masterClrMapping/>
  </p:clrMapOvr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839C-78EA-402C-981E-2D24840F6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36323"/>
      </p:ext>
    </p:extLst>
  </p:cSld>
  <p:clrMapOvr>
    <a:masterClrMapping/>
  </p:clrMapOvr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A30A-6D06-4F98-A273-75C368AE6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36842"/>
      </p:ext>
    </p:extLst>
  </p:cSld>
  <p:clrMapOvr>
    <a:masterClrMapping/>
  </p:clrMapOvr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964B-1C11-4F90-A624-A2979725B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4256"/>
      </p:ext>
    </p:extLst>
  </p:cSld>
  <p:clrMapOvr>
    <a:masterClrMapping/>
  </p:clrMapOvr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7BF1-336A-41FA-9079-2EE6BDAA9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32577"/>
      </p:ext>
    </p:extLst>
  </p:cSld>
  <p:clrMapOvr>
    <a:masterClrMapping/>
  </p:clrMapOvr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72AB-D89E-4645-B439-14339090C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05296"/>
      </p:ext>
    </p:extLst>
  </p:cSld>
  <p:clrMapOvr>
    <a:masterClrMapping/>
  </p:clrMapOvr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6EA9-AC15-4239-A1F2-5607290FC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224"/>
      </p:ext>
    </p:extLst>
  </p:cSld>
  <p:clrMapOvr>
    <a:masterClrMapping/>
  </p:clrMapOvr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D97C-5044-40FF-832C-8B9D533F8D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516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01463"/>
      </p:ext>
    </p:extLst>
  </p:cSld>
  <p:clrMapOvr>
    <a:masterClrMapping/>
  </p:clrMapOvr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4344-BCDC-497E-9F9C-0A5525BF2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2602"/>
      </p:ext>
    </p:extLst>
  </p:cSld>
  <p:clrMapOvr>
    <a:masterClrMapping/>
  </p:clrMapOvr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7A53-5AB3-44A7-B743-6405D96FF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2996"/>
      </p:ext>
    </p:extLst>
  </p:cSld>
  <p:clrMapOvr>
    <a:masterClrMapping/>
  </p:clrMapOvr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F140-4115-4B40-977B-76ED45AB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6541"/>
      </p:ext>
    </p:extLst>
  </p:cSld>
  <p:clrMapOvr>
    <a:masterClrMapping/>
  </p:clrMapOvr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7E37-4BFA-49B7-87AB-D1943A3B6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6547"/>
      </p:ext>
    </p:extLst>
  </p:cSld>
  <p:clrMapOvr>
    <a:masterClrMapping/>
  </p:clrMapOvr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C243-D4E9-4BC3-8435-875095A2E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231"/>
      </p:ext>
    </p:extLst>
  </p:cSld>
  <p:clrMapOvr>
    <a:masterClrMapping/>
  </p:clrMapOvr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B32D-A430-4816-BA42-0F891C341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68011"/>
      </p:ext>
    </p:extLst>
  </p:cSld>
  <p:clrMapOvr>
    <a:masterClrMapping/>
  </p:clrMapOvr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6115-3966-45EC-9626-AEA135E09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97488"/>
      </p:ext>
    </p:extLst>
  </p:cSld>
  <p:clrMapOvr>
    <a:masterClrMapping/>
  </p:clrMapOvr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C450-5A4A-4452-94C7-FAA7FCC3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09832"/>
      </p:ext>
    </p:extLst>
  </p:cSld>
  <p:clrMapOvr>
    <a:masterClrMapping/>
  </p:clrMapOvr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2946-F0AD-4795-AF8C-9D5ED4DCC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155"/>
      </p:ext>
    </p:extLst>
  </p:cSld>
  <p:clrMapOvr>
    <a:masterClrMapping/>
  </p:clrMapOvr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28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9C727-FDC5-481F-AFE1-8943B96469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92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1743"/>
      </p:ext>
    </p:extLst>
  </p:cSld>
  <p:clrMapOvr>
    <a:masterClrMapping/>
  </p:clrMapOvr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9291"/>
      </p:ext>
    </p:extLst>
  </p:cSld>
  <p:clrMapOvr>
    <a:masterClrMapping/>
  </p:clrMapOvr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8397"/>
      </p:ext>
    </p:extLst>
  </p:cSld>
  <p:clrMapOvr>
    <a:masterClrMapping/>
  </p:clrMapOvr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99529"/>
      </p:ext>
    </p:extLst>
  </p:cSld>
  <p:clrMapOvr>
    <a:masterClrMapping/>
  </p:clrMapOvr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56878"/>
      </p:ext>
    </p:extLst>
  </p:cSld>
  <p:clrMapOvr>
    <a:masterClrMapping/>
  </p:clrMapOvr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33477"/>
      </p:ext>
    </p:extLst>
  </p:cSld>
  <p:clrMapOvr>
    <a:masterClrMapping/>
  </p:clrMapOvr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22799"/>
      </p:ext>
    </p:extLst>
  </p:cSld>
  <p:clrMapOvr>
    <a:masterClrMapping/>
  </p:clrMapOvr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5991"/>
      </p:ext>
    </p:extLst>
  </p:cSld>
  <p:clrMapOvr>
    <a:masterClrMapping/>
  </p:clrMapOvr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05626"/>
      </p:ext>
    </p:extLst>
  </p:cSld>
  <p:clrMapOvr>
    <a:masterClrMapping/>
  </p:clrMapOvr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98559"/>
      </p:ext>
    </p:extLst>
  </p:cSld>
  <p:clrMapOvr>
    <a:masterClrMapping/>
  </p:clrMapOvr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811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0425"/>
      </p:ext>
    </p:extLst>
  </p:cSld>
  <p:clrMapOvr>
    <a:masterClrMapping/>
  </p:clrMapOvr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6801"/>
      </p:ext>
    </p:extLst>
  </p:cSld>
  <p:clrMapOvr>
    <a:masterClrMapping/>
  </p:clrMapOvr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75528"/>
      </p:ext>
    </p:extLst>
  </p:cSld>
  <p:clrMapOvr>
    <a:masterClrMapping/>
  </p:clrMapOvr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48288"/>
      </p:ext>
    </p:extLst>
  </p:cSld>
  <p:clrMapOvr>
    <a:masterClrMapping/>
  </p:clrMapOvr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20460"/>
      </p:ext>
    </p:extLst>
  </p:cSld>
  <p:clrMapOvr>
    <a:masterClrMapping/>
  </p:clrMapOvr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9870"/>
      </p:ext>
    </p:extLst>
  </p:cSld>
  <p:clrMapOvr>
    <a:masterClrMapping/>
  </p:clrMapOvr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6531" indent="0" algn="ctr">
              <a:buNone/>
              <a:defRPr/>
            </a:lvl2pPr>
            <a:lvl3pPr marL="633062" indent="0" algn="ctr">
              <a:buNone/>
              <a:defRPr/>
            </a:lvl3pPr>
            <a:lvl4pPr marL="949593" indent="0" algn="ctr">
              <a:buNone/>
              <a:defRPr/>
            </a:lvl4pPr>
            <a:lvl5pPr marL="1266124" indent="0" algn="ctr">
              <a:buNone/>
              <a:defRPr/>
            </a:lvl5pPr>
            <a:lvl6pPr marL="1582655" indent="0" algn="ctr">
              <a:buNone/>
              <a:defRPr/>
            </a:lvl6pPr>
            <a:lvl7pPr marL="1899186" indent="0" algn="ctr">
              <a:buNone/>
              <a:defRPr/>
            </a:lvl7pPr>
            <a:lvl8pPr marL="2215717" indent="0" algn="ctr">
              <a:buNone/>
              <a:defRPr/>
            </a:lvl8pPr>
            <a:lvl9pPr marL="25322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50885"/>
      </p:ext>
    </p:extLst>
  </p:cSld>
  <p:clrMapOvr>
    <a:masterClrMapping/>
  </p:clrMapOvr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30916"/>
      </p:ext>
    </p:extLst>
  </p:cSld>
  <p:clrMapOvr>
    <a:masterClrMapping/>
  </p:clrMapOvr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/>
            </a:lvl1pPr>
            <a:lvl2pPr marL="316531" indent="0">
              <a:buNone/>
              <a:defRPr sz="1247"/>
            </a:lvl2pPr>
            <a:lvl3pPr marL="633062" indent="0">
              <a:buNone/>
              <a:defRPr sz="1108"/>
            </a:lvl3pPr>
            <a:lvl4pPr marL="949593" indent="0">
              <a:buNone/>
              <a:defRPr sz="969"/>
            </a:lvl4pPr>
            <a:lvl5pPr marL="1266124" indent="0">
              <a:buNone/>
              <a:defRPr sz="969"/>
            </a:lvl5pPr>
            <a:lvl6pPr marL="1582655" indent="0">
              <a:buNone/>
              <a:defRPr sz="969"/>
            </a:lvl6pPr>
            <a:lvl7pPr marL="1899186" indent="0">
              <a:buNone/>
              <a:defRPr sz="969"/>
            </a:lvl7pPr>
            <a:lvl8pPr marL="2215717" indent="0">
              <a:buNone/>
              <a:defRPr sz="969"/>
            </a:lvl8pPr>
            <a:lvl9pPr marL="2532248" indent="0">
              <a:buNone/>
              <a:defRPr sz="9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90960"/>
      </p:ext>
    </p:extLst>
  </p:cSld>
  <p:clrMapOvr>
    <a:masterClrMapping/>
  </p:clrMapOvr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2943"/>
      </p:ext>
    </p:extLst>
  </p:cSld>
  <p:clrMapOvr>
    <a:masterClrMapping/>
  </p:clrMapOvr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117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4699"/>
      </p:ext>
    </p:extLst>
  </p:cSld>
  <p:clrMapOvr>
    <a:masterClrMapping/>
  </p:clrMapOvr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59067"/>
      </p:ext>
    </p:extLst>
  </p:cSld>
  <p:clrMapOvr>
    <a:masterClrMapping/>
  </p:clrMapOvr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2851"/>
      </p:ext>
    </p:extLst>
  </p:cSld>
  <p:clrMapOvr>
    <a:masterClrMapping/>
  </p:clrMapOvr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36593"/>
      </p:ext>
    </p:extLst>
  </p:cSld>
  <p:clrMapOvr>
    <a:masterClrMapping/>
  </p:clrMapOvr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56203"/>
      </p:ext>
    </p:extLst>
  </p:cSld>
  <p:clrMapOvr>
    <a:masterClrMapping/>
  </p:clrMapOvr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41518"/>
      </p:ext>
    </p:extLst>
  </p:cSld>
  <p:clrMapOvr>
    <a:masterClrMapping/>
  </p:clrMapOvr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73412"/>
      </p:ext>
    </p:extLst>
  </p:cSld>
  <p:clrMapOvr>
    <a:masterClrMapping/>
  </p:clrMapOvr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86817"/>
      </p:ext>
    </p:extLst>
  </p:cSld>
  <p:clrMapOvr>
    <a:masterClrMapping/>
  </p:clrMapOvr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41585"/>
      </p:ext>
    </p:extLst>
  </p:cSld>
  <p:clrMapOvr>
    <a:masterClrMapping/>
  </p:clrMapOvr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28223"/>
      </p:ext>
    </p:extLst>
  </p:cSld>
  <p:clrMapOvr>
    <a:masterClrMapping/>
  </p:clrMapOvr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969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023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3284"/>
      </p:ext>
    </p:extLst>
  </p:cSld>
  <p:clrMapOvr>
    <a:masterClrMapping/>
  </p:clrMapOvr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0439"/>
      </p:ext>
    </p:extLst>
  </p:cSld>
  <p:clrMapOvr>
    <a:masterClrMapping/>
  </p:clrMapOvr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8876"/>
      </p:ext>
    </p:extLst>
  </p:cSld>
  <p:clrMapOvr>
    <a:masterClrMapping/>
  </p:clrMapOvr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46407"/>
      </p:ext>
    </p:extLst>
  </p:cSld>
  <p:clrMapOvr>
    <a:masterClrMapping/>
  </p:clrMapOvr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18071"/>
      </p:ext>
    </p:extLst>
  </p:cSld>
  <p:clrMapOvr>
    <a:masterClrMapping/>
  </p:clrMapOvr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94008"/>
      </p:ext>
    </p:extLst>
  </p:cSld>
  <p:clrMapOvr>
    <a:masterClrMapping/>
  </p:clrMapOvr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4390"/>
      </p:ext>
    </p:extLst>
  </p:cSld>
  <p:clrMapOvr>
    <a:masterClrMapping/>
  </p:clrMapOvr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1357"/>
      </p:ext>
    </p:extLst>
  </p:cSld>
  <p:clrMapOvr>
    <a:masterClrMapping/>
  </p:clrMapOvr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90977"/>
      </p:ext>
    </p:extLst>
  </p:cSld>
  <p:clrMapOvr>
    <a:masterClrMapping/>
  </p:clrMapOvr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5536"/>
      </p:ext>
    </p:extLst>
  </p:cSld>
  <p:clrMapOvr>
    <a:masterClrMapping/>
  </p:clrMapOvr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976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47613"/>
      </p:ext>
    </p:extLst>
  </p:cSld>
  <p:clrMapOvr>
    <a:masterClrMapping/>
  </p:clrMapOvr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40920"/>
      </p:ext>
    </p:extLst>
  </p:cSld>
  <p:clrMapOvr>
    <a:masterClrMapping/>
  </p:clrMapOvr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5423"/>
      </p:ext>
    </p:extLst>
  </p:cSld>
  <p:clrMapOvr>
    <a:masterClrMapping/>
  </p:clrMapOvr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93738"/>
      </p:ext>
    </p:extLst>
  </p:cSld>
  <p:clrMapOvr>
    <a:masterClrMapping/>
  </p:clrMapOvr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2066"/>
      </p:ext>
    </p:extLst>
  </p:cSld>
  <p:clrMapOvr>
    <a:masterClrMapping/>
  </p:clrMapOvr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CC6F31F-92CE-4DFD-9513-11357CEE56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1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7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algn="l"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9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1362"/>
      </p:ext>
    </p:extLst>
  </p:cSld>
  <p:clrMapOvr>
    <a:masterClrMapping/>
  </p:clrMapOvr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98000"/>
      </p:ext>
    </p:extLst>
  </p:cSld>
  <p:clrMapOvr>
    <a:masterClrMapping/>
  </p:clrMapOvr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7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55059"/>
      </p:ext>
    </p:extLst>
  </p:cSld>
  <p:clrMapOvr>
    <a:masterClrMapping/>
  </p:clrMapOvr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8287"/>
      </p:ext>
    </p:extLst>
  </p:cSld>
  <p:clrMapOvr>
    <a:masterClrMapping/>
  </p:clrMapOvr>
  <p:transition/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31454"/>
      </p:ext>
    </p:extLst>
  </p:cSld>
  <p:clrMapOvr>
    <a:masterClrMapping/>
  </p:clrMapOvr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9578"/>
      </p:ext>
    </p:extLst>
  </p:cSld>
  <p:clrMapOvr>
    <a:masterClrMapping/>
  </p:clrMapOvr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7612"/>
      </p:ext>
    </p:extLst>
  </p:cSld>
  <p:clrMapOvr>
    <a:masterClrMapping/>
  </p:clrMapOvr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6348"/>
      </p:ext>
    </p:extLst>
  </p:cSld>
  <p:clrMapOvr>
    <a:masterClrMapping/>
  </p:clrMapOvr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04570"/>
      </p:ext>
    </p:extLst>
  </p:cSld>
  <p:clrMapOvr>
    <a:masterClrMapping/>
  </p:clrMapOvr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57703"/>
      </p:ext>
    </p:extLst>
  </p:cSld>
  <p:clrMapOvr>
    <a:masterClrMapping/>
  </p:clrMapOvr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52087"/>
      </p:ext>
    </p:extLst>
  </p:cSld>
  <p:clrMapOvr>
    <a:masterClrMapping/>
  </p:clrMapOvr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14713"/>
      </p:ext>
    </p:extLst>
  </p:cSld>
  <p:clrMapOvr>
    <a:masterClrMapping/>
  </p:clrMapOvr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144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85265"/>
      </p:ext>
    </p:extLst>
  </p:cSld>
  <p:clrMapOvr>
    <a:masterClrMapping/>
  </p:clrMapOvr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60155"/>
      </p:ext>
    </p:extLst>
  </p:cSld>
  <p:clrMapOvr>
    <a:masterClrMapping/>
  </p:clrMapOvr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60512"/>
      </p:ext>
    </p:extLst>
  </p:cSld>
  <p:clrMapOvr>
    <a:masterClrMapping/>
  </p:clrMapOvr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7982"/>
      </p:ext>
    </p:extLst>
  </p:cSld>
  <p:clrMapOvr>
    <a:masterClrMapping/>
  </p:clrMapOvr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951"/>
      </p:ext>
    </p:extLst>
  </p:cSld>
  <p:clrMapOvr>
    <a:masterClrMapping/>
  </p:clrMapOvr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91376"/>
      </p:ext>
    </p:extLst>
  </p:cSld>
  <p:clrMapOvr>
    <a:masterClrMapping/>
  </p:clrMapOvr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9743"/>
      </p:ext>
    </p:extLst>
  </p:cSld>
  <p:clrMapOvr>
    <a:masterClrMapping/>
  </p:clrMapOvr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37898"/>
      </p:ext>
    </p:extLst>
  </p:cSld>
  <p:clrMapOvr>
    <a:masterClrMapping/>
  </p:clrMapOvr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90116"/>
      </p:ext>
    </p:extLst>
  </p:cSld>
  <p:clrMapOvr>
    <a:masterClrMapping/>
  </p:clrMapOvr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16231"/>
      </p:ext>
    </p:extLst>
  </p:cSld>
  <p:clrMapOvr>
    <a:masterClrMapping/>
  </p:clrMapOvr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08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77237"/>
      </p:ext>
    </p:extLst>
  </p:cSld>
  <p:clrMapOvr>
    <a:masterClrMapping/>
  </p:clrMapOvr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1300"/>
      </p:ext>
    </p:extLst>
  </p:cSld>
  <p:clrMapOvr>
    <a:masterClrMapping/>
  </p:clrMapOvr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24433"/>
      </p:ext>
    </p:extLst>
  </p:cSld>
  <p:clrMapOvr>
    <a:masterClrMapping/>
  </p:clrMapOvr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83436"/>
      </p:ext>
    </p:extLst>
  </p:cSld>
  <p:clrMapOvr>
    <a:masterClrMapping/>
  </p:clrMapOvr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3452"/>
      </p:ext>
    </p:extLst>
  </p:cSld>
  <p:clrMapOvr>
    <a:masterClrMapping/>
  </p:clrMapOvr>
  <p:transition/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56300"/>
      </p:ext>
    </p:extLst>
  </p:cSld>
  <p:clrMapOvr>
    <a:masterClrMapping/>
  </p:clrMapOvr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5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1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7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8319"/>
      </p:ext>
    </p:extLst>
  </p:cSld>
  <p:clrMapOvr>
    <a:masterClrMapping/>
  </p:clrMapOvr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8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9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0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6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6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5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8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9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7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81198"/>
      </p:ext>
    </p:extLst>
  </p:cSld>
  <p:clrMapOvr>
    <a:masterClrMapping/>
  </p:clrMapOvr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5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9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9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5744"/>
      </p:ext>
    </p:extLst>
  </p:cSld>
  <p:clrMapOvr>
    <a:masterClrMapping/>
  </p:clrMapOvr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088"/>
      </p:ext>
    </p:extLst>
  </p:cSld>
  <p:clrMapOvr>
    <a:masterClrMapping/>
  </p:clrMapOvr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48165"/>
      </p:ext>
    </p:extLst>
  </p:cSld>
  <p:clrMapOvr>
    <a:masterClrMapping/>
  </p:clrMapOvr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78984"/>
      </p:ext>
    </p:extLst>
  </p:cSld>
  <p:clrMapOvr>
    <a:masterClrMapping/>
  </p:clrMapOvr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62976"/>
      </p:ext>
    </p:extLst>
  </p:cSld>
  <p:clrMapOvr>
    <a:masterClrMapping/>
  </p:clrMapOvr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9130"/>
      </p:ext>
    </p:extLst>
  </p:cSld>
  <p:clrMapOvr>
    <a:masterClrMapping/>
  </p:clrMapOvr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63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2137D-DC38-4410-BC7E-E741088784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883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04971"/>
      </p:ext>
    </p:extLst>
  </p:cSld>
  <p:clrMapOvr>
    <a:masterClrMapping/>
  </p:clrMapOvr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72900"/>
      </p:ext>
    </p:extLst>
  </p:cSld>
  <p:clrMapOvr>
    <a:masterClrMapping/>
  </p:clrMapOvr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49157"/>
      </p:ext>
    </p:extLst>
  </p:cSld>
  <p:clrMapOvr>
    <a:masterClrMapping/>
  </p:clrMapOvr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081"/>
      </p:ext>
    </p:extLst>
  </p:cSld>
  <p:clrMapOvr>
    <a:masterClrMapping/>
  </p:clrMapOvr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73054"/>
      </p:ext>
    </p:extLst>
  </p:cSld>
  <p:clrMapOvr>
    <a:masterClrMapping/>
  </p:clrMapOvr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78045"/>
      </p:ext>
    </p:extLst>
  </p:cSld>
  <p:clrMapOvr>
    <a:masterClrMapping/>
  </p:clrMapOvr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35080"/>
      </p:ext>
    </p:extLst>
  </p:cSld>
  <p:clrMapOvr>
    <a:masterClrMapping/>
  </p:clrMapOvr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1178"/>
      </p:ext>
    </p:extLst>
  </p:cSld>
  <p:clrMapOvr>
    <a:masterClrMapping/>
  </p:clrMapOvr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028"/>
      </p:ext>
    </p:extLst>
  </p:cSld>
  <p:clrMapOvr>
    <a:masterClrMapping/>
  </p:clrMapOvr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40681"/>
      </p:ext>
    </p:extLst>
  </p:cSld>
  <p:clrMapOvr>
    <a:masterClrMapping/>
  </p:clrMapOvr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47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45730"/>
      </p:ext>
    </p:extLst>
  </p:cSld>
  <p:clrMapOvr>
    <a:masterClrMapping/>
  </p:clrMapOvr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36872"/>
      </p:ext>
    </p:extLst>
  </p:cSld>
  <p:clrMapOvr>
    <a:masterClrMapping/>
  </p:clrMapOvr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96875" indent="-396875">
              <a:buFont typeface="Wingdings" pitchFamily="2" charset="2"/>
              <a:buChar char="Ø"/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8E43-628F-4FF1-B242-46005DC0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5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2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0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3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5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9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2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8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5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28409"/>
      </p:ext>
    </p:extLst>
  </p:cSld>
  <p:clrMapOvr>
    <a:masterClrMapping/>
  </p:clrMapOvr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0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7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3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7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4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4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57376"/>
      </p:ext>
    </p:extLst>
  </p:cSld>
  <p:clrMapOvr>
    <a:masterClrMapping/>
  </p:clrMapOvr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86894"/>
      </p:ext>
    </p:extLst>
  </p:cSld>
  <p:clrMapOvr>
    <a:masterClrMapping/>
  </p:clrMapOvr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2382"/>
      </p:ext>
    </p:extLst>
  </p:cSld>
  <p:clrMapOvr>
    <a:masterClrMapping/>
  </p:clrMapOvr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65064"/>
      </p:ext>
    </p:extLst>
  </p:cSld>
  <p:clrMapOvr>
    <a:masterClrMapping/>
  </p:clrMapOvr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15254"/>
      </p:ext>
    </p:extLst>
  </p:cSld>
  <p:clrMapOvr>
    <a:masterClrMapping/>
  </p:clrMapOvr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8275"/>
      </p:ext>
    </p:extLst>
  </p:cSld>
  <p:clrMapOvr>
    <a:masterClrMapping/>
  </p:clrMapOvr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80953"/>
      </p:ext>
    </p:extLst>
  </p:cSld>
  <p:clrMapOvr>
    <a:masterClrMapping/>
  </p:clrMapOvr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22644"/>
      </p:ext>
    </p:extLst>
  </p:cSld>
  <p:clrMapOvr>
    <a:masterClrMapping/>
  </p:clrMapOvr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99827"/>
      </p:ext>
    </p:extLst>
  </p:cSld>
  <p:clrMapOvr>
    <a:masterClrMapping/>
  </p:clrMapOvr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23093"/>
      </p:ext>
    </p:extLst>
  </p:cSld>
  <p:clrMapOvr>
    <a:masterClrMapping/>
  </p:clrMapOvr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400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7631"/>
      </p:ext>
    </p:extLst>
  </p:cSld>
  <p:clrMapOvr>
    <a:masterClrMapping/>
  </p:clrMapOvr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91605"/>
      </p:ext>
    </p:extLst>
  </p:cSld>
  <p:clrMapOvr>
    <a:masterClrMapping/>
  </p:clrMapOvr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45472"/>
      </p:ext>
    </p:extLst>
  </p:cSld>
  <p:clrMapOvr>
    <a:masterClrMapping/>
  </p:clrMapOvr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11425"/>
      </p:ext>
    </p:extLst>
  </p:cSld>
  <p:clrMapOvr>
    <a:masterClrMapping/>
  </p:clrMapOvr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57023"/>
      </p:ext>
    </p:extLst>
  </p:cSld>
  <p:clrMapOvr>
    <a:masterClrMapping/>
  </p:clrMapOvr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6182"/>
      </p:ext>
    </p:extLst>
  </p:cSld>
  <p:clrMapOvr>
    <a:masterClrMapping/>
  </p:clrMapOvr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14895"/>
      </p:ext>
    </p:extLst>
  </p:cSld>
  <p:clrMapOvr>
    <a:masterClrMapping/>
  </p:clrMapOvr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2537"/>
      </p:ext>
    </p:extLst>
  </p:cSld>
  <p:clrMapOvr>
    <a:masterClrMapping/>
  </p:clrMapOvr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33436"/>
      </p:ext>
    </p:extLst>
  </p:cSld>
  <p:clrMapOvr>
    <a:masterClrMapping/>
  </p:clrMapOvr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96875" indent="-396875">
              <a:buFont typeface="Wingdings" pitchFamily="2" charset="2"/>
              <a:buChar char="Ø"/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8E43-628F-4FF1-B242-46005DC0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7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419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2296"/>
      </p:ext>
    </p:extLst>
  </p:cSld>
  <p:clrMapOvr>
    <a:masterClrMapping/>
  </p:clrMapOvr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56367"/>
      </p:ext>
    </p:extLst>
  </p:cSld>
  <p:clrMapOvr>
    <a:masterClrMapping/>
  </p:clrMapOvr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4371"/>
      </p:ext>
    </p:extLst>
  </p:cSld>
  <p:clrMapOvr>
    <a:masterClrMapping/>
  </p:clrMapOvr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09498"/>
      </p:ext>
    </p:extLst>
  </p:cSld>
  <p:clrMapOvr>
    <a:masterClrMapping/>
  </p:clrMapOvr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05432"/>
      </p:ext>
    </p:extLst>
  </p:cSld>
  <p:clrMapOvr>
    <a:masterClrMapping/>
  </p:clrMapOvr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27237"/>
      </p:ext>
    </p:extLst>
  </p:cSld>
  <p:clrMapOvr>
    <a:masterClrMapping/>
  </p:clrMapOvr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27713"/>
      </p:ext>
    </p:extLst>
  </p:cSld>
  <p:clrMapOvr>
    <a:masterClrMapping/>
  </p:clrMapOvr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58399"/>
      </p:ext>
    </p:extLst>
  </p:cSld>
  <p:clrMapOvr>
    <a:masterClrMapping/>
  </p:clrMapOvr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79929"/>
      </p:ext>
    </p:extLst>
  </p:cSld>
  <p:clrMapOvr>
    <a:masterClrMapping/>
  </p:clrMapOvr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78551"/>
      </p:ext>
    </p:extLst>
  </p:cSld>
  <p:clrMapOvr>
    <a:masterClrMapping/>
  </p:clrMapOvr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770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51531"/>
      </p:ext>
    </p:extLst>
  </p:cSld>
  <p:clrMapOvr>
    <a:masterClrMapping/>
  </p:clrMapOvr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025"/>
      </p:ext>
    </p:extLst>
  </p:cSld>
  <p:clrMapOvr>
    <a:masterClrMapping/>
  </p:clrMapOvr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71345"/>
      </p:ext>
    </p:extLst>
  </p:cSld>
  <p:clrMapOvr>
    <a:masterClrMapping/>
  </p:clrMapOvr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58794"/>
      </p:ext>
    </p:extLst>
  </p:cSld>
  <p:clrMapOvr>
    <a:masterClrMapping/>
  </p:clrMapOvr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67297"/>
      </p:ext>
    </p:extLst>
  </p:cSld>
  <p:clrMapOvr>
    <a:masterClrMapping/>
  </p:clrMapOvr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22319"/>
      </p:ext>
    </p:extLst>
  </p:cSld>
  <p:clrMapOvr>
    <a:masterClrMapping/>
  </p:clrMapOvr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02667"/>
      </p:ext>
    </p:extLst>
  </p:cSld>
  <p:clrMapOvr>
    <a:masterClrMapping/>
  </p:clrMapOvr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54803"/>
      </p:ext>
    </p:extLst>
  </p:cSld>
  <p:clrMapOvr>
    <a:masterClrMapping/>
  </p:clrMapOvr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61752"/>
      </p:ext>
    </p:extLst>
  </p:cSld>
  <p:clrMapOvr>
    <a:masterClrMapping/>
  </p:clrMapOvr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2161"/>
      </p:ext>
    </p:extLst>
  </p:cSld>
  <p:clrMapOvr>
    <a:masterClrMapping/>
  </p:clrMapOvr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70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81209"/>
      </p:ext>
    </p:extLst>
  </p:cSld>
  <p:clrMapOvr>
    <a:masterClrMapping/>
  </p:clrMapOvr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90499"/>
      </p:ext>
    </p:extLst>
  </p:cSld>
  <p:clrMapOvr>
    <a:masterClrMapping/>
  </p:clrMapOvr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88531"/>
      </p:ext>
    </p:extLst>
  </p:cSld>
  <p:clrMapOvr>
    <a:masterClrMapping/>
  </p:clrMapOvr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55938"/>
      </p:ext>
    </p:extLst>
  </p:cSld>
  <p:clrMapOvr>
    <a:masterClrMapping/>
  </p:clrMapOvr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992"/>
      </p:ext>
    </p:extLst>
  </p:cSld>
  <p:clrMapOvr>
    <a:masterClrMapping/>
  </p:clrMapOvr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53813"/>
      </p:ext>
    </p:extLst>
  </p:cSld>
  <p:clrMapOvr>
    <a:masterClrMapping/>
  </p:clrMapOvr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72309"/>
      </p:ext>
    </p:extLst>
  </p:cSld>
  <p:clrMapOvr>
    <a:masterClrMapping/>
  </p:clrMapOvr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38346"/>
      </p:ext>
    </p:extLst>
  </p:cSld>
  <p:clrMapOvr>
    <a:masterClrMapping/>
  </p:clrMapOvr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31286"/>
      </p:ext>
    </p:extLst>
  </p:cSld>
  <p:clrMapOvr>
    <a:masterClrMapping/>
  </p:clrMapOvr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0836"/>
      </p:ext>
    </p:extLst>
  </p:cSld>
  <p:clrMapOvr>
    <a:masterClrMapping/>
  </p:clrMapOvr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1126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4531"/>
      </p:ext>
    </p:extLst>
  </p:cSld>
  <p:clrMapOvr>
    <a:masterClrMapping/>
  </p:clrMapOvr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2176"/>
      </p:ext>
    </p:extLst>
  </p:cSld>
  <p:clrMapOvr>
    <a:masterClrMapping/>
  </p:clrMapOvr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69579"/>
      </p:ext>
    </p:extLst>
  </p:cSld>
  <p:clrMapOvr>
    <a:masterClrMapping/>
  </p:clrMapOvr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84516"/>
      </p:ext>
    </p:extLst>
  </p:cSld>
  <p:clrMapOvr>
    <a:masterClrMapping/>
  </p:clrMapOvr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46907"/>
      </p:ext>
    </p:extLst>
  </p:cSld>
  <p:clrMapOvr>
    <a:masterClrMapping/>
  </p:clrMapOvr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92569"/>
      </p:ext>
    </p:extLst>
  </p:cSld>
  <p:clrMapOvr>
    <a:masterClrMapping/>
  </p:clrMapOvr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5205"/>
      </p:ext>
    </p:extLst>
  </p:cSld>
  <p:clrMapOvr>
    <a:masterClrMapping/>
  </p:clrMapOvr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37496"/>
      </p:ext>
    </p:extLst>
  </p:cSld>
  <p:clrMapOvr>
    <a:masterClrMapping/>
  </p:clrMapOvr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42378"/>
      </p:ext>
    </p:extLst>
  </p:cSld>
  <p:clrMapOvr>
    <a:masterClrMapping/>
  </p:clrMapOvr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49048"/>
      </p:ext>
    </p:extLst>
  </p:cSld>
  <p:clrMapOvr>
    <a:masterClrMapping/>
  </p:clrMapOvr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296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76388"/>
      </p:ext>
    </p:extLst>
  </p:cSld>
  <p:clrMapOvr>
    <a:masterClrMapping/>
  </p:clrMapOvr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7990"/>
      </p:ext>
    </p:extLst>
  </p:cSld>
  <p:clrMapOvr>
    <a:masterClrMapping/>
  </p:clrMapOvr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24462"/>
      </p:ext>
    </p:extLst>
  </p:cSld>
  <p:clrMapOvr>
    <a:masterClrMapping/>
  </p:clrMapOvr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77344"/>
      </p:ext>
    </p:extLst>
  </p:cSld>
  <p:clrMapOvr>
    <a:masterClrMapping/>
  </p:clrMapOvr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03542"/>
      </p:ext>
    </p:extLst>
  </p:cSld>
  <p:clrMapOvr>
    <a:masterClrMapping/>
  </p:clrMapOvr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77006"/>
      </p:ext>
    </p:extLst>
  </p:cSld>
  <p:clrMapOvr>
    <a:masterClrMapping/>
  </p:clrMapOvr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2680"/>
      </p:ext>
    </p:extLst>
  </p:cSld>
  <p:clrMapOvr>
    <a:masterClrMapping/>
  </p:clrMapOvr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47653"/>
      </p:ext>
    </p:extLst>
  </p:cSld>
  <p:clrMapOvr>
    <a:masterClrMapping/>
  </p:clrMapOvr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9897"/>
      </p:ext>
    </p:extLst>
  </p:cSld>
  <p:clrMapOvr>
    <a:masterClrMapping/>
  </p:clrMapOvr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8657"/>
      </p:ext>
    </p:extLst>
  </p:cSld>
  <p:clrMapOvr>
    <a:masterClrMapping/>
  </p:clrMapOvr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0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8FA69-BE77-47C1-B179-3A23CF1150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983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17713"/>
      </p:ext>
    </p:extLst>
  </p:cSld>
  <p:clrMapOvr>
    <a:masterClrMapping/>
  </p:clrMapOvr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4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9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7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5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6531" indent="0" algn="ctr">
              <a:buNone/>
              <a:defRPr/>
            </a:lvl2pPr>
            <a:lvl3pPr marL="633062" indent="0" algn="ctr">
              <a:buNone/>
              <a:defRPr/>
            </a:lvl3pPr>
            <a:lvl4pPr marL="949593" indent="0" algn="ctr">
              <a:buNone/>
              <a:defRPr/>
            </a:lvl4pPr>
            <a:lvl5pPr marL="1266124" indent="0" algn="ctr">
              <a:buNone/>
              <a:defRPr/>
            </a:lvl5pPr>
            <a:lvl6pPr marL="1582655" indent="0" algn="ctr">
              <a:buNone/>
              <a:defRPr/>
            </a:lvl6pPr>
            <a:lvl7pPr marL="1899186" indent="0" algn="ctr">
              <a:buNone/>
              <a:defRPr/>
            </a:lvl7pPr>
            <a:lvl8pPr marL="2215717" indent="0" algn="ctr">
              <a:buNone/>
              <a:defRPr/>
            </a:lvl8pPr>
            <a:lvl9pPr marL="25322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4554"/>
      </p:ext>
    </p:extLst>
  </p:cSld>
  <p:clrMapOvr>
    <a:masterClrMapping/>
  </p:clrMapOvr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0056"/>
      </p:ext>
    </p:extLst>
  </p:cSld>
  <p:clrMapOvr>
    <a:masterClrMapping/>
  </p:clrMapOvr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/>
            </a:lvl1pPr>
            <a:lvl2pPr marL="316531" indent="0">
              <a:buNone/>
              <a:defRPr sz="1247"/>
            </a:lvl2pPr>
            <a:lvl3pPr marL="633062" indent="0">
              <a:buNone/>
              <a:defRPr sz="1108"/>
            </a:lvl3pPr>
            <a:lvl4pPr marL="949593" indent="0">
              <a:buNone/>
              <a:defRPr sz="969"/>
            </a:lvl4pPr>
            <a:lvl5pPr marL="1266124" indent="0">
              <a:buNone/>
              <a:defRPr sz="969"/>
            </a:lvl5pPr>
            <a:lvl6pPr marL="1582655" indent="0">
              <a:buNone/>
              <a:defRPr sz="969"/>
            </a:lvl6pPr>
            <a:lvl7pPr marL="1899186" indent="0">
              <a:buNone/>
              <a:defRPr sz="969"/>
            </a:lvl7pPr>
            <a:lvl8pPr marL="2215717" indent="0">
              <a:buNone/>
              <a:defRPr sz="969"/>
            </a:lvl8pPr>
            <a:lvl9pPr marL="2532248" indent="0">
              <a:buNone/>
              <a:defRPr sz="9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90071"/>
      </p:ext>
    </p:extLst>
  </p:cSld>
  <p:clrMapOvr>
    <a:masterClrMapping/>
  </p:clrMapOvr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54087"/>
      </p:ext>
    </p:extLst>
  </p:cSld>
  <p:clrMapOvr>
    <a:masterClrMapping/>
  </p:clrMapOvr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090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76315"/>
      </p:ext>
    </p:extLst>
  </p:cSld>
  <p:clrMapOvr>
    <a:masterClrMapping/>
  </p:clrMapOvr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5039"/>
      </p:ext>
    </p:extLst>
  </p:cSld>
  <p:clrMapOvr>
    <a:masterClrMapping/>
  </p:clrMapOvr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01209"/>
      </p:ext>
    </p:extLst>
  </p:cSld>
  <p:clrMapOvr>
    <a:masterClrMapping/>
  </p:clrMapOvr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2580"/>
      </p:ext>
    </p:extLst>
  </p:cSld>
  <p:clrMapOvr>
    <a:masterClrMapping/>
  </p:clrMapOvr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54561"/>
      </p:ext>
    </p:extLst>
  </p:cSld>
  <p:clrMapOvr>
    <a:masterClrMapping/>
  </p:clrMapOvr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80619"/>
      </p:ext>
    </p:extLst>
  </p:cSld>
  <p:clrMapOvr>
    <a:masterClrMapping/>
  </p:clrMapOvr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48405"/>
      </p:ext>
    </p:extLst>
  </p:cSld>
  <p:clrMapOvr>
    <a:masterClrMapping/>
  </p:clrMapOvr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31253"/>
      </p:ext>
    </p:extLst>
  </p:cSld>
  <p:clrMapOvr>
    <a:masterClrMapping/>
  </p:clrMapOvr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80012"/>
      </p:ext>
    </p:extLst>
  </p:cSld>
  <p:clrMapOvr>
    <a:masterClrMapping/>
  </p:clrMapOvr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33187"/>
      </p:ext>
    </p:extLst>
  </p:cSld>
  <p:clrMapOvr>
    <a:masterClrMapping/>
  </p:clrMapOvr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969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235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27767"/>
      </p:ext>
    </p:extLst>
  </p:cSld>
  <p:clrMapOvr>
    <a:masterClrMapping/>
  </p:clrMapOvr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54669"/>
      </p:ext>
    </p:extLst>
  </p:cSld>
  <p:clrMapOvr>
    <a:masterClrMapping/>
  </p:clrMapOvr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5482"/>
      </p:ext>
    </p:extLst>
  </p:cSld>
  <p:clrMapOvr>
    <a:masterClrMapping/>
  </p:clrMapOvr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5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8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3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5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5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00"/>
            </a:lvl1pPr>
          </a:lstStyle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5541"/>
      </p:ext>
    </p:extLst>
  </p:cSld>
  <p:clrMapOvr>
    <a:masterClrMapping/>
  </p:clrMapOvr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lnSpc>
                <a:spcPts val="38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9C727-FDC5-481F-AFE1-8943B96469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75523"/>
      </p:ext>
    </p:extLst>
  </p:cSld>
  <p:clrMapOvr>
    <a:masterClrMapping/>
  </p:clrMapOvr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2137D-DC38-4410-BC7E-E741088784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421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90631"/>
      </p:ext>
    </p:extLst>
  </p:cSld>
  <p:clrMapOvr>
    <a:masterClrMapping/>
  </p:clrMapOvr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8FA69-BE77-47C1-B179-3A23CF1150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06954"/>
      </p:ext>
    </p:extLst>
  </p:cSld>
  <p:clrMapOvr>
    <a:masterClrMapping/>
  </p:clrMapOvr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A9E2A-D6DD-4C1B-8CE9-F760C900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8932"/>
      </p:ext>
    </p:extLst>
  </p:cSld>
  <p:clrMapOvr>
    <a:masterClrMapping/>
  </p:clrMapOvr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5E3A2-8B6E-4905-A3BB-A913B44FEA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78727"/>
      </p:ext>
    </p:extLst>
  </p:cSld>
  <p:clrMapOvr>
    <a:masterClrMapping/>
  </p:clrMapOvr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6851B-3E8E-48D7-BA9B-4BE66F940E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1405"/>
      </p:ext>
    </p:extLst>
  </p:cSld>
  <p:clrMapOvr>
    <a:masterClrMapping/>
  </p:clrMapOvr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078E3-CAB0-447C-85C6-14B5571D5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48508"/>
      </p:ext>
    </p:extLst>
  </p:cSld>
  <p:clrMapOvr>
    <a:masterClrMapping/>
  </p:clrMapOvr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F545C-216A-40C1-8DB9-372E9D617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83927"/>
      </p:ext>
    </p:extLst>
  </p:cSld>
  <p:clrMapOvr>
    <a:masterClrMapping/>
  </p:clrMapOvr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F8C4A-7E9B-4376-91E0-119B09E21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30803"/>
      </p:ext>
    </p:extLst>
  </p:cSld>
  <p:clrMapOvr>
    <a:masterClrMapping/>
  </p:clrMapOvr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A28E0-F6D8-4A5F-BB39-22A825E1E6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36961"/>
      </p:ext>
    </p:extLst>
  </p:cSld>
  <p:clrMapOvr>
    <a:masterClrMapping/>
  </p:clrMapOvr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64382"/>
      </p:ext>
    </p:extLst>
  </p:cSld>
  <p:clrMapOvr>
    <a:masterClrMapping/>
  </p:clrMapOvr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01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9357"/>
      </p:ext>
    </p:extLst>
  </p:cSld>
  <p:clrMapOvr>
    <a:masterClrMapping/>
  </p:clrMapOvr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83441"/>
      </p:ext>
    </p:extLst>
  </p:cSld>
  <p:clrMapOvr>
    <a:masterClrMapping/>
  </p:clrMapOvr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68531"/>
      </p:ext>
    </p:extLst>
  </p:cSld>
  <p:clrMapOvr>
    <a:masterClrMapping/>
  </p:clrMapOvr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59229"/>
      </p:ext>
    </p:extLst>
  </p:cSld>
  <p:clrMapOvr>
    <a:masterClrMapping/>
  </p:clrMapOvr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19505"/>
      </p:ext>
    </p:extLst>
  </p:cSld>
  <p:clrMapOvr>
    <a:masterClrMapping/>
  </p:clrMapOvr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45321"/>
      </p:ext>
    </p:extLst>
  </p:cSld>
  <p:clrMapOvr>
    <a:masterClrMapping/>
  </p:clrMapOvr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4696"/>
      </p:ext>
    </p:extLst>
  </p:cSld>
  <p:clrMapOvr>
    <a:masterClrMapping/>
  </p:clrMapOvr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4324"/>
      </p:ext>
    </p:extLst>
  </p:cSld>
  <p:clrMapOvr>
    <a:masterClrMapping/>
  </p:clrMapOvr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45648"/>
      </p:ext>
    </p:extLst>
  </p:cSld>
  <p:clrMapOvr>
    <a:masterClrMapping/>
  </p:clrMapOvr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29598"/>
      </p:ext>
    </p:extLst>
  </p:cSld>
  <p:clrMapOvr>
    <a:masterClrMapping/>
  </p:clrMapOvr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5356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4086"/>
      </p:ext>
    </p:extLst>
  </p:cSld>
  <p:clrMapOvr>
    <a:masterClrMapping/>
  </p:clrMapOvr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91771"/>
      </p:ext>
    </p:extLst>
  </p:cSld>
  <p:clrMapOvr>
    <a:masterClrMapping/>
  </p:clrMapOvr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89904"/>
      </p:ext>
    </p:extLst>
  </p:cSld>
  <p:clrMapOvr>
    <a:masterClrMapping/>
  </p:clrMapOvr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6109"/>
      </p:ext>
    </p:extLst>
  </p:cSld>
  <p:clrMapOvr>
    <a:masterClrMapping/>
  </p:clrMapOvr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2143"/>
      </p:ext>
    </p:extLst>
  </p:cSld>
  <p:clrMapOvr>
    <a:masterClrMapping/>
  </p:clrMapOvr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92834"/>
      </p:ext>
    </p:extLst>
  </p:cSld>
  <p:clrMapOvr>
    <a:masterClrMapping/>
  </p:clrMapOvr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77744"/>
      </p:ext>
    </p:extLst>
  </p:cSld>
  <p:clrMapOvr>
    <a:masterClrMapping/>
  </p:clrMapOvr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0348"/>
      </p:ext>
    </p:extLst>
  </p:cSld>
  <p:clrMapOvr>
    <a:masterClrMapping/>
  </p:clrMapOvr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7616"/>
      </p:ext>
    </p:extLst>
  </p:cSld>
  <p:clrMapOvr>
    <a:masterClrMapping/>
  </p:clrMapOvr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327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8137"/>
      </p:ext>
    </p:extLst>
  </p:cSld>
  <p:clrMapOvr>
    <a:masterClrMapping/>
  </p:clrMapOvr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7030"/>
      </p:ext>
    </p:extLst>
  </p:cSld>
  <p:clrMapOvr>
    <a:masterClrMapping/>
  </p:clrMapOvr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36947"/>
      </p:ext>
    </p:extLst>
  </p:cSld>
  <p:clrMapOvr>
    <a:masterClrMapping/>
  </p:clrMapOvr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21703"/>
      </p:ext>
    </p:extLst>
  </p:cSld>
  <p:clrMapOvr>
    <a:masterClrMapping/>
  </p:clrMapOvr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6548"/>
      </p:ext>
    </p:extLst>
  </p:cSld>
  <p:clrMapOvr>
    <a:masterClrMapping/>
  </p:clrMapOvr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84"/>
      </p:ext>
    </p:extLst>
  </p:cSld>
  <p:clrMapOvr>
    <a:masterClrMapping/>
  </p:clrMapOvr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6728"/>
      </p:ext>
    </p:extLst>
  </p:cSld>
  <p:clrMapOvr>
    <a:masterClrMapping/>
  </p:clrMapOvr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17901"/>
      </p:ext>
    </p:extLst>
  </p:cSld>
  <p:clrMapOvr>
    <a:masterClrMapping/>
  </p:clrMapOvr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4133"/>
      </p:ext>
    </p:extLst>
  </p:cSld>
  <p:clrMapOvr>
    <a:masterClrMapping/>
  </p:clrMapOvr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59338"/>
      </p:ext>
    </p:extLst>
  </p:cSld>
  <p:clrMapOvr>
    <a:masterClrMapping/>
  </p:clrMapOvr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441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36423"/>
      </p:ext>
    </p:extLst>
  </p:cSld>
  <p:clrMapOvr>
    <a:masterClrMapping/>
  </p:clrMapOvr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5373"/>
      </p:ext>
    </p:extLst>
  </p:cSld>
  <p:clrMapOvr>
    <a:masterClrMapping/>
  </p:clrMapOvr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6214"/>
      </p:ext>
    </p:extLst>
  </p:cSld>
  <p:clrMapOvr>
    <a:masterClrMapping/>
  </p:clrMapOvr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59417"/>
      </p:ext>
    </p:extLst>
  </p:cSld>
  <p:clrMapOvr>
    <a:masterClrMapping/>
  </p:clrMapOvr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46743"/>
      </p:ext>
    </p:extLst>
  </p:cSld>
  <p:clrMapOvr>
    <a:masterClrMapping/>
  </p:clrMapOvr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05160"/>
      </p:ext>
    </p:extLst>
  </p:cSld>
  <p:clrMapOvr>
    <a:masterClrMapping/>
  </p:clrMapOvr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70778"/>
      </p:ext>
    </p:extLst>
  </p:cSld>
  <p:clrMapOvr>
    <a:masterClrMapping/>
  </p:clrMapOvr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66097"/>
      </p:ext>
    </p:extLst>
  </p:cSld>
  <p:clrMapOvr>
    <a:masterClrMapping/>
  </p:clrMapOvr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73741"/>
      </p:ext>
    </p:extLst>
  </p:cSld>
  <p:clrMapOvr>
    <a:masterClrMapping/>
  </p:clrMapOvr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69091"/>
      </p:ext>
    </p:extLst>
  </p:cSld>
  <p:clrMapOvr>
    <a:masterClrMapping/>
  </p:clrMapOvr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05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88777"/>
      </p:ext>
    </p:extLst>
  </p:cSld>
  <p:clrMapOvr>
    <a:masterClrMapping/>
  </p:clrMapOvr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47354"/>
      </p:ext>
    </p:extLst>
  </p:cSld>
  <p:clrMapOvr>
    <a:masterClrMapping/>
  </p:clrMapOvr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89016"/>
      </p:ext>
    </p:extLst>
  </p:cSld>
  <p:clrMapOvr>
    <a:masterClrMapping/>
  </p:clrMapOvr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6858"/>
      </p:ext>
    </p:extLst>
  </p:cSld>
  <p:clrMapOvr>
    <a:masterClrMapping/>
  </p:clrMapOvr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70109"/>
      </p:ext>
    </p:extLst>
  </p:cSld>
  <p:clrMapOvr>
    <a:masterClrMapping/>
  </p:clrMapOvr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66803"/>
      </p:ext>
    </p:extLst>
  </p:cSld>
  <p:clrMapOvr>
    <a:masterClrMapping/>
  </p:clrMapOvr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61564"/>
      </p:ext>
    </p:extLst>
  </p:cSld>
  <p:clrMapOvr>
    <a:masterClrMapping/>
  </p:clrMapOvr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16979"/>
      </p:ext>
    </p:extLst>
  </p:cSld>
  <p:clrMapOvr>
    <a:masterClrMapping/>
  </p:clrMapOvr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58160"/>
      </p:ext>
    </p:extLst>
  </p:cSld>
  <p:clrMapOvr>
    <a:masterClrMapping/>
  </p:clrMapOvr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2259"/>
      </p:ext>
    </p:extLst>
  </p:cSld>
  <p:clrMapOvr>
    <a:masterClrMapping/>
  </p:clrMapOvr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598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57832"/>
      </p:ext>
    </p:extLst>
  </p:cSld>
  <p:clrMapOvr>
    <a:masterClrMapping/>
  </p:clrMapOvr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73631"/>
      </p:ext>
    </p:extLst>
  </p:cSld>
  <p:clrMapOvr>
    <a:masterClrMapping/>
  </p:clrMapOvr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6376"/>
      </p:ext>
    </p:extLst>
  </p:cSld>
  <p:clrMapOvr>
    <a:masterClrMapping/>
  </p:clrMapOvr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17458"/>
      </p:ext>
    </p:extLst>
  </p:cSld>
  <p:clrMapOvr>
    <a:masterClrMapping/>
  </p:clrMapOvr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9266"/>
      </p:ext>
    </p:extLst>
  </p:cSld>
  <p:clrMapOvr>
    <a:masterClrMapping/>
  </p:clrMapOvr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0282"/>
      </p:ext>
    </p:extLst>
  </p:cSld>
  <p:clrMapOvr>
    <a:masterClrMapping/>
  </p:clrMapOvr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20008"/>
      </p:ext>
    </p:extLst>
  </p:cSld>
  <p:clrMapOvr>
    <a:masterClrMapping/>
  </p:clrMapOvr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4738"/>
      </p:ext>
    </p:extLst>
  </p:cSld>
  <p:clrMapOvr>
    <a:masterClrMapping/>
  </p:clrMapOvr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79626"/>
      </p:ext>
    </p:extLst>
  </p:cSld>
  <p:clrMapOvr>
    <a:masterClrMapping/>
  </p:clrMapOvr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30144"/>
      </p:ext>
    </p:extLst>
  </p:cSld>
  <p:clrMapOvr>
    <a:masterClrMapping/>
  </p:clrMapOvr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2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A9E2A-D6DD-4C1B-8CE9-F760C900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231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9681"/>
      </p:ext>
    </p:extLst>
  </p:cSld>
  <p:clrMapOvr>
    <a:masterClrMapping/>
  </p:clrMapOvr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6531" indent="0" algn="ctr">
              <a:buNone/>
              <a:defRPr/>
            </a:lvl2pPr>
            <a:lvl3pPr marL="633062" indent="0" algn="ctr">
              <a:buNone/>
              <a:defRPr/>
            </a:lvl3pPr>
            <a:lvl4pPr marL="949593" indent="0" algn="ctr">
              <a:buNone/>
              <a:defRPr/>
            </a:lvl4pPr>
            <a:lvl5pPr marL="1266124" indent="0" algn="ctr">
              <a:buNone/>
              <a:defRPr/>
            </a:lvl5pPr>
            <a:lvl6pPr marL="1582655" indent="0" algn="ctr">
              <a:buNone/>
              <a:defRPr/>
            </a:lvl6pPr>
            <a:lvl7pPr marL="1899186" indent="0" algn="ctr">
              <a:buNone/>
              <a:defRPr/>
            </a:lvl7pPr>
            <a:lvl8pPr marL="2215717" indent="0" algn="ctr">
              <a:buNone/>
              <a:defRPr/>
            </a:lvl8pPr>
            <a:lvl9pPr marL="25322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11768"/>
      </p:ext>
    </p:extLst>
  </p:cSld>
  <p:clrMapOvr>
    <a:masterClrMapping/>
  </p:clrMapOvr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1503"/>
      </p:ext>
    </p:extLst>
  </p:cSld>
  <p:clrMapOvr>
    <a:masterClrMapping/>
  </p:clrMapOvr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/>
            </a:lvl1pPr>
            <a:lvl2pPr marL="316531" indent="0">
              <a:buNone/>
              <a:defRPr sz="1247"/>
            </a:lvl2pPr>
            <a:lvl3pPr marL="633062" indent="0">
              <a:buNone/>
              <a:defRPr sz="1108"/>
            </a:lvl3pPr>
            <a:lvl4pPr marL="949593" indent="0">
              <a:buNone/>
              <a:defRPr sz="969"/>
            </a:lvl4pPr>
            <a:lvl5pPr marL="1266124" indent="0">
              <a:buNone/>
              <a:defRPr sz="969"/>
            </a:lvl5pPr>
            <a:lvl6pPr marL="1582655" indent="0">
              <a:buNone/>
              <a:defRPr sz="969"/>
            </a:lvl6pPr>
            <a:lvl7pPr marL="1899186" indent="0">
              <a:buNone/>
              <a:defRPr sz="969"/>
            </a:lvl7pPr>
            <a:lvl8pPr marL="2215717" indent="0">
              <a:buNone/>
              <a:defRPr sz="969"/>
            </a:lvl8pPr>
            <a:lvl9pPr marL="2532248" indent="0">
              <a:buNone/>
              <a:defRPr sz="9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22013"/>
      </p:ext>
    </p:extLst>
  </p:cSld>
  <p:clrMapOvr>
    <a:masterClrMapping/>
  </p:clrMapOvr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00479"/>
      </p:ext>
    </p:extLst>
  </p:cSld>
  <p:clrMapOvr>
    <a:masterClrMapping/>
  </p:clrMapOvr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02828"/>
      </p:ext>
    </p:extLst>
  </p:cSld>
  <p:clrMapOvr>
    <a:masterClrMapping/>
  </p:clrMapOvr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04939"/>
      </p:ext>
    </p:extLst>
  </p:cSld>
  <p:clrMapOvr>
    <a:masterClrMapping/>
  </p:clrMapOvr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85044"/>
      </p:ext>
    </p:extLst>
  </p:cSld>
  <p:clrMapOvr>
    <a:masterClrMapping/>
  </p:clrMapOvr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15669"/>
      </p:ext>
    </p:extLst>
  </p:cSld>
  <p:clrMapOvr>
    <a:masterClrMapping/>
  </p:clrMapOvr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2581"/>
      </p:ext>
    </p:extLst>
  </p:cSld>
  <p:clrMapOvr>
    <a:masterClrMapping/>
  </p:clrMapOvr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625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08940"/>
      </p:ext>
    </p:extLst>
  </p:cSld>
  <p:clrMapOvr>
    <a:masterClrMapping/>
  </p:clrMapOvr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14701"/>
      </p:ext>
    </p:extLst>
  </p:cSld>
  <p:clrMapOvr>
    <a:masterClrMapping/>
  </p:clrMapOvr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7798"/>
      </p:ext>
    </p:extLst>
  </p:cSld>
  <p:clrMapOvr>
    <a:masterClrMapping/>
  </p:clrMapOvr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34226"/>
      </p:ext>
    </p:extLst>
  </p:cSld>
  <p:clrMapOvr>
    <a:masterClrMapping/>
  </p:clrMapOvr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92840"/>
      </p:ext>
    </p:extLst>
  </p:cSld>
  <p:clrMapOvr>
    <a:masterClrMapping/>
  </p:clrMapOvr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969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47832"/>
      </p:ext>
    </p:extLst>
  </p:cSld>
  <p:clrMapOvr>
    <a:masterClrMapping/>
  </p:clrMapOvr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4746"/>
      </p:ext>
    </p:extLst>
  </p:cSld>
  <p:clrMapOvr>
    <a:masterClrMapping/>
  </p:clrMapOvr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79537"/>
      </p:ext>
    </p:extLst>
  </p:cSld>
  <p:clrMapOvr>
    <a:masterClrMapping/>
  </p:clrMapOvr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44320"/>
      </p:ext>
    </p:extLst>
  </p:cSld>
  <p:clrMapOvr>
    <a:masterClrMapping/>
  </p:clrMapOvr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2771"/>
      </p:ext>
    </p:extLst>
  </p:cSld>
  <p:clrMapOvr>
    <a:masterClrMapping/>
  </p:clrMapOvr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2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23825"/>
      </p:ext>
    </p:extLst>
  </p:cSld>
  <p:clrMapOvr>
    <a:masterClrMapping/>
  </p:clrMapOvr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5411"/>
      </p:ext>
    </p:extLst>
  </p:cSld>
  <p:clrMapOvr>
    <a:masterClrMapping/>
  </p:clrMapOvr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98589"/>
      </p:ext>
    </p:extLst>
  </p:cSld>
  <p:clrMapOvr>
    <a:masterClrMapping/>
  </p:clrMapOvr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13070"/>
      </p:ext>
    </p:extLst>
  </p:cSld>
  <p:clrMapOvr>
    <a:masterClrMapping/>
  </p:clrMapOvr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59414"/>
      </p:ext>
    </p:extLst>
  </p:cSld>
  <p:clrMapOvr>
    <a:masterClrMapping/>
  </p:clrMapOvr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46037"/>
      </p:ext>
    </p:extLst>
  </p:cSld>
  <p:clrMapOvr>
    <a:masterClrMapping/>
  </p:clrMapOvr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05025"/>
      </p:ext>
    </p:extLst>
  </p:cSld>
  <p:clrMapOvr>
    <a:masterClrMapping/>
  </p:clrMapOvr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913"/>
      </p:ext>
    </p:extLst>
  </p:cSld>
  <p:clrMapOvr>
    <a:masterClrMapping/>
  </p:clrMapOvr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8441"/>
      </p:ext>
    </p:extLst>
  </p:cSld>
  <p:clrMapOvr>
    <a:masterClrMapping/>
  </p:clrMapOvr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5921"/>
      </p:ext>
    </p:extLst>
  </p:cSld>
  <p:clrMapOvr>
    <a:masterClrMapping/>
  </p:clrMapOvr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453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68552"/>
      </p:ext>
    </p:extLst>
  </p:cSld>
  <p:clrMapOvr>
    <a:masterClrMapping/>
  </p:clrMapOvr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3228"/>
      </p:ext>
    </p:extLst>
  </p:cSld>
  <p:clrMapOvr>
    <a:masterClrMapping/>
  </p:clrMapOvr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81033"/>
      </p:ext>
    </p:extLst>
  </p:cSld>
  <p:clrMapOvr>
    <a:masterClrMapping/>
  </p:clrMapOvr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20482"/>
      </p:ext>
    </p:extLst>
  </p:cSld>
  <p:clrMapOvr>
    <a:masterClrMapping/>
  </p:clrMapOvr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48765"/>
      </p:ext>
    </p:extLst>
  </p:cSld>
  <p:clrMapOvr>
    <a:masterClrMapping/>
  </p:clrMapOvr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0811"/>
      </p:ext>
    </p:extLst>
  </p:cSld>
  <p:clrMapOvr>
    <a:masterClrMapping/>
  </p:clrMapOvr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8487"/>
      </p:ext>
    </p:extLst>
  </p:cSld>
  <p:clrMapOvr>
    <a:masterClrMapping/>
  </p:clrMapOvr>
  <p:transition/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94730"/>
      </p:ext>
    </p:extLst>
  </p:cSld>
  <p:clrMapOvr>
    <a:masterClrMapping/>
  </p:clrMapOvr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43913"/>
      </p:ext>
    </p:extLst>
  </p:cSld>
  <p:clrMapOvr>
    <a:masterClrMapping/>
  </p:clrMapOvr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5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9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43773"/>
      </p:ext>
    </p:extLst>
  </p:cSld>
  <p:clrMapOvr>
    <a:masterClrMapping/>
  </p:clrMapOvr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4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7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3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6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8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3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79126"/>
      </p:ext>
    </p:extLst>
  </p:cSld>
  <p:clrMapOvr>
    <a:masterClrMapping/>
  </p:clrMapOvr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0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0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9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8335"/>
      </p:ext>
    </p:extLst>
  </p:cSld>
  <p:clrMapOvr>
    <a:masterClrMapping/>
  </p:clrMapOvr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1669"/>
      </p:ext>
    </p:extLst>
  </p:cSld>
  <p:clrMapOvr>
    <a:masterClrMapping/>
  </p:clrMapOvr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4677"/>
      </p:ext>
    </p:extLst>
  </p:cSld>
  <p:clrMapOvr>
    <a:masterClrMapping/>
  </p:clrMapOvr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95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86348"/>
      </p:ext>
    </p:extLst>
  </p:cSld>
  <p:clrMapOvr>
    <a:masterClrMapping/>
  </p:clrMapOvr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43271"/>
      </p:ext>
    </p:extLst>
  </p:cSld>
  <p:clrMapOvr>
    <a:masterClrMapping/>
  </p:clrMapOvr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3565"/>
      </p:ext>
    </p:extLst>
  </p:cSld>
  <p:clrMapOvr>
    <a:masterClrMapping/>
  </p:clrMapOvr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00108"/>
      </p:ext>
    </p:extLst>
  </p:cSld>
  <p:clrMapOvr>
    <a:masterClrMapping/>
  </p:clrMapOvr>
</p:sldLayout>
</file>

<file path=ppt/slideLayouts/slideLayout2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69231"/>
      </p:ext>
    </p:extLst>
  </p:cSld>
  <p:clrMapOvr>
    <a:masterClrMapping/>
  </p:clrMapOvr>
</p:sldLayout>
</file>

<file path=ppt/slideLayouts/slideLayout2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6083"/>
      </p:ext>
    </p:extLst>
  </p:cSld>
  <p:clrMapOvr>
    <a:masterClrMapping/>
  </p:clrMapOvr>
</p:sldLayout>
</file>

<file path=ppt/slideLayouts/slideLayout2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92819"/>
      </p:ext>
    </p:extLst>
  </p:cSld>
  <p:clrMapOvr>
    <a:masterClrMapping/>
  </p:clrMapOvr>
</p:sldLayout>
</file>

<file path=ppt/slideLayouts/slideLayout2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61823"/>
      </p:ext>
    </p:extLst>
  </p:cSld>
  <p:clrMapOvr>
    <a:masterClrMapping/>
  </p:clrMapOvr>
</p:sldLayout>
</file>

<file path=ppt/slideLayouts/slideLayout2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07751"/>
      </p:ext>
    </p:extLst>
  </p:cSld>
  <p:clrMapOvr>
    <a:masterClrMapping/>
  </p:clrMapOvr>
</p:sldLayout>
</file>

<file path=ppt/slideLayouts/slideLayout2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1030"/>
      </p:ext>
    </p:extLst>
  </p:cSld>
  <p:clrMapOvr>
    <a:masterClrMapping/>
  </p:clrMapOvr>
</p:sldLayout>
</file>

<file path=ppt/slideLayouts/slideLayout2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2005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33616"/>
      </p:ext>
    </p:extLst>
  </p:cSld>
  <p:clrMapOvr>
    <a:masterClrMapping/>
  </p:clrMapOvr>
</p:sldLayout>
</file>

<file path=ppt/slideLayouts/slideLayout2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89077"/>
      </p:ext>
    </p:extLst>
  </p:cSld>
  <p:clrMapOvr>
    <a:masterClrMapping/>
  </p:clrMapOvr>
</p:sldLayout>
</file>

<file path=ppt/slideLayouts/slideLayout2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43025"/>
      </p:ext>
    </p:extLst>
  </p:cSld>
  <p:clrMapOvr>
    <a:masterClrMapping/>
  </p:clrMapOvr>
</p:sldLayout>
</file>

<file path=ppt/slideLayouts/slideLayout21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84414"/>
      </p:ext>
    </p:extLst>
  </p:cSld>
  <p:clrMapOvr>
    <a:masterClrMapping/>
  </p:clrMapOvr>
</p:sldLayout>
</file>

<file path=ppt/slideLayouts/slideLayout21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01680"/>
      </p:ext>
    </p:extLst>
  </p:cSld>
  <p:clrMapOvr>
    <a:masterClrMapping/>
  </p:clrMapOvr>
</p:sldLayout>
</file>

<file path=ppt/slideLayouts/slideLayout2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96875" indent="-396875">
              <a:buFont typeface="Wingdings" pitchFamily="2" charset="2"/>
              <a:buChar char="Ø"/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8E43-628F-4FF1-B242-46005DC0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0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4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8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0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08641"/>
      </p:ext>
    </p:extLst>
  </p:cSld>
  <p:clrMapOvr>
    <a:masterClrMapping/>
  </p:clrMapOvr>
</p:sldLayout>
</file>

<file path=ppt/slideLayouts/slideLayout2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E94-E8BB-4C36-9EEB-D9BD9C334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9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F2D70225-976C-47DA-A5CD-F9562AD80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5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845B-888A-4401-99DC-F52D0A63E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3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C46E4239-D329-44E2-936A-4BFB2617B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C7882B20-811C-43C0-9D01-A8844634A4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5FB13BC-EA41-4F42-95B3-0EC021EE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5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EDA9-00D4-4F58-947B-567BB28323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64648"/>
      </p:ext>
    </p:extLst>
  </p:cSld>
  <p:clrMapOvr>
    <a:masterClrMapping/>
  </p:clrMapOvr>
</p:sldLayout>
</file>

<file path=ppt/slideLayouts/slideLayout2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43552"/>
      </p:ext>
    </p:extLst>
  </p:cSld>
  <p:clrMapOvr>
    <a:masterClrMapping/>
  </p:clrMapOvr>
</p:sldLayout>
</file>

<file path=ppt/slideLayouts/slideLayout2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92426"/>
      </p:ext>
    </p:extLst>
  </p:cSld>
  <p:clrMapOvr>
    <a:masterClrMapping/>
  </p:clrMapOvr>
</p:sldLayout>
</file>

<file path=ppt/slideLayouts/slideLayout2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893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50846"/>
      </p:ext>
    </p:extLst>
  </p:cSld>
  <p:clrMapOvr>
    <a:masterClrMapping/>
  </p:clrMapOvr>
</p:sldLayout>
</file>

<file path=ppt/slideLayouts/slideLayout2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69035"/>
      </p:ext>
    </p:extLst>
  </p:cSld>
  <p:clrMapOvr>
    <a:masterClrMapping/>
  </p:clrMapOvr>
</p:sldLayout>
</file>

<file path=ppt/slideLayouts/slideLayout2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9661"/>
      </p:ext>
    </p:extLst>
  </p:cSld>
  <p:clrMapOvr>
    <a:masterClrMapping/>
  </p:clrMapOvr>
</p:sldLayout>
</file>

<file path=ppt/slideLayouts/slideLayout2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31104"/>
      </p:ext>
    </p:extLst>
  </p:cSld>
  <p:clrMapOvr>
    <a:masterClrMapping/>
  </p:clrMapOvr>
</p:sldLayout>
</file>

<file path=ppt/slideLayouts/slideLayout2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46379"/>
      </p:ext>
    </p:extLst>
  </p:cSld>
  <p:clrMapOvr>
    <a:masterClrMapping/>
  </p:clrMapOvr>
</p:sldLayout>
</file>

<file path=ppt/slideLayouts/slideLayout2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28206"/>
      </p:ext>
    </p:extLst>
  </p:cSld>
  <p:clrMapOvr>
    <a:masterClrMapping/>
  </p:clrMapOvr>
</p:sldLayout>
</file>

<file path=ppt/slideLayouts/slideLayout2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632"/>
      </p:ext>
    </p:extLst>
  </p:cSld>
  <p:clrMapOvr>
    <a:masterClrMapping/>
  </p:clrMapOvr>
</p:sldLayout>
</file>

<file path=ppt/slideLayouts/slideLayout2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79120"/>
      </p:ext>
    </p:extLst>
  </p:cSld>
  <p:clrMapOvr>
    <a:masterClrMapping/>
  </p:clrMapOvr>
</p:sldLayout>
</file>

<file path=ppt/slideLayouts/slideLayout2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55451"/>
      </p:ext>
    </p:extLst>
  </p:cSld>
  <p:clrMapOvr>
    <a:masterClrMapping/>
  </p:clrMapOvr>
</p:sldLayout>
</file>

<file path=ppt/slideLayouts/slideLayout2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62731"/>
      </p:ext>
    </p:extLst>
  </p:cSld>
  <p:clrMapOvr>
    <a:masterClrMapping/>
  </p:clrMapOvr>
</p:sldLayout>
</file>

<file path=ppt/slideLayouts/slideLayout2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5E3A2-8B6E-4905-A3BB-A913B44FEA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3163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41530"/>
      </p:ext>
    </p:extLst>
  </p:cSld>
  <p:clrMapOvr>
    <a:masterClrMapping/>
  </p:clrMapOvr>
</p:sldLayout>
</file>

<file path=ppt/slideLayouts/slideLayout2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27160"/>
      </p:ext>
    </p:extLst>
  </p:cSld>
  <p:clrMapOvr>
    <a:masterClrMapping/>
  </p:clrMapOvr>
</p:sldLayout>
</file>

<file path=ppt/slideLayouts/slideLayout2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49944"/>
      </p:ext>
    </p:extLst>
  </p:cSld>
  <p:clrMapOvr>
    <a:masterClrMapping/>
  </p:clrMapOvr>
</p:sldLayout>
</file>

<file path=ppt/slideLayouts/slideLayout2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4562"/>
      </p:ext>
    </p:extLst>
  </p:cSld>
  <p:clrMapOvr>
    <a:masterClrMapping/>
  </p:clrMapOvr>
</p:sldLayout>
</file>

<file path=ppt/slideLayouts/slideLayout2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81799"/>
      </p:ext>
    </p:extLst>
  </p:cSld>
  <p:clrMapOvr>
    <a:masterClrMapping/>
  </p:clrMapOvr>
</p:sldLayout>
</file>

<file path=ppt/slideLayouts/slideLayout2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B9F89D2-FCFF-4A39-B6DB-6B267F4EF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91390"/>
      </p:ext>
    </p:extLst>
  </p:cSld>
  <p:clrMapOvr>
    <a:masterClrMapping/>
  </p:clrMapOvr>
</p:sldLayout>
</file>

<file path=ppt/slideLayouts/slideLayout2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DF1DC78-627E-49AE-A6F2-0492C8401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03941"/>
      </p:ext>
    </p:extLst>
  </p:cSld>
  <p:clrMapOvr>
    <a:masterClrMapping/>
  </p:clrMapOvr>
</p:sldLayout>
</file>

<file path=ppt/slideLayouts/slideLayout2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3025C77-17F4-4F70-90D3-703C4575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08933"/>
      </p:ext>
    </p:extLst>
  </p:cSld>
  <p:clrMapOvr>
    <a:masterClrMapping/>
  </p:clrMapOvr>
</p:sldLayout>
</file>

<file path=ppt/slideLayouts/slideLayout2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31E9B52-55A7-4B21-A4B6-5948FEB43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83877"/>
      </p:ext>
    </p:extLst>
  </p:cSld>
  <p:clrMapOvr>
    <a:masterClrMapping/>
  </p:clrMapOvr>
</p:sldLayout>
</file>

<file path=ppt/slideLayouts/slideLayout2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FA917EB-5D22-443A-A59D-77FAC25EB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44959"/>
      </p:ext>
    </p:extLst>
  </p:cSld>
  <p:clrMapOvr>
    <a:masterClrMapping/>
  </p:clrMapOvr>
</p:sldLayout>
</file>

<file path=ppt/slideLayouts/slideLayout2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0A23DE4-B5A9-4ED6-839A-C0DF5FD5F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899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94500"/>
      </p:ext>
    </p:extLst>
  </p:cSld>
  <p:clrMapOvr>
    <a:masterClrMapping/>
  </p:clrMapOvr>
</p:sldLayout>
</file>

<file path=ppt/slideLayouts/slideLayout2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731764B-5ECA-463C-AB28-7795118171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65829"/>
      </p:ext>
    </p:extLst>
  </p:cSld>
  <p:clrMapOvr>
    <a:masterClrMapping/>
  </p:clrMapOvr>
</p:sldLayout>
</file>

<file path=ppt/slideLayouts/slideLayout2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7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654CE78-8DA3-4FCF-BCD5-8ADC1A82A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08855"/>
      </p:ext>
    </p:extLst>
  </p:cSld>
  <p:clrMapOvr>
    <a:masterClrMapping/>
  </p:clrMapOvr>
</p:sldLayout>
</file>

<file path=ppt/slideLayouts/slideLayout2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3CE913E-EA30-4D1D-80FD-DF12283CE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686"/>
      </p:ext>
    </p:extLst>
  </p:cSld>
  <p:clrMapOvr>
    <a:masterClrMapping/>
  </p:clrMapOvr>
</p:sldLayout>
</file>

<file path=ppt/slideLayouts/slideLayout2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4A6CECB-5064-4A36-9F6F-260501A47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98474"/>
      </p:ext>
    </p:extLst>
  </p:cSld>
  <p:clrMapOvr>
    <a:masterClrMapping/>
  </p:clrMapOvr>
</p:sldLayout>
</file>

<file path=ppt/slideLayouts/slideLayout2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7CBB704-6F14-4946-9470-0B354D12A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5008"/>
      </p:ext>
    </p:extLst>
  </p:cSld>
  <p:clrMapOvr>
    <a:masterClrMapping/>
  </p:clrMapOvr>
</p:sldLayout>
</file>

<file path=ppt/slideLayouts/slideLayout2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F570B03-0FD7-431B-8001-0511C5D42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7361"/>
      </p:ext>
    </p:extLst>
  </p:cSld>
  <p:clrMapOvr>
    <a:masterClrMapping/>
  </p:clrMapOvr>
</p:sldLayout>
</file>

<file path=ppt/slideLayouts/slideLayout22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6C7F1B6-8E62-461D-B431-3BC785790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71847"/>
      </p:ext>
    </p:extLst>
  </p:cSld>
  <p:clrMapOvr>
    <a:masterClrMapping/>
  </p:clrMapOvr>
</p:sldLayout>
</file>

<file path=ppt/slideLayouts/slideLayout2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BD77965-7288-4A94-BF47-B56963FE2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44264"/>
      </p:ext>
    </p:extLst>
  </p:cSld>
  <p:clrMapOvr>
    <a:masterClrMapping/>
  </p:clrMapOvr>
</p:sldLayout>
</file>

<file path=ppt/slideLayouts/slideLayout2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2954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A3C7AD46-0445-442F-8A7D-1EC815568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71809"/>
      </p:ext>
    </p:extLst>
  </p:cSld>
  <p:clrMapOvr>
    <a:masterClrMapping/>
  </p:clrMapOvr>
</p:sldLayout>
</file>

<file path=ppt/slideLayouts/slideLayout2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2954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075FE06C-582E-4347-A1FC-B35725F3B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0903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2526"/>
      </p:ext>
    </p:extLst>
  </p:cSld>
  <p:clrMapOvr>
    <a:masterClrMapping/>
  </p:clrMapOvr>
</p:sldLayout>
</file>

<file path=ppt/slideLayouts/slideLayout2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16531" marR="0" indent="-316531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6480C2B-3336-4A3C-A9AE-725E7246B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47796"/>
      </p:ext>
    </p:extLst>
  </p:cSld>
  <p:clrMapOvr>
    <a:masterClrMapping/>
  </p:clrMapOvr>
</p:sldLayout>
</file>

<file path=ppt/slideLayouts/slideLayout2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1292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B4246073-DF4A-4E9C-904A-F15958BF6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85496"/>
      </p:ext>
    </p:extLst>
  </p:cSld>
  <p:clrMapOvr>
    <a:masterClrMapping/>
  </p:clrMapOvr>
</p:sldLayout>
</file>

<file path=ppt/slideLayouts/slideLayout2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1292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B24EE8B5-C4C2-4866-8AD5-965D25299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5083"/>
      </p:ext>
    </p:extLst>
  </p:cSld>
  <p:clrMapOvr>
    <a:masterClrMapping/>
  </p:clrMapOvr>
</p:sldLayout>
</file>

<file path=ppt/slideLayouts/slideLayout2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D3810A6-D4D2-48F1-B300-2BAA9E8B5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76888"/>
      </p:ext>
    </p:extLst>
  </p:cSld>
  <p:clrMapOvr>
    <a:masterClrMapping/>
  </p:clrMapOvr>
  <p:transition/>
</p:sldLayout>
</file>

<file path=ppt/slideLayouts/slideLayout2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A21D581-DFD1-455F-8844-4AB7E0251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21199"/>
      </p:ext>
    </p:extLst>
  </p:cSld>
  <p:clrMapOvr>
    <a:masterClrMapping/>
  </p:clrMapOvr>
</p:sldLayout>
</file>

<file path=ppt/slideLayouts/slideLayout2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F3AD1D1-F723-46F6-9DA7-0C3C06096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53508"/>
      </p:ext>
    </p:extLst>
  </p:cSld>
  <p:clrMapOvr>
    <a:masterClrMapping/>
  </p:clrMapOvr>
</p:sldLayout>
</file>

<file path=ppt/slideLayouts/slideLayout2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BC16F80-7FA5-4FDC-80EC-00CB8A9A8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07844"/>
      </p:ext>
    </p:extLst>
  </p:cSld>
  <p:clrMapOvr>
    <a:masterClrMapping/>
  </p:clrMapOvr>
</p:sldLayout>
</file>

<file path=ppt/slideLayouts/slideLayout2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6767961-3AD1-4879-93AC-DF04C22E8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37421"/>
      </p:ext>
    </p:extLst>
  </p:cSld>
  <p:clrMapOvr>
    <a:masterClrMapping/>
  </p:clrMapOvr>
</p:sldLayout>
</file>

<file path=ppt/slideLayouts/slideLayout2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E5AD8E9-619F-4B7E-BCE5-9C4C2DB0A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82326"/>
      </p:ext>
    </p:extLst>
  </p:cSld>
  <p:clrMapOvr>
    <a:masterClrMapping/>
  </p:clrMapOvr>
</p:sldLayout>
</file>

<file path=ppt/slideLayouts/slideLayout2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4C26586-BC67-4740-8003-A1C60F486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3313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2621"/>
      </p:ext>
    </p:extLst>
  </p:cSld>
  <p:clrMapOvr>
    <a:masterClrMapping/>
  </p:clrMapOvr>
</p:sldLayout>
</file>

<file path=ppt/slideLayouts/slideLayout2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11D677C-624B-4E2B-AC77-4E9C16D86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41783"/>
      </p:ext>
    </p:extLst>
  </p:cSld>
  <p:clrMapOvr>
    <a:masterClrMapping/>
  </p:clrMapOvr>
</p:sldLayout>
</file>

<file path=ppt/slideLayouts/slideLayout2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931733A-069A-4477-A87E-14EF3505D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06542"/>
      </p:ext>
    </p:extLst>
  </p:cSld>
  <p:clrMapOvr>
    <a:masterClrMapping/>
  </p:clrMapOvr>
</p:sldLayout>
</file>

<file path=ppt/slideLayouts/slideLayout2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36B4F59-BB9A-4EB2-8216-9D6CCE993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92786"/>
      </p:ext>
    </p:extLst>
  </p:cSld>
  <p:clrMapOvr>
    <a:masterClrMapping/>
  </p:clrMapOvr>
</p:sldLayout>
</file>

<file path=ppt/slideLayouts/slideLayout2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80FC8B7-B3F7-40AD-8CBD-FA9F99228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84310"/>
      </p:ext>
    </p:extLst>
  </p:cSld>
  <p:clrMapOvr>
    <a:masterClrMapping/>
  </p:clrMapOvr>
</p:sldLayout>
</file>

<file path=ppt/slideLayouts/slideLayout2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76B6234-85C7-478E-9A34-63BD9AB8E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03692"/>
      </p:ext>
    </p:extLst>
  </p:cSld>
  <p:clrMapOvr>
    <a:masterClrMapping/>
  </p:clrMapOvr>
</p:sldLayout>
</file>

<file path=ppt/slideLayouts/slideLayout22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27A06A1-E26A-49AC-9985-E06F4FC0F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7925"/>
      </p:ext>
    </p:extLst>
  </p:cSld>
  <p:clrMapOvr>
    <a:masterClrMapping/>
  </p:clrMapOvr>
</p:sldLayout>
</file>

<file path=ppt/slideLayouts/slideLayout2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8B289B2-7228-4BA4-B4FC-F967DBBC9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38047"/>
      </p:ext>
    </p:extLst>
  </p:cSld>
  <p:clrMapOvr>
    <a:masterClrMapping/>
  </p:clrMapOvr>
</p:sldLayout>
</file>

<file path=ppt/slideLayouts/slideLayout2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C786EE7-8186-488D-87FC-287875266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44516"/>
      </p:ext>
    </p:extLst>
  </p:cSld>
  <p:clrMapOvr>
    <a:masterClrMapping/>
  </p:clrMapOvr>
</p:sldLayout>
</file>

<file path=ppt/slideLayouts/slideLayout2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2954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657083E6-4F79-44D4-836E-378D086DE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34482"/>
      </p:ext>
    </p:extLst>
  </p:cSld>
  <p:clrMapOvr>
    <a:masterClrMapping/>
  </p:clrMapOvr>
</p:sldLayout>
</file>

<file path=ppt/slideLayouts/slideLayout2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16531" marR="0" indent="-316531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E369C5C-66B4-4335-8433-9109256FB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8649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98579"/>
      </p:ext>
    </p:extLst>
  </p:cSld>
  <p:clrMapOvr>
    <a:masterClrMapping/>
  </p:clrMapOvr>
</p:sldLayout>
</file>

<file path=ppt/slideLayouts/slideLayout2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1292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42CFB808-ECF3-493A-993F-D36E4262A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73476"/>
      </p:ext>
    </p:extLst>
  </p:cSld>
  <p:clrMapOvr>
    <a:masterClrMapping/>
  </p:clrMapOvr>
</p:sldLayout>
</file>

<file path=ppt/slideLayouts/slideLayout2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1292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BB59C63E-B5BB-4E54-92D8-2B56C30E8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44565"/>
      </p:ext>
    </p:extLst>
  </p:cSld>
  <p:clrMapOvr>
    <a:masterClrMapping/>
  </p:clrMapOvr>
</p:sldLayout>
</file>

<file path=ppt/slideLayouts/slideLayout2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0CCCBAC-9B9D-44E2-8613-C8D22FD99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55260"/>
      </p:ext>
    </p:extLst>
  </p:cSld>
  <p:clrMapOvr>
    <a:masterClrMapping/>
  </p:clrMapOvr>
  <p:transition/>
</p:sldLayout>
</file>

<file path=ppt/slideLayouts/slideLayout2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16531" marR="0" indent="-316531" algn="l" defTabSz="8440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267E938-8CF8-48E6-B5EE-54B90402D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38144"/>
      </p:ext>
    </p:extLst>
  </p:cSld>
  <p:clrMapOvr>
    <a:masterClrMapping/>
  </p:clrMapOvr>
</p:sldLayout>
</file>

<file path=ppt/slideLayouts/slideLayout2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eaLnBrk="0" hangingPunct="0">
              <a:buFont typeface="Arial" pitchFamily="34" charset="0"/>
              <a:buNone/>
              <a:defRPr sz="2954" b="0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9547C4A3-DB47-42E0-AE06-2E8500D30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533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7883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139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167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147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1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6851B-3E8E-48D7-BA9B-4BE66F940E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9197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030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68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299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7795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590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908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3554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640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179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0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078E3-CAB0-447C-85C6-14B5571D5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860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061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3167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1395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167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147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193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03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680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2991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77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F545C-216A-40C1-8DB9-372E9D617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0989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5900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9088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3554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640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1791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0578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061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316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1972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00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F8C4A-7E9B-4376-91E0-119B09E21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7891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0136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14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22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413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383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63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699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9325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191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69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A28E0-F6D8-4A5F-BB39-22A825E1E6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191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7120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5705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37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800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373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542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0783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22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9477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6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073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8285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3694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9281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4371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3344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732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9582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9605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681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16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6977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293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1971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713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8531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9692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10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4690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727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707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391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0713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872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2246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0170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4000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8311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2028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 b="0"/>
            </a:lvl1pPr>
          </a:lstStyle>
          <a:p>
            <a:pPr>
              <a:defRPr/>
            </a:pPr>
            <a:fld id="{837AB88C-1524-44F5-8D99-4622D85A47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6414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08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6848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5806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4086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786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481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782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3390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461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058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4657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0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2087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2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791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806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4369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9550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18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9585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153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934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402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900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930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7239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0812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4139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0848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8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 algn="l">
              <a:defRPr/>
            </a:pPr>
            <a:fld id="{0BC291CD-85D3-46FA-99CA-644BAE666D0B}" type="slidenum">
              <a:rPr lang="en-US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552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3215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969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126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1099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348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1367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111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0642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0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6563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6094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1136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152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693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0815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9365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2387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8916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07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27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600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813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7907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994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381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2972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7037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484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5838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6202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89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1429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346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652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4136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9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5578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4963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2841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68761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5468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32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9258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033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673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4716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6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82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9544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5986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6414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883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12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4094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772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0732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2815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117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2782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0132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4055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3242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91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529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2954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0830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289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5071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7262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130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2243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642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4911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89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2776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3626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8833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6788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1442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92110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0272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557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25958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3088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03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6622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4027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7677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989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3229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058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1331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8901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1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6915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92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458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5557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0250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20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556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6195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100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9639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0939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381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04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3126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9945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0610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218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166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5605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7597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9491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277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3591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6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3906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48610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834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1525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674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7844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0850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0923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7198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2370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78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49426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3647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8501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7266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5059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1562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550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967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709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2039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3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2230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8746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01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965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5811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866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6365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8160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8460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 b="0"/>
            </a:lvl1pPr>
          </a:lstStyle>
          <a:p>
            <a:pPr>
              <a:defRPr/>
            </a:pPr>
            <a:fld id="{0BC291CD-85D3-46FA-99CA-644BAE666D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18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2938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4194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45466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79644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1893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3013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1812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6183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4393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06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01427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6870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2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 b="0"/>
            </a:lvl1pPr>
          </a:lstStyle>
          <a:p>
            <a:pPr>
              <a:defRPr/>
            </a:pPr>
            <a:fld id="{837AB88C-1524-44F5-8D99-4622D85A47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977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468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972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8652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0954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7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8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675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68975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2304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9024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4830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2025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6719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5863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2889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0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05157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1652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927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6913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00530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6887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3922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6521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0315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30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7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5344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98668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839C-78EA-402C-981E-2D24840F6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0130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A30A-6D06-4F98-A273-75C368AE6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968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964B-1C11-4F90-A624-A2979725B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3005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7BF1-336A-41FA-9079-2EE6BDAA9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3812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72AB-D89E-4645-B439-14339090C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0899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6EA9-AC15-4239-A1F2-5607290FC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337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D97C-5044-40FF-832C-8B9D533F8D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44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4344-BCDC-497E-9F9C-0A5525BF2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53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5705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7A53-5AB3-44A7-B743-6405D96FF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4473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F140-4115-4B40-977B-76ED45AB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1412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7E37-4BFA-49B7-87AB-D1943A3B6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6420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C243-D4E9-4BC3-8435-875095A2E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3862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B32D-A430-4816-BA42-0F891C341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839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6115-3966-45EC-9626-AEA135E09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6669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C450-5A4A-4452-94C7-FAA7FCC3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415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2946-F0AD-4795-AF8C-9D5ED4DCC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8583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D393-503B-4F7A-9123-67167D1BA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3661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7537-18CD-4295-B508-CD3DA835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21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51174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B822-80AC-49A5-B73E-7910F2AC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5970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E81-6D94-4C96-937A-5B4995F0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646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A73-81E2-4D00-A5E0-1D110BE5A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4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72797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242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5488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44628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E427-33AF-46F0-A59E-5F7DF8D98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7376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D0D9-B504-4473-8B65-17FE965EB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4440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A014-87EC-4B5C-8CBC-6DE91E88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2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3235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5A5C-EA65-44DE-B756-166E007BE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305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F06-64E0-4452-BFFE-BB4607A8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059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E10-B29E-4F86-BA43-2A1A87D5B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61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29D-8EB6-4531-9398-E65C41278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0849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6531" indent="0" algn="ctr">
              <a:buNone/>
              <a:defRPr/>
            </a:lvl2pPr>
            <a:lvl3pPr marL="633062" indent="0" algn="ctr">
              <a:buNone/>
              <a:defRPr/>
            </a:lvl3pPr>
            <a:lvl4pPr marL="949593" indent="0" algn="ctr">
              <a:buNone/>
              <a:defRPr/>
            </a:lvl4pPr>
            <a:lvl5pPr marL="1266124" indent="0" algn="ctr">
              <a:buNone/>
              <a:defRPr/>
            </a:lvl5pPr>
            <a:lvl6pPr marL="1582655" indent="0" algn="ctr">
              <a:buNone/>
              <a:defRPr/>
            </a:lvl6pPr>
            <a:lvl7pPr marL="1899186" indent="0" algn="ctr">
              <a:buNone/>
              <a:defRPr/>
            </a:lvl7pPr>
            <a:lvl8pPr marL="2215717" indent="0" algn="ctr">
              <a:buNone/>
              <a:defRPr/>
            </a:lvl8pPr>
            <a:lvl9pPr marL="25322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12013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6947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/>
            </a:lvl1pPr>
            <a:lvl2pPr marL="316531" indent="0">
              <a:buNone/>
              <a:defRPr sz="1247"/>
            </a:lvl2pPr>
            <a:lvl3pPr marL="633062" indent="0">
              <a:buNone/>
              <a:defRPr sz="1108"/>
            </a:lvl3pPr>
            <a:lvl4pPr marL="949593" indent="0">
              <a:buNone/>
              <a:defRPr sz="969"/>
            </a:lvl4pPr>
            <a:lvl5pPr marL="1266124" indent="0">
              <a:buNone/>
              <a:defRPr sz="969"/>
            </a:lvl5pPr>
            <a:lvl6pPr marL="1582655" indent="0">
              <a:buNone/>
              <a:defRPr sz="969"/>
            </a:lvl6pPr>
            <a:lvl7pPr marL="1899186" indent="0">
              <a:buNone/>
              <a:defRPr sz="969"/>
            </a:lvl7pPr>
            <a:lvl8pPr marL="2215717" indent="0">
              <a:buNone/>
              <a:defRPr sz="969"/>
            </a:lvl8pPr>
            <a:lvl9pPr marL="2532248" indent="0">
              <a:buNone/>
              <a:defRPr sz="9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26755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28250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8485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21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8134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2845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795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8778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930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01291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72610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9055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6217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969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0460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237398" marR="0" indent="-237398" algn="l" defTabSz="6330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79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62400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2216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92184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689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1748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9712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9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5511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5827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8250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950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55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5957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673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34409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2808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CC6F31F-92CE-4DFD-9513-11357CEE56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3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1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 algn="l"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2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795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86642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74810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747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7587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8101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7968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86160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68020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76833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353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72640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9199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99462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185C-AE94-4BA3-9485-F97FD5D6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965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62027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766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5085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7015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5854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059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7771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60333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3793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53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817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4143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689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36599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47579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4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8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2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782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6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6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1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5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0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0446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5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9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56703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3389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15280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89630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80134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02539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99157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93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951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5179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0554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8044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68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76244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5604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48378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80098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93125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024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5251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96875" indent="-396875">
              <a:buFont typeface="Wingdings" pitchFamily="2" charset="2"/>
              <a:buChar char="Ø"/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8E43-628F-4FF1-B242-46005DC0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6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200"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4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1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5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1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5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4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98973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3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6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7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2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0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7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8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09437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5190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2422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87705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7447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57905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61585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97122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42011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564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9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52528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46733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03909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70288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58845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97511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46775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36693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396875" indent="-396875">
              <a:buFont typeface="Wingdings" pitchFamily="2" charset="2"/>
              <a:buChar char="Ø"/>
              <a:defRPr sz="3200">
                <a:latin typeface="+mn-lt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8E43-628F-4FF1-B242-46005DC0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58517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36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885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40951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345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9222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6276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16041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8535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25263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044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53937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DFFF-C4EB-490E-A8AB-4F7FC2204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839C-78EA-402C-981E-2D24840F6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9440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12875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4284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29622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6082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78975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2970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3301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910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83114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05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A30A-6D06-4F98-A273-75C368AE6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07224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838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47706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969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59383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92887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1785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7079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43501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60803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30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964B-1C11-4F90-A624-A2979725B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65092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57634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4995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51963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1685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5005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5066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0893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6667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1862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0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7BF1-336A-41FA-9079-2EE6BDAA9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5502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6018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81024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5300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3606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10482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2370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40496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49917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06441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72AB-D89E-4645-B439-14339090C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88361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4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6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2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04795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21377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34821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7248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1682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94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6EA9-AC15-4239-A1F2-5607290FC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9873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52513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647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15575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01402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03368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E322-0696-4C9C-8964-AEAA0B17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75158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36513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47577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72583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405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D97C-5044-40FF-832C-8B9D533F8D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4533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97693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08870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01680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0759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23023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44302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76840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5030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77093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77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4344-BCDC-497E-9F9C-0A5525BF2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1477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51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90664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23483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81769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707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28556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07537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87631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27530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7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7A53-5AB3-44A7-B743-6405D96FF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20497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42800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03388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5994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6089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89713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9023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64468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97439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16440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623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F140-4115-4B40-977B-76ED45AB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85381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4374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91721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83289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7701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12333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01102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52259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080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68877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5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5DBE-63FC-4D5C-AE7B-6965F16EA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7E37-4BFA-49B7-87AB-D1943A3B6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74972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73629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6734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0369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21650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12210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50194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48819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37682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2445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41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C243-D4E9-4BC3-8435-875095A2E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653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52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34947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23048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31636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2510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2456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94267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4743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9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B32D-A430-4816-BA42-0F891C341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3750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07014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3713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88571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9600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1147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80450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98765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99520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3061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553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6115-3966-45EC-9626-AEA135E09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45364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38113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47889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50465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59719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1548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44886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11898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13887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9093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15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C450-5A4A-4452-94C7-FAA7FCC3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33752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1671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71921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12188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8094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8715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9630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823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48073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5398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93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2946-F0AD-4795-AF8C-9D5ED4DCC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64628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19107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42158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2910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75757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38837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93576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98516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81005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57871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549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95671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1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58798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6286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2436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18500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03584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61945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3905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1604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59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7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73678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68950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1890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70289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70736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08926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78201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5482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67534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82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66549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52827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7801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1432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15979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72859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1445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44178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56245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17812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77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5158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4114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39854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83416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04814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5048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75518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31966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12361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90859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2912-8B86-4BF6-B0CF-7637187DC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56736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31424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56717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76902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63860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06356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8427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8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9890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1944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381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36629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5821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68834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2604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68095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06919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1832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79634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137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29539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456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14736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3668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10341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9962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01048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50049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2267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78340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3505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1005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998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87139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23647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61052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03426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6577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11445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36464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24844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12653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29699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618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75701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04167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53376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79106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23079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77763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33677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04181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9626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61505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415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2328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29EC-27ED-4257-BB71-54B989876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6788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D694-CC5E-47B1-92FA-83534BFC0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12763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3DE-F7F6-4A11-A108-51FC4DBB6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03084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C0BD-8CBF-4896-9ECE-9B58637B1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05742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6DBE-F30D-4638-8ECD-37A431F5B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3575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943352" y="3136901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116C-58C3-441B-94B7-B135A75DF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70576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BD83C-2FBF-4C18-86F1-6715A1D6B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34345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4985-2EC4-4F89-B07E-32ED1E60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12913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798B-A1A2-4F2E-8511-A70802D8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62083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BA53-D970-42B2-AC0E-83252CF07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602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1398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94D6-A2F1-4CDA-9E03-A530A5B02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13079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28FC-195B-4FE0-BE31-43D9026E5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0057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EFBD-F76F-445F-9B94-91D39B7F79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32435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CD54-E568-422B-AB22-BCC6AB7EB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56910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D51B-34DE-4D3D-AE11-7500BE66A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1210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E3DA-4D40-4B61-BCE8-FA8E3D60D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80920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E94-E8BB-4C36-9EEB-D9BD9C334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75033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5FB13BC-EA41-4F42-95B3-0EC021EE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2480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C46E4239-D329-44E2-936A-4BFB2617B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13348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F2D70225-976C-47DA-A5CD-F9562AD80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54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78200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3499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27102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29151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49738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64734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30806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00529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94182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16065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207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00444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2230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09951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59394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4845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6877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07671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7494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30540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05350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9309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97105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68797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18046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19133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11934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8339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46611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16172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12129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37633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2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2.xml"/><Relationship Id="rId13" Type="http://schemas.openxmlformats.org/officeDocument/2006/relationships/slideLayout" Target="../slideLayouts/slideLayout2067.xml"/><Relationship Id="rId18" Type="http://schemas.openxmlformats.org/officeDocument/2006/relationships/slideLayout" Target="../slideLayouts/slideLayout2072.xml"/><Relationship Id="rId26" Type="http://schemas.openxmlformats.org/officeDocument/2006/relationships/slideLayout" Target="../slideLayouts/slideLayout2080.xml"/><Relationship Id="rId39" Type="http://schemas.openxmlformats.org/officeDocument/2006/relationships/slideLayout" Target="../slideLayouts/slideLayout2093.xml"/><Relationship Id="rId3" Type="http://schemas.openxmlformats.org/officeDocument/2006/relationships/slideLayout" Target="../slideLayouts/slideLayout2057.xml"/><Relationship Id="rId21" Type="http://schemas.openxmlformats.org/officeDocument/2006/relationships/slideLayout" Target="../slideLayouts/slideLayout2075.xml"/><Relationship Id="rId34" Type="http://schemas.openxmlformats.org/officeDocument/2006/relationships/slideLayout" Target="../slideLayouts/slideLayout2088.xml"/><Relationship Id="rId42" Type="http://schemas.openxmlformats.org/officeDocument/2006/relationships/slideLayout" Target="../slideLayouts/slideLayout2096.xml"/><Relationship Id="rId7" Type="http://schemas.openxmlformats.org/officeDocument/2006/relationships/slideLayout" Target="../slideLayouts/slideLayout2061.xml"/><Relationship Id="rId12" Type="http://schemas.openxmlformats.org/officeDocument/2006/relationships/slideLayout" Target="../slideLayouts/slideLayout2066.xml"/><Relationship Id="rId17" Type="http://schemas.openxmlformats.org/officeDocument/2006/relationships/slideLayout" Target="../slideLayouts/slideLayout2071.xml"/><Relationship Id="rId25" Type="http://schemas.openxmlformats.org/officeDocument/2006/relationships/slideLayout" Target="../slideLayouts/slideLayout2079.xml"/><Relationship Id="rId33" Type="http://schemas.openxmlformats.org/officeDocument/2006/relationships/slideLayout" Target="../slideLayouts/slideLayout2087.xml"/><Relationship Id="rId38" Type="http://schemas.openxmlformats.org/officeDocument/2006/relationships/slideLayout" Target="../slideLayouts/slideLayout2092.xml"/><Relationship Id="rId46" Type="http://schemas.openxmlformats.org/officeDocument/2006/relationships/theme" Target="../theme/theme100.xml"/><Relationship Id="rId2" Type="http://schemas.openxmlformats.org/officeDocument/2006/relationships/slideLayout" Target="../slideLayouts/slideLayout2056.xml"/><Relationship Id="rId16" Type="http://schemas.openxmlformats.org/officeDocument/2006/relationships/slideLayout" Target="../slideLayouts/slideLayout2070.xml"/><Relationship Id="rId20" Type="http://schemas.openxmlformats.org/officeDocument/2006/relationships/slideLayout" Target="../slideLayouts/slideLayout2074.xml"/><Relationship Id="rId29" Type="http://schemas.openxmlformats.org/officeDocument/2006/relationships/slideLayout" Target="../slideLayouts/slideLayout2083.xml"/><Relationship Id="rId41" Type="http://schemas.openxmlformats.org/officeDocument/2006/relationships/slideLayout" Target="../slideLayouts/slideLayout2095.xml"/><Relationship Id="rId1" Type="http://schemas.openxmlformats.org/officeDocument/2006/relationships/slideLayout" Target="../slideLayouts/slideLayout2055.xml"/><Relationship Id="rId6" Type="http://schemas.openxmlformats.org/officeDocument/2006/relationships/slideLayout" Target="../slideLayouts/slideLayout2060.xml"/><Relationship Id="rId11" Type="http://schemas.openxmlformats.org/officeDocument/2006/relationships/slideLayout" Target="../slideLayouts/slideLayout2065.xml"/><Relationship Id="rId24" Type="http://schemas.openxmlformats.org/officeDocument/2006/relationships/slideLayout" Target="../slideLayouts/slideLayout2078.xml"/><Relationship Id="rId32" Type="http://schemas.openxmlformats.org/officeDocument/2006/relationships/slideLayout" Target="../slideLayouts/slideLayout2086.xml"/><Relationship Id="rId37" Type="http://schemas.openxmlformats.org/officeDocument/2006/relationships/slideLayout" Target="../slideLayouts/slideLayout2091.xml"/><Relationship Id="rId40" Type="http://schemas.openxmlformats.org/officeDocument/2006/relationships/slideLayout" Target="../slideLayouts/slideLayout2094.xml"/><Relationship Id="rId45" Type="http://schemas.openxmlformats.org/officeDocument/2006/relationships/slideLayout" Target="../slideLayouts/slideLayout2099.xml"/><Relationship Id="rId5" Type="http://schemas.openxmlformats.org/officeDocument/2006/relationships/slideLayout" Target="../slideLayouts/slideLayout2059.xml"/><Relationship Id="rId15" Type="http://schemas.openxmlformats.org/officeDocument/2006/relationships/slideLayout" Target="../slideLayouts/slideLayout2069.xml"/><Relationship Id="rId23" Type="http://schemas.openxmlformats.org/officeDocument/2006/relationships/slideLayout" Target="../slideLayouts/slideLayout2077.xml"/><Relationship Id="rId28" Type="http://schemas.openxmlformats.org/officeDocument/2006/relationships/slideLayout" Target="../slideLayouts/slideLayout2082.xml"/><Relationship Id="rId36" Type="http://schemas.openxmlformats.org/officeDocument/2006/relationships/slideLayout" Target="../slideLayouts/slideLayout2090.xml"/><Relationship Id="rId10" Type="http://schemas.openxmlformats.org/officeDocument/2006/relationships/slideLayout" Target="../slideLayouts/slideLayout2064.xml"/><Relationship Id="rId19" Type="http://schemas.openxmlformats.org/officeDocument/2006/relationships/slideLayout" Target="../slideLayouts/slideLayout2073.xml"/><Relationship Id="rId31" Type="http://schemas.openxmlformats.org/officeDocument/2006/relationships/slideLayout" Target="../slideLayouts/slideLayout2085.xml"/><Relationship Id="rId44" Type="http://schemas.openxmlformats.org/officeDocument/2006/relationships/slideLayout" Target="../slideLayouts/slideLayout2098.xml"/><Relationship Id="rId4" Type="http://schemas.openxmlformats.org/officeDocument/2006/relationships/slideLayout" Target="../slideLayouts/slideLayout2058.xml"/><Relationship Id="rId9" Type="http://schemas.openxmlformats.org/officeDocument/2006/relationships/slideLayout" Target="../slideLayouts/slideLayout2063.xml"/><Relationship Id="rId14" Type="http://schemas.openxmlformats.org/officeDocument/2006/relationships/slideLayout" Target="../slideLayouts/slideLayout2068.xml"/><Relationship Id="rId22" Type="http://schemas.openxmlformats.org/officeDocument/2006/relationships/slideLayout" Target="../slideLayouts/slideLayout2076.xml"/><Relationship Id="rId27" Type="http://schemas.openxmlformats.org/officeDocument/2006/relationships/slideLayout" Target="../slideLayouts/slideLayout2081.xml"/><Relationship Id="rId30" Type="http://schemas.openxmlformats.org/officeDocument/2006/relationships/slideLayout" Target="../slideLayouts/slideLayout2084.xml"/><Relationship Id="rId35" Type="http://schemas.openxmlformats.org/officeDocument/2006/relationships/slideLayout" Target="../slideLayouts/slideLayout2089.xml"/><Relationship Id="rId43" Type="http://schemas.openxmlformats.org/officeDocument/2006/relationships/slideLayout" Target="../slideLayouts/slideLayout2097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7.xml"/><Relationship Id="rId13" Type="http://schemas.openxmlformats.org/officeDocument/2006/relationships/slideLayout" Target="../slideLayouts/slideLayout2112.xml"/><Relationship Id="rId18" Type="http://schemas.openxmlformats.org/officeDocument/2006/relationships/theme" Target="../theme/theme101.xml"/><Relationship Id="rId3" Type="http://schemas.openxmlformats.org/officeDocument/2006/relationships/slideLayout" Target="../slideLayouts/slideLayout2102.xml"/><Relationship Id="rId7" Type="http://schemas.openxmlformats.org/officeDocument/2006/relationships/slideLayout" Target="../slideLayouts/slideLayout2106.xml"/><Relationship Id="rId12" Type="http://schemas.openxmlformats.org/officeDocument/2006/relationships/slideLayout" Target="../slideLayouts/slideLayout2111.xml"/><Relationship Id="rId17" Type="http://schemas.openxmlformats.org/officeDocument/2006/relationships/slideLayout" Target="../slideLayouts/slideLayout2116.xml"/><Relationship Id="rId2" Type="http://schemas.openxmlformats.org/officeDocument/2006/relationships/slideLayout" Target="../slideLayouts/slideLayout2101.xml"/><Relationship Id="rId16" Type="http://schemas.openxmlformats.org/officeDocument/2006/relationships/slideLayout" Target="../slideLayouts/slideLayout2115.xml"/><Relationship Id="rId1" Type="http://schemas.openxmlformats.org/officeDocument/2006/relationships/slideLayout" Target="../slideLayouts/slideLayout2100.xml"/><Relationship Id="rId6" Type="http://schemas.openxmlformats.org/officeDocument/2006/relationships/slideLayout" Target="../slideLayouts/slideLayout2105.xml"/><Relationship Id="rId11" Type="http://schemas.openxmlformats.org/officeDocument/2006/relationships/slideLayout" Target="../slideLayouts/slideLayout2110.xml"/><Relationship Id="rId5" Type="http://schemas.openxmlformats.org/officeDocument/2006/relationships/slideLayout" Target="../slideLayouts/slideLayout2104.xml"/><Relationship Id="rId15" Type="http://schemas.openxmlformats.org/officeDocument/2006/relationships/slideLayout" Target="../slideLayouts/slideLayout2114.xml"/><Relationship Id="rId10" Type="http://schemas.openxmlformats.org/officeDocument/2006/relationships/slideLayout" Target="../slideLayouts/slideLayout2109.xml"/><Relationship Id="rId4" Type="http://schemas.openxmlformats.org/officeDocument/2006/relationships/slideLayout" Target="../slideLayouts/slideLayout2103.xml"/><Relationship Id="rId9" Type="http://schemas.openxmlformats.org/officeDocument/2006/relationships/slideLayout" Target="../slideLayouts/slideLayout2108.xml"/><Relationship Id="rId14" Type="http://schemas.openxmlformats.org/officeDocument/2006/relationships/slideLayout" Target="../slideLayouts/slideLayout2113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4.xml"/><Relationship Id="rId13" Type="http://schemas.openxmlformats.org/officeDocument/2006/relationships/slideLayout" Target="../slideLayouts/slideLayout2129.xml"/><Relationship Id="rId18" Type="http://schemas.openxmlformats.org/officeDocument/2006/relationships/slideLayout" Target="../slideLayouts/slideLayout2134.xml"/><Relationship Id="rId3" Type="http://schemas.openxmlformats.org/officeDocument/2006/relationships/slideLayout" Target="../slideLayouts/slideLayout2119.xml"/><Relationship Id="rId21" Type="http://schemas.openxmlformats.org/officeDocument/2006/relationships/slideLayout" Target="../slideLayouts/slideLayout2137.xml"/><Relationship Id="rId7" Type="http://schemas.openxmlformats.org/officeDocument/2006/relationships/slideLayout" Target="../slideLayouts/slideLayout2123.xml"/><Relationship Id="rId12" Type="http://schemas.openxmlformats.org/officeDocument/2006/relationships/slideLayout" Target="../slideLayouts/slideLayout2128.xml"/><Relationship Id="rId17" Type="http://schemas.openxmlformats.org/officeDocument/2006/relationships/slideLayout" Target="../slideLayouts/slideLayout2133.xml"/><Relationship Id="rId2" Type="http://schemas.openxmlformats.org/officeDocument/2006/relationships/slideLayout" Target="../slideLayouts/slideLayout2118.xml"/><Relationship Id="rId16" Type="http://schemas.openxmlformats.org/officeDocument/2006/relationships/slideLayout" Target="../slideLayouts/slideLayout2132.xml"/><Relationship Id="rId20" Type="http://schemas.openxmlformats.org/officeDocument/2006/relationships/slideLayout" Target="../slideLayouts/slideLayout2136.xml"/><Relationship Id="rId1" Type="http://schemas.openxmlformats.org/officeDocument/2006/relationships/slideLayout" Target="../slideLayouts/slideLayout2117.xml"/><Relationship Id="rId6" Type="http://schemas.openxmlformats.org/officeDocument/2006/relationships/slideLayout" Target="../slideLayouts/slideLayout2122.xml"/><Relationship Id="rId11" Type="http://schemas.openxmlformats.org/officeDocument/2006/relationships/slideLayout" Target="../slideLayouts/slideLayout2127.xml"/><Relationship Id="rId5" Type="http://schemas.openxmlformats.org/officeDocument/2006/relationships/slideLayout" Target="../slideLayouts/slideLayout2121.xml"/><Relationship Id="rId15" Type="http://schemas.openxmlformats.org/officeDocument/2006/relationships/slideLayout" Target="../slideLayouts/slideLayout2131.xml"/><Relationship Id="rId10" Type="http://schemas.openxmlformats.org/officeDocument/2006/relationships/slideLayout" Target="../slideLayouts/slideLayout2126.xml"/><Relationship Id="rId19" Type="http://schemas.openxmlformats.org/officeDocument/2006/relationships/slideLayout" Target="../slideLayouts/slideLayout2135.xml"/><Relationship Id="rId4" Type="http://schemas.openxmlformats.org/officeDocument/2006/relationships/slideLayout" Target="../slideLayouts/slideLayout2120.xml"/><Relationship Id="rId9" Type="http://schemas.openxmlformats.org/officeDocument/2006/relationships/slideLayout" Target="../slideLayouts/slideLayout2125.xml"/><Relationship Id="rId14" Type="http://schemas.openxmlformats.org/officeDocument/2006/relationships/slideLayout" Target="../slideLayouts/slideLayout2130.xml"/><Relationship Id="rId22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5.xml"/><Relationship Id="rId13" Type="http://schemas.openxmlformats.org/officeDocument/2006/relationships/slideLayout" Target="../slideLayouts/slideLayout2150.xml"/><Relationship Id="rId18" Type="http://schemas.openxmlformats.org/officeDocument/2006/relationships/slideLayout" Target="../slideLayouts/slideLayout2155.xml"/><Relationship Id="rId26" Type="http://schemas.openxmlformats.org/officeDocument/2006/relationships/slideLayout" Target="../slideLayouts/slideLayout2163.xml"/><Relationship Id="rId3" Type="http://schemas.openxmlformats.org/officeDocument/2006/relationships/slideLayout" Target="../slideLayouts/slideLayout2140.xml"/><Relationship Id="rId21" Type="http://schemas.openxmlformats.org/officeDocument/2006/relationships/slideLayout" Target="../slideLayouts/slideLayout2158.xml"/><Relationship Id="rId34" Type="http://schemas.openxmlformats.org/officeDocument/2006/relationships/slideLayout" Target="../slideLayouts/slideLayout2171.xml"/><Relationship Id="rId7" Type="http://schemas.openxmlformats.org/officeDocument/2006/relationships/slideLayout" Target="../slideLayouts/slideLayout2144.xml"/><Relationship Id="rId12" Type="http://schemas.openxmlformats.org/officeDocument/2006/relationships/slideLayout" Target="../slideLayouts/slideLayout2149.xml"/><Relationship Id="rId17" Type="http://schemas.openxmlformats.org/officeDocument/2006/relationships/slideLayout" Target="../slideLayouts/slideLayout2154.xml"/><Relationship Id="rId25" Type="http://schemas.openxmlformats.org/officeDocument/2006/relationships/slideLayout" Target="../slideLayouts/slideLayout2162.xml"/><Relationship Id="rId33" Type="http://schemas.openxmlformats.org/officeDocument/2006/relationships/slideLayout" Target="../slideLayouts/slideLayout2170.xml"/><Relationship Id="rId38" Type="http://schemas.openxmlformats.org/officeDocument/2006/relationships/theme" Target="../theme/theme103.xml"/><Relationship Id="rId2" Type="http://schemas.openxmlformats.org/officeDocument/2006/relationships/slideLayout" Target="../slideLayouts/slideLayout2139.xml"/><Relationship Id="rId16" Type="http://schemas.openxmlformats.org/officeDocument/2006/relationships/slideLayout" Target="../slideLayouts/slideLayout2153.xml"/><Relationship Id="rId20" Type="http://schemas.openxmlformats.org/officeDocument/2006/relationships/slideLayout" Target="../slideLayouts/slideLayout2157.xml"/><Relationship Id="rId29" Type="http://schemas.openxmlformats.org/officeDocument/2006/relationships/slideLayout" Target="../slideLayouts/slideLayout2166.xml"/><Relationship Id="rId1" Type="http://schemas.openxmlformats.org/officeDocument/2006/relationships/slideLayout" Target="../slideLayouts/slideLayout2138.xml"/><Relationship Id="rId6" Type="http://schemas.openxmlformats.org/officeDocument/2006/relationships/slideLayout" Target="../slideLayouts/slideLayout2143.xml"/><Relationship Id="rId11" Type="http://schemas.openxmlformats.org/officeDocument/2006/relationships/slideLayout" Target="../slideLayouts/slideLayout2148.xml"/><Relationship Id="rId24" Type="http://schemas.openxmlformats.org/officeDocument/2006/relationships/slideLayout" Target="../slideLayouts/slideLayout2161.xml"/><Relationship Id="rId32" Type="http://schemas.openxmlformats.org/officeDocument/2006/relationships/slideLayout" Target="../slideLayouts/slideLayout2169.xml"/><Relationship Id="rId37" Type="http://schemas.openxmlformats.org/officeDocument/2006/relationships/slideLayout" Target="../slideLayouts/slideLayout2174.xml"/><Relationship Id="rId5" Type="http://schemas.openxmlformats.org/officeDocument/2006/relationships/slideLayout" Target="../slideLayouts/slideLayout2142.xml"/><Relationship Id="rId15" Type="http://schemas.openxmlformats.org/officeDocument/2006/relationships/slideLayout" Target="../slideLayouts/slideLayout2152.xml"/><Relationship Id="rId23" Type="http://schemas.openxmlformats.org/officeDocument/2006/relationships/slideLayout" Target="../slideLayouts/slideLayout2160.xml"/><Relationship Id="rId28" Type="http://schemas.openxmlformats.org/officeDocument/2006/relationships/slideLayout" Target="../slideLayouts/slideLayout2165.xml"/><Relationship Id="rId36" Type="http://schemas.openxmlformats.org/officeDocument/2006/relationships/slideLayout" Target="../slideLayouts/slideLayout2173.xml"/><Relationship Id="rId10" Type="http://schemas.openxmlformats.org/officeDocument/2006/relationships/slideLayout" Target="../slideLayouts/slideLayout2147.xml"/><Relationship Id="rId19" Type="http://schemas.openxmlformats.org/officeDocument/2006/relationships/slideLayout" Target="../slideLayouts/slideLayout2156.xml"/><Relationship Id="rId31" Type="http://schemas.openxmlformats.org/officeDocument/2006/relationships/slideLayout" Target="../slideLayouts/slideLayout2168.xml"/><Relationship Id="rId4" Type="http://schemas.openxmlformats.org/officeDocument/2006/relationships/slideLayout" Target="../slideLayouts/slideLayout2141.xml"/><Relationship Id="rId9" Type="http://schemas.openxmlformats.org/officeDocument/2006/relationships/slideLayout" Target="../slideLayouts/slideLayout2146.xml"/><Relationship Id="rId14" Type="http://schemas.openxmlformats.org/officeDocument/2006/relationships/slideLayout" Target="../slideLayouts/slideLayout2151.xml"/><Relationship Id="rId22" Type="http://schemas.openxmlformats.org/officeDocument/2006/relationships/slideLayout" Target="../slideLayouts/slideLayout2159.xml"/><Relationship Id="rId27" Type="http://schemas.openxmlformats.org/officeDocument/2006/relationships/slideLayout" Target="../slideLayouts/slideLayout2164.xml"/><Relationship Id="rId30" Type="http://schemas.openxmlformats.org/officeDocument/2006/relationships/slideLayout" Target="../slideLayouts/slideLayout2167.xml"/><Relationship Id="rId35" Type="http://schemas.openxmlformats.org/officeDocument/2006/relationships/slideLayout" Target="../slideLayouts/slideLayout2172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2.xml"/><Relationship Id="rId13" Type="http://schemas.openxmlformats.org/officeDocument/2006/relationships/theme" Target="../theme/theme104.xml"/><Relationship Id="rId3" Type="http://schemas.openxmlformats.org/officeDocument/2006/relationships/slideLayout" Target="../slideLayouts/slideLayout2177.xml"/><Relationship Id="rId7" Type="http://schemas.openxmlformats.org/officeDocument/2006/relationships/slideLayout" Target="../slideLayouts/slideLayout2181.xml"/><Relationship Id="rId12" Type="http://schemas.openxmlformats.org/officeDocument/2006/relationships/slideLayout" Target="../slideLayouts/slideLayout2186.xml"/><Relationship Id="rId2" Type="http://schemas.openxmlformats.org/officeDocument/2006/relationships/slideLayout" Target="../slideLayouts/slideLayout2176.xml"/><Relationship Id="rId1" Type="http://schemas.openxmlformats.org/officeDocument/2006/relationships/slideLayout" Target="../slideLayouts/slideLayout2175.xml"/><Relationship Id="rId6" Type="http://schemas.openxmlformats.org/officeDocument/2006/relationships/slideLayout" Target="../slideLayouts/slideLayout2180.xml"/><Relationship Id="rId11" Type="http://schemas.openxmlformats.org/officeDocument/2006/relationships/slideLayout" Target="../slideLayouts/slideLayout2185.xml"/><Relationship Id="rId5" Type="http://schemas.openxmlformats.org/officeDocument/2006/relationships/slideLayout" Target="../slideLayouts/slideLayout2179.xml"/><Relationship Id="rId10" Type="http://schemas.openxmlformats.org/officeDocument/2006/relationships/slideLayout" Target="../slideLayouts/slideLayout2184.xml"/><Relationship Id="rId4" Type="http://schemas.openxmlformats.org/officeDocument/2006/relationships/slideLayout" Target="../slideLayouts/slideLayout2178.xml"/><Relationship Id="rId9" Type="http://schemas.openxmlformats.org/officeDocument/2006/relationships/slideLayout" Target="../slideLayouts/slideLayout2183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4.xml"/><Relationship Id="rId13" Type="http://schemas.openxmlformats.org/officeDocument/2006/relationships/slideLayout" Target="../slideLayouts/slideLayout2199.xml"/><Relationship Id="rId18" Type="http://schemas.openxmlformats.org/officeDocument/2006/relationships/theme" Target="../theme/theme105.xml"/><Relationship Id="rId3" Type="http://schemas.openxmlformats.org/officeDocument/2006/relationships/slideLayout" Target="../slideLayouts/slideLayout2189.xml"/><Relationship Id="rId7" Type="http://schemas.openxmlformats.org/officeDocument/2006/relationships/slideLayout" Target="../slideLayouts/slideLayout2193.xml"/><Relationship Id="rId12" Type="http://schemas.openxmlformats.org/officeDocument/2006/relationships/slideLayout" Target="../slideLayouts/slideLayout2198.xml"/><Relationship Id="rId17" Type="http://schemas.openxmlformats.org/officeDocument/2006/relationships/slideLayout" Target="../slideLayouts/slideLayout2203.xml"/><Relationship Id="rId2" Type="http://schemas.openxmlformats.org/officeDocument/2006/relationships/slideLayout" Target="../slideLayouts/slideLayout2188.xml"/><Relationship Id="rId16" Type="http://schemas.openxmlformats.org/officeDocument/2006/relationships/slideLayout" Target="../slideLayouts/slideLayout2202.xml"/><Relationship Id="rId1" Type="http://schemas.openxmlformats.org/officeDocument/2006/relationships/slideLayout" Target="../slideLayouts/slideLayout2187.xml"/><Relationship Id="rId6" Type="http://schemas.openxmlformats.org/officeDocument/2006/relationships/slideLayout" Target="../slideLayouts/slideLayout2192.xml"/><Relationship Id="rId11" Type="http://schemas.openxmlformats.org/officeDocument/2006/relationships/slideLayout" Target="../slideLayouts/slideLayout2197.xml"/><Relationship Id="rId5" Type="http://schemas.openxmlformats.org/officeDocument/2006/relationships/slideLayout" Target="../slideLayouts/slideLayout2191.xml"/><Relationship Id="rId15" Type="http://schemas.openxmlformats.org/officeDocument/2006/relationships/slideLayout" Target="../slideLayouts/slideLayout2201.xml"/><Relationship Id="rId10" Type="http://schemas.openxmlformats.org/officeDocument/2006/relationships/slideLayout" Target="../slideLayouts/slideLayout2196.xml"/><Relationship Id="rId4" Type="http://schemas.openxmlformats.org/officeDocument/2006/relationships/slideLayout" Target="../slideLayouts/slideLayout2190.xml"/><Relationship Id="rId9" Type="http://schemas.openxmlformats.org/officeDocument/2006/relationships/slideLayout" Target="../slideLayouts/slideLayout2195.xml"/><Relationship Id="rId14" Type="http://schemas.openxmlformats.org/officeDocument/2006/relationships/slideLayout" Target="../slideLayouts/slideLayout2200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1.xml"/><Relationship Id="rId13" Type="http://schemas.openxmlformats.org/officeDocument/2006/relationships/slideLayout" Target="../slideLayouts/slideLayout2216.xml"/><Relationship Id="rId18" Type="http://schemas.openxmlformats.org/officeDocument/2006/relationships/slideLayout" Target="../slideLayouts/slideLayout2221.xml"/><Relationship Id="rId3" Type="http://schemas.openxmlformats.org/officeDocument/2006/relationships/slideLayout" Target="../slideLayouts/slideLayout2206.xml"/><Relationship Id="rId21" Type="http://schemas.openxmlformats.org/officeDocument/2006/relationships/theme" Target="../theme/theme106.xml"/><Relationship Id="rId7" Type="http://schemas.openxmlformats.org/officeDocument/2006/relationships/slideLayout" Target="../slideLayouts/slideLayout2210.xml"/><Relationship Id="rId12" Type="http://schemas.openxmlformats.org/officeDocument/2006/relationships/slideLayout" Target="../slideLayouts/slideLayout2215.xml"/><Relationship Id="rId17" Type="http://schemas.openxmlformats.org/officeDocument/2006/relationships/slideLayout" Target="../slideLayouts/slideLayout2220.xml"/><Relationship Id="rId2" Type="http://schemas.openxmlformats.org/officeDocument/2006/relationships/slideLayout" Target="../slideLayouts/slideLayout2205.xml"/><Relationship Id="rId16" Type="http://schemas.openxmlformats.org/officeDocument/2006/relationships/slideLayout" Target="../slideLayouts/slideLayout2219.xml"/><Relationship Id="rId20" Type="http://schemas.openxmlformats.org/officeDocument/2006/relationships/slideLayout" Target="../slideLayouts/slideLayout2223.xml"/><Relationship Id="rId1" Type="http://schemas.openxmlformats.org/officeDocument/2006/relationships/slideLayout" Target="../slideLayouts/slideLayout2204.xml"/><Relationship Id="rId6" Type="http://schemas.openxmlformats.org/officeDocument/2006/relationships/slideLayout" Target="../slideLayouts/slideLayout2209.xml"/><Relationship Id="rId11" Type="http://schemas.openxmlformats.org/officeDocument/2006/relationships/slideLayout" Target="../slideLayouts/slideLayout2214.xml"/><Relationship Id="rId5" Type="http://schemas.openxmlformats.org/officeDocument/2006/relationships/slideLayout" Target="../slideLayouts/slideLayout2208.xml"/><Relationship Id="rId15" Type="http://schemas.openxmlformats.org/officeDocument/2006/relationships/slideLayout" Target="../slideLayouts/slideLayout2218.xml"/><Relationship Id="rId10" Type="http://schemas.openxmlformats.org/officeDocument/2006/relationships/slideLayout" Target="../slideLayouts/slideLayout2213.xml"/><Relationship Id="rId19" Type="http://schemas.openxmlformats.org/officeDocument/2006/relationships/slideLayout" Target="../slideLayouts/slideLayout2222.xml"/><Relationship Id="rId4" Type="http://schemas.openxmlformats.org/officeDocument/2006/relationships/slideLayout" Target="../slideLayouts/slideLayout2207.xml"/><Relationship Id="rId9" Type="http://schemas.openxmlformats.org/officeDocument/2006/relationships/slideLayout" Target="../slideLayouts/slideLayout2212.xml"/><Relationship Id="rId14" Type="http://schemas.openxmlformats.org/officeDocument/2006/relationships/slideLayout" Target="../slideLayouts/slideLayout2217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1.xml"/><Relationship Id="rId13" Type="http://schemas.openxmlformats.org/officeDocument/2006/relationships/slideLayout" Target="../slideLayouts/slideLayout2236.xml"/><Relationship Id="rId18" Type="http://schemas.openxmlformats.org/officeDocument/2006/relationships/slideLayout" Target="../slideLayouts/slideLayout2241.xml"/><Relationship Id="rId3" Type="http://schemas.openxmlformats.org/officeDocument/2006/relationships/slideLayout" Target="../slideLayouts/slideLayout2226.xml"/><Relationship Id="rId21" Type="http://schemas.openxmlformats.org/officeDocument/2006/relationships/slideLayout" Target="../slideLayouts/slideLayout2244.xml"/><Relationship Id="rId7" Type="http://schemas.openxmlformats.org/officeDocument/2006/relationships/slideLayout" Target="../slideLayouts/slideLayout2230.xml"/><Relationship Id="rId12" Type="http://schemas.openxmlformats.org/officeDocument/2006/relationships/slideLayout" Target="../slideLayouts/slideLayout2235.xml"/><Relationship Id="rId17" Type="http://schemas.openxmlformats.org/officeDocument/2006/relationships/slideLayout" Target="../slideLayouts/slideLayout2240.xml"/><Relationship Id="rId2" Type="http://schemas.openxmlformats.org/officeDocument/2006/relationships/slideLayout" Target="../slideLayouts/slideLayout2225.xml"/><Relationship Id="rId16" Type="http://schemas.openxmlformats.org/officeDocument/2006/relationships/slideLayout" Target="../slideLayouts/slideLayout2239.xml"/><Relationship Id="rId20" Type="http://schemas.openxmlformats.org/officeDocument/2006/relationships/slideLayout" Target="../slideLayouts/slideLayout2243.xml"/><Relationship Id="rId1" Type="http://schemas.openxmlformats.org/officeDocument/2006/relationships/slideLayout" Target="../slideLayouts/slideLayout2224.xml"/><Relationship Id="rId6" Type="http://schemas.openxmlformats.org/officeDocument/2006/relationships/slideLayout" Target="../slideLayouts/slideLayout2229.xml"/><Relationship Id="rId11" Type="http://schemas.openxmlformats.org/officeDocument/2006/relationships/slideLayout" Target="../slideLayouts/slideLayout2234.xml"/><Relationship Id="rId5" Type="http://schemas.openxmlformats.org/officeDocument/2006/relationships/slideLayout" Target="../slideLayouts/slideLayout2228.xml"/><Relationship Id="rId15" Type="http://schemas.openxmlformats.org/officeDocument/2006/relationships/slideLayout" Target="../slideLayouts/slideLayout2238.xml"/><Relationship Id="rId10" Type="http://schemas.openxmlformats.org/officeDocument/2006/relationships/slideLayout" Target="../slideLayouts/slideLayout2233.xml"/><Relationship Id="rId19" Type="http://schemas.openxmlformats.org/officeDocument/2006/relationships/slideLayout" Target="../slideLayouts/slideLayout2242.xml"/><Relationship Id="rId4" Type="http://schemas.openxmlformats.org/officeDocument/2006/relationships/slideLayout" Target="../slideLayouts/slideLayout2227.xml"/><Relationship Id="rId9" Type="http://schemas.openxmlformats.org/officeDocument/2006/relationships/slideLayout" Target="../slideLayouts/slideLayout2232.xml"/><Relationship Id="rId14" Type="http://schemas.openxmlformats.org/officeDocument/2006/relationships/slideLayout" Target="../slideLayouts/slideLayout2237.xml"/><Relationship Id="rId22" Type="http://schemas.openxmlformats.org/officeDocument/2006/relationships/theme" Target="../theme/theme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59.xml"/><Relationship Id="rId16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20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19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Relationship Id="rId2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18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64.xml"/><Relationship Id="rId21" Type="http://schemas.openxmlformats.org/officeDocument/2006/relationships/theme" Target="../theme/theme23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77.xml"/><Relationship Id="rId20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71.xml"/><Relationship Id="rId19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26" Type="http://schemas.openxmlformats.org/officeDocument/2006/relationships/slideLayout" Target="../slideLayouts/slideLayout407.xml"/><Relationship Id="rId39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384.xml"/><Relationship Id="rId21" Type="http://schemas.openxmlformats.org/officeDocument/2006/relationships/slideLayout" Target="../slideLayouts/slideLayout402.xml"/><Relationship Id="rId34" Type="http://schemas.openxmlformats.org/officeDocument/2006/relationships/slideLayout" Target="../slideLayouts/slideLayout415.xml"/><Relationship Id="rId42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slideLayout" Target="../slideLayouts/slideLayout406.xml"/><Relationship Id="rId33" Type="http://schemas.openxmlformats.org/officeDocument/2006/relationships/slideLayout" Target="../slideLayouts/slideLayout414.xml"/><Relationship Id="rId38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383.xml"/><Relationship Id="rId16" Type="http://schemas.openxmlformats.org/officeDocument/2006/relationships/slideLayout" Target="../slideLayouts/slideLayout397.xml"/><Relationship Id="rId20" Type="http://schemas.openxmlformats.org/officeDocument/2006/relationships/slideLayout" Target="../slideLayouts/slideLayout401.xml"/><Relationship Id="rId29" Type="http://schemas.openxmlformats.org/officeDocument/2006/relationships/slideLayout" Target="../slideLayouts/slideLayout410.xml"/><Relationship Id="rId41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24" Type="http://schemas.openxmlformats.org/officeDocument/2006/relationships/slideLayout" Target="../slideLayouts/slideLayout405.xml"/><Relationship Id="rId32" Type="http://schemas.openxmlformats.org/officeDocument/2006/relationships/slideLayout" Target="../slideLayouts/slideLayout413.xml"/><Relationship Id="rId37" Type="http://schemas.openxmlformats.org/officeDocument/2006/relationships/slideLayout" Target="../slideLayouts/slideLayout418.xml"/><Relationship Id="rId40" Type="http://schemas.openxmlformats.org/officeDocument/2006/relationships/slideLayout" Target="../slideLayouts/slideLayout421.xml"/><Relationship Id="rId45" Type="http://schemas.openxmlformats.org/officeDocument/2006/relationships/theme" Target="../theme/theme24.xml"/><Relationship Id="rId5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28" Type="http://schemas.openxmlformats.org/officeDocument/2006/relationships/slideLayout" Target="../slideLayouts/slideLayout409.xml"/><Relationship Id="rId36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391.xml"/><Relationship Id="rId19" Type="http://schemas.openxmlformats.org/officeDocument/2006/relationships/slideLayout" Target="../slideLayouts/slideLayout400.xml"/><Relationship Id="rId31" Type="http://schemas.openxmlformats.org/officeDocument/2006/relationships/slideLayout" Target="../slideLayouts/slideLayout412.xml"/><Relationship Id="rId44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slideLayout" Target="../slideLayouts/slideLayout395.xml"/><Relationship Id="rId22" Type="http://schemas.openxmlformats.org/officeDocument/2006/relationships/slideLayout" Target="../slideLayouts/slideLayout403.xml"/><Relationship Id="rId27" Type="http://schemas.openxmlformats.org/officeDocument/2006/relationships/slideLayout" Target="../slideLayouts/slideLayout408.xml"/><Relationship Id="rId30" Type="http://schemas.openxmlformats.org/officeDocument/2006/relationships/slideLayout" Target="../slideLayouts/slideLayout411.xml"/><Relationship Id="rId35" Type="http://schemas.openxmlformats.org/officeDocument/2006/relationships/slideLayout" Target="../slideLayouts/slideLayout416.xml"/><Relationship Id="rId43" Type="http://schemas.openxmlformats.org/officeDocument/2006/relationships/slideLayout" Target="../slideLayouts/slideLayout4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slideLayout" Target="../slideLayouts/slideLayout438.xml"/><Relationship Id="rId18" Type="http://schemas.openxmlformats.org/officeDocument/2006/relationships/slideLayout" Target="../slideLayouts/slideLayout443.xml"/><Relationship Id="rId26" Type="http://schemas.openxmlformats.org/officeDocument/2006/relationships/slideLayout" Target="../slideLayouts/slideLayout451.xml"/><Relationship Id="rId39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28.xml"/><Relationship Id="rId21" Type="http://schemas.openxmlformats.org/officeDocument/2006/relationships/slideLayout" Target="../slideLayouts/slideLayout446.xml"/><Relationship Id="rId34" Type="http://schemas.openxmlformats.org/officeDocument/2006/relationships/slideLayout" Target="../slideLayouts/slideLayout459.xml"/><Relationship Id="rId42" Type="http://schemas.openxmlformats.org/officeDocument/2006/relationships/slideLayout" Target="../slideLayouts/slideLayout467.xml"/><Relationship Id="rId47" Type="http://schemas.openxmlformats.org/officeDocument/2006/relationships/theme" Target="../theme/theme25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17" Type="http://schemas.openxmlformats.org/officeDocument/2006/relationships/slideLayout" Target="../slideLayouts/slideLayout442.xml"/><Relationship Id="rId25" Type="http://schemas.openxmlformats.org/officeDocument/2006/relationships/slideLayout" Target="../slideLayouts/slideLayout450.xml"/><Relationship Id="rId33" Type="http://schemas.openxmlformats.org/officeDocument/2006/relationships/slideLayout" Target="../slideLayouts/slideLayout458.xml"/><Relationship Id="rId38" Type="http://schemas.openxmlformats.org/officeDocument/2006/relationships/slideLayout" Target="../slideLayouts/slideLayout463.xml"/><Relationship Id="rId46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27.xml"/><Relationship Id="rId16" Type="http://schemas.openxmlformats.org/officeDocument/2006/relationships/slideLayout" Target="../slideLayouts/slideLayout441.xml"/><Relationship Id="rId20" Type="http://schemas.openxmlformats.org/officeDocument/2006/relationships/slideLayout" Target="../slideLayouts/slideLayout445.xml"/><Relationship Id="rId29" Type="http://schemas.openxmlformats.org/officeDocument/2006/relationships/slideLayout" Target="../slideLayouts/slideLayout454.xml"/><Relationship Id="rId41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24" Type="http://schemas.openxmlformats.org/officeDocument/2006/relationships/slideLayout" Target="../slideLayouts/slideLayout449.xml"/><Relationship Id="rId32" Type="http://schemas.openxmlformats.org/officeDocument/2006/relationships/slideLayout" Target="../slideLayouts/slideLayout457.xml"/><Relationship Id="rId37" Type="http://schemas.openxmlformats.org/officeDocument/2006/relationships/slideLayout" Target="../slideLayouts/slideLayout462.xml"/><Relationship Id="rId40" Type="http://schemas.openxmlformats.org/officeDocument/2006/relationships/slideLayout" Target="../slideLayouts/slideLayout465.xml"/><Relationship Id="rId45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30.xml"/><Relationship Id="rId15" Type="http://schemas.openxmlformats.org/officeDocument/2006/relationships/slideLayout" Target="../slideLayouts/slideLayout440.xml"/><Relationship Id="rId23" Type="http://schemas.openxmlformats.org/officeDocument/2006/relationships/slideLayout" Target="../slideLayouts/slideLayout448.xml"/><Relationship Id="rId28" Type="http://schemas.openxmlformats.org/officeDocument/2006/relationships/slideLayout" Target="../slideLayouts/slideLayout453.xml"/><Relationship Id="rId36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35.xml"/><Relationship Id="rId19" Type="http://schemas.openxmlformats.org/officeDocument/2006/relationships/slideLayout" Target="../slideLayouts/slideLayout444.xml"/><Relationship Id="rId31" Type="http://schemas.openxmlformats.org/officeDocument/2006/relationships/slideLayout" Target="../slideLayouts/slideLayout456.xml"/><Relationship Id="rId44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slideLayout" Target="../slideLayouts/slideLayout439.xml"/><Relationship Id="rId22" Type="http://schemas.openxmlformats.org/officeDocument/2006/relationships/slideLayout" Target="../slideLayouts/slideLayout447.xml"/><Relationship Id="rId27" Type="http://schemas.openxmlformats.org/officeDocument/2006/relationships/slideLayout" Target="../slideLayouts/slideLayout452.xml"/><Relationship Id="rId30" Type="http://schemas.openxmlformats.org/officeDocument/2006/relationships/slideLayout" Target="../slideLayouts/slideLayout455.xml"/><Relationship Id="rId35" Type="http://schemas.openxmlformats.org/officeDocument/2006/relationships/slideLayout" Target="../slideLayouts/slideLayout460.xml"/><Relationship Id="rId43" Type="http://schemas.openxmlformats.org/officeDocument/2006/relationships/slideLayout" Target="../slideLayouts/slideLayout46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4.xml"/><Relationship Id="rId18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74.xml"/><Relationship Id="rId21" Type="http://schemas.openxmlformats.org/officeDocument/2006/relationships/theme" Target="../theme/theme26.xml"/><Relationship Id="rId7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83.xml"/><Relationship Id="rId17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73.xml"/><Relationship Id="rId16" Type="http://schemas.openxmlformats.org/officeDocument/2006/relationships/slideLayout" Target="../slideLayouts/slideLayout487.xml"/><Relationship Id="rId20" Type="http://schemas.openxmlformats.org/officeDocument/2006/relationships/slideLayout" Target="../slideLayouts/slideLayout491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5" Type="http://schemas.openxmlformats.org/officeDocument/2006/relationships/slideLayout" Target="../slideLayouts/slideLayout486.xml"/><Relationship Id="rId10" Type="http://schemas.openxmlformats.org/officeDocument/2006/relationships/slideLayout" Target="../slideLayouts/slideLayout481.xml"/><Relationship Id="rId19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Relationship Id="rId14" Type="http://schemas.openxmlformats.org/officeDocument/2006/relationships/slideLayout" Target="../slideLayouts/slideLayout4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4.xml"/><Relationship Id="rId7" Type="http://schemas.openxmlformats.org/officeDocument/2006/relationships/slideLayout" Target="../slideLayouts/slideLayout498.xml"/><Relationship Id="rId12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slideLayout" Target="../slideLayouts/slideLayout517.xml"/><Relationship Id="rId18" Type="http://schemas.openxmlformats.org/officeDocument/2006/relationships/theme" Target="../theme/theme28.xml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17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06.xml"/><Relationship Id="rId16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5" Type="http://schemas.openxmlformats.org/officeDocument/2006/relationships/slideLayout" Target="../slideLayouts/slideLayout51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slideLayout" Target="../slideLayouts/slideLayout51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17" Type="http://schemas.openxmlformats.org/officeDocument/2006/relationships/theme" Target="../theme/theme29.xml"/><Relationship Id="rId2" Type="http://schemas.openxmlformats.org/officeDocument/2006/relationships/slideLayout" Target="../slideLayouts/slideLayout523.xml"/><Relationship Id="rId16" Type="http://schemas.openxmlformats.org/officeDocument/2006/relationships/slideLayout" Target="../slideLayouts/slideLayout537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5" Type="http://schemas.openxmlformats.org/officeDocument/2006/relationships/slideLayout" Target="../slideLayouts/slideLayout53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Relationship Id="rId14" Type="http://schemas.openxmlformats.org/officeDocument/2006/relationships/slideLayout" Target="../slideLayouts/slideLayout5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5.xml"/><Relationship Id="rId13" Type="http://schemas.openxmlformats.org/officeDocument/2006/relationships/slideLayout" Target="../slideLayouts/slideLayout550.xml"/><Relationship Id="rId3" Type="http://schemas.openxmlformats.org/officeDocument/2006/relationships/slideLayout" Target="../slideLayouts/slideLayout540.xml"/><Relationship Id="rId7" Type="http://schemas.openxmlformats.org/officeDocument/2006/relationships/slideLayout" Target="../slideLayouts/slideLayout544.xml"/><Relationship Id="rId12" Type="http://schemas.openxmlformats.org/officeDocument/2006/relationships/slideLayout" Target="../slideLayouts/slideLayout549.xml"/><Relationship Id="rId17" Type="http://schemas.openxmlformats.org/officeDocument/2006/relationships/theme" Target="../theme/theme30.xml"/><Relationship Id="rId2" Type="http://schemas.openxmlformats.org/officeDocument/2006/relationships/slideLayout" Target="../slideLayouts/slideLayout539.xml"/><Relationship Id="rId16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38.xml"/><Relationship Id="rId6" Type="http://schemas.openxmlformats.org/officeDocument/2006/relationships/slideLayout" Target="../slideLayouts/slideLayout543.xml"/><Relationship Id="rId11" Type="http://schemas.openxmlformats.org/officeDocument/2006/relationships/slideLayout" Target="../slideLayouts/slideLayout548.xml"/><Relationship Id="rId5" Type="http://schemas.openxmlformats.org/officeDocument/2006/relationships/slideLayout" Target="../slideLayouts/slideLayout542.xml"/><Relationship Id="rId15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47.xml"/><Relationship Id="rId4" Type="http://schemas.openxmlformats.org/officeDocument/2006/relationships/slideLayout" Target="../slideLayouts/slideLayout541.xml"/><Relationship Id="rId9" Type="http://schemas.openxmlformats.org/officeDocument/2006/relationships/slideLayout" Target="../slideLayouts/slideLayout546.xml"/><Relationship Id="rId14" Type="http://schemas.openxmlformats.org/officeDocument/2006/relationships/slideLayout" Target="../slideLayouts/slideLayout55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1.xml"/><Relationship Id="rId13" Type="http://schemas.openxmlformats.org/officeDocument/2006/relationships/slideLayout" Target="../slideLayouts/slideLayout566.xml"/><Relationship Id="rId18" Type="http://schemas.openxmlformats.org/officeDocument/2006/relationships/theme" Target="../theme/theme31.xml"/><Relationship Id="rId3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60.xml"/><Relationship Id="rId12" Type="http://schemas.openxmlformats.org/officeDocument/2006/relationships/slideLayout" Target="../slideLayouts/slideLayout565.xml"/><Relationship Id="rId17" Type="http://schemas.openxmlformats.org/officeDocument/2006/relationships/slideLayout" Target="../slideLayouts/slideLayout570.xml"/><Relationship Id="rId2" Type="http://schemas.openxmlformats.org/officeDocument/2006/relationships/slideLayout" Target="../slideLayouts/slideLayout555.xml"/><Relationship Id="rId16" Type="http://schemas.openxmlformats.org/officeDocument/2006/relationships/slideLayout" Target="../slideLayouts/slideLayout569.xml"/><Relationship Id="rId1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58.xml"/><Relationship Id="rId1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62.xml"/><Relationship Id="rId14" Type="http://schemas.openxmlformats.org/officeDocument/2006/relationships/slideLayout" Target="../slideLayouts/slideLayout56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8.xml"/><Relationship Id="rId13" Type="http://schemas.openxmlformats.org/officeDocument/2006/relationships/slideLayout" Target="../slideLayouts/slideLayout583.xml"/><Relationship Id="rId18" Type="http://schemas.openxmlformats.org/officeDocument/2006/relationships/slideLayout" Target="../slideLayouts/slideLayout588.xml"/><Relationship Id="rId3" Type="http://schemas.openxmlformats.org/officeDocument/2006/relationships/slideLayout" Target="../slideLayouts/slideLayout573.xml"/><Relationship Id="rId21" Type="http://schemas.openxmlformats.org/officeDocument/2006/relationships/slideLayout" Target="../slideLayouts/slideLayout591.xml"/><Relationship Id="rId7" Type="http://schemas.openxmlformats.org/officeDocument/2006/relationships/slideLayout" Target="../slideLayouts/slideLayout577.xml"/><Relationship Id="rId12" Type="http://schemas.openxmlformats.org/officeDocument/2006/relationships/slideLayout" Target="../slideLayouts/slideLayout582.xml"/><Relationship Id="rId17" Type="http://schemas.openxmlformats.org/officeDocument/2006/relationships/slideLayout" Target="../slideLayouts/slideLayout587.xml"/><Relationship Id="rId2" Type="http://schemas.openxmlformats.org/officeDocument/2006/relationships/slideLayout" Target="../slideLayouts/slideLayout572.xml"/><Relationship Id="rId16" Type="http://schemas.openxmlformats.org/officeDocument/2006/relationships/slideLayout" Target="../slideLayouts/slideLayout586.xml"/><Relationship Id="rId20" Type="http://schemas.openxmlformats.org/officeDocument/2006/relationships/slideLayout" Target="../slideLayouts/slideLayout590.xml"/><Relationship Id="rId1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6.xml"/><Relationship Id="rId11" Type="http://schemas.openxmlformats.org/officeDocument/2006/relationships/slideLayout" Target="../slideLayouts/slideLayout581.xml"/><Relationship Id="rId5" Type="http://schemas.openxmlformats.org/officeDocument/2006/relationships/slideLayout" Target="../slideLayouts/slideLayout575.xml"/><Relationship Id="rId15" Type="http://schemas.openxmlformats.org/officeDocument/2006/relationships/slideLayout" Target="../slideLayouts/slideLayout585.xml"/><Relationship Id="rId10" Type="http://schemas.openxmlformats.org/officeDocument/2006/relationships/slideLayout" Target="../slideLayouts/slideLayout580.xml"/><Relationship Id="rId19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74.xml"/><Relationship Id="rId9" Type="http://schemas.openxmlformats.org/officeDocument/2006/relationships/slideLayout" Target="../slideLayouts/slideLayout579.xml"/><Relationship Id="rId14" Type="http://schemas.openxmlformats.org/officeDocument/2006/relationships/slideLayout" Target="../slideLayouts/slideLayout584.xml"/><Relationship Id="rId2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9.xml"/><Relationship Id="rId13" Type="http://schemas.openxmlformats.org/officeDocument/2006/relationships/slideLayout" Target="../slideLayouts/slideLayout604.xml"/><Relationship Id="rId18" Type="http://schemas.openxmlformats.org/officeDocument/2006/relationships/slideLayout" Target="../slideLayouts/slideLayout609.xml"/><Relationship Id="rId3" Type="http://schemas.openxmlformats.org/officeDocument/2006/relationships/slideLayout" Target="../slideLayouts/slideLayout594.xml"/><Relationship Id="rId21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598.xml"/><Relationship Id="rId12" Type="http://schemas.openxmlformats.org/officeDocument/2006/relationships/slideLayout" Target="../slideLayouts/slideLayout603.xml"/><Relationship Id="rId17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593.xml"/><Relationship Id="rId16" Type="http://schemas.openxmlformats.org/officeDocument/2006/relationships/slideLayout" Target="../slideLayouts/slideLayout607.xml"/><Relationship Id="rId20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592.xml"/><Relationship Id="rId6" Type="http://schemas.openxmlformats.org/officeDocument/2006/relationships/slideLayout" Target="../slideLayouts/slideLayout597.xml"/><Relationship Id="rId11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596.xml"/><Relationship Id="rId15" Type="http://schemas.openxmlformats.org/officeDocument/2006/relationships/slideLayout" Target="../slideLayouts/slideLayout606.xml"/><Relationship Id="rId23" Type="http://schemas.openxmlformats.org/officeDocument/2006/relationships/theme" Target="../theme/theme33.xml"/><Relationship Id="rId10" Type="http://schemas.openxmlformats.org/officeDocument/2006/relationships/slideLayout" Target="../slideLayouts/slideLayout601.xml"/><Relationship Id="rId19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595.xml"/><Relationship Id="rId9" Type="http://schemas.openxmlformats.org/officeDocument/2006/relationships/slideLayout" Target="../slideLayouts/slideLayout600.xml"/><Relationship Id="rId14" Type="http://schemas.openxmlformats.org/officeDocument/2006/relationships/slideLayout" Target="../slideLayouts/slideLayout605.xml"/><Relationship Id="rId22" Type="http://schemas.openxmlformats.org/officeDocument/2006/relationships/slideLayout" Target="../slideLayouts/slideLayout61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1.xml"/><Relationship Id="rId13" Type="http://schemas.openxmlformats.org/officeDocument/2006/relationships/slideLayout" Target="../slideLayouts/slideLayout626.xml"/><Relationship Id="rId18" Type="http://schemas.openxmlformats.org/officeDocument/2006/relationships/slideLayout" Target="../slideLayouts/slideLayout631.xml"/><Relationship Id="rId26" Type="http://schemas.openxmlformats.org/officeDocument/2006/relationships/slideLayout" Target="../slideLayouts/slideLayout639.xml"/><Relationship Id="rId3" Type="http://schemas.openxmlformats.org/officeDocument/2006/relationships/slideLayout" Target="../slideLayouts/slideLayout616.xml"/><Relationship Id="rId21" Type="http://schemas.openxmlformats.org/officeDocument/2006/relationships/slideLayout" Target="../slideLayouts/slideLayout634.xml"/><Relationship Id="rId34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20.xml"/><Relationship Id="rId12" Type="http://schemas.openxmlformats.org/officeDocument/2006/relationships/slideLayout" Target="../slideLayouts/slideLayout625.xml"/><Relationship Id="rId17" Type="http://schemas.openxmlformats.org/officeDocument/2006/relationships/slideLayout" Target="../slideLayouts/slideLayout630.xml"/><Relationship Id="rId25" Type="http://schemas.openxmlformats.org/officeDocument/2006/relationships/slideLayout" Target="../slideLayouts/slideLayout638.xml"/><Relationship Id="rId33" Type="http://schemas.openxmlformats.org/officeDocument/2006/relationships/slideLayout" Target="../slideLayouts/slideLayout646.xml"/><Relationship Id="rId38" Type="http://schemas.openxmlformats.org/officeDocument/2006/relationships/theme" Target="../theme/theme34.xml"/><Relationship Id="rId2" Type="http://schemas.openxmlformats.org/officeDocument/2006/relationships/slideLayout" Target="../slideLayouts/slideLayout615.xml"/><Relationship Id="rId16" Type="http://schemas.openxmlformats.org/officeDocument/2006/relationships/slideLayout" Target="../slideLayouts/slideLayout629.xml"/><Relationship Id="rId20" Type="http://schemas.openxmlformats.org/officeDocument/2006/relationships/slideLayout" Target="../slideLayouts/slideLayout633.xml"/><Relationship Id="rId29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14.xml"/><Relationship Id="rId6" Type="http://schemas.openxmlformats.org/officeDocument/2006/relationships/slideLayout" Target="../slideLayouts/slideLayout619.xml"/><Relationship Id="rId11" Type="http://schemas.openxmlformats.org/officeDocument/2006/relationships/slideLayout" Target="../slideLayouts/slideLayout624.xml"/><Relationship Id="rId24" Type="http://schemas.openxmlformats.org/officeDocument/2006/relationships/slideLayout" Target="../slideLayouts/slideLayout637.xml"/><Relationship Id="rId32" Type="http://schemas.openxmlformats.org/officeDocument/2006/relationships/slideLayout" Target="../slideLayouts/slideLayout645.xml"/><Relationship Id="rId37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18.xml"/><Relationship Id="rId15" Type="http://schemas.openxmlformats.org/officeDocument/2006/relationships/slideLayout" Target="../slideLayouts/slideLayout628.xml"/><Relationship Id="rId23" Type="http://schemas.openxmlformats.org/officeDocument/2006/relationships/slideLayout" Target="../slideLayouts/slideLayout636.xml"/><Relationship Id="rId28" Type="http://schemas.openxmlformats.org/officeDocument/2006/relationships/slideLayout" Target="../slideLayouts/slideLayout641.xml"/><Relationship Id="rId36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23.xml"/><Relationship Id="rId19" Type="http://schemas.openxmlformats.org/officeDocument/2006/relationships/slideLayout" Target="../slideLayouts/slideLayout632.xml"/><Relationship Id="rId31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17.xml"/><Relationship Id="rId9" Type="http://schemas.openxmlformats.org/officeDocument/2006/relationships/slideLayout" Target="../slideLayouts/slideLayout622.xml"/><Relationship Id="rId14" Type="http://schemas.openxmlformats.org/officeDocument/2006/relationships/slideLayout" Target="../slideLayouts/slideLayout627.xml"/><Relationship Id="rId22" Type="http://schemas.openxmlformats.org/officeDocument/2006/relationships/slideLayout" Target="../slideLayouts/slideLayout635.xml"/><Relationship Id="rId27" Type="http://schemas.openxmlformats.org/officeDocument/2006/relationships/slideLayout" Target="../slideLayouts/slideLayout640.xml"/><Relationship Id="rId30" Type="http://schemas.openxmlformats.org/officeDocument/2006/relationships/slideLayout" Target="../slideLayouts/slideLayout643.xml"/><Relationship Id="rId35" Type="http://schemas.openxmlformats.org/officeDocument/2006/relationships/slideLayout" Target="../slideLayouts/slideLayout648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8.xml"/><Relationship Id="rId13" Type="http://schemas.openxmlformats.org/officeDocument/2006/relationships/slideLayout" Target="../slideLayouts/slideLayout663.xml"/><Relationship Id="rId18" Type="http://schemas.openxmlformats.org/officeDocument/2006/relationships/slideLayout" Target="../slideLayouts/slideLayout668.xml"/><Relationship Id="rId26" Type="http://schemas.openxmlformats.org/officeDocument/2006/relationships/slideLayout" Target="../slideLayouts/slideLayout676.xml"/><Relationship Id="rId3" Type="http://schemas.openxmlformats.org/officeDocument/2006/relationships/slideLayout" Target="../slideLayouts/slideLayout653.xml"/><Relationship Id="rId21" Type="http://schemas.openxmlformats.org/officeDocument/2006/relationships/slideLayout" Target="../slideLayouts/slideLayout671.xml"/><Relationship Id="rId34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57.xml"/><Relationship Id="rId12" Type="http://schemas.openxmlformats.org/officeDocument/2006/relationships/slideLayout" Target="../slideLayouts/slideLayout662.xml"/><Relationship Id="rId17" Type="http://schemas.openxmlformats.org/officeDocument/2006/relationships/slideLayout" Target="../slideLayouts/slideLayout667.xml"/><Relationship Id="rId25" Type="http://schemas.openxmlformats.org/officeDocument/2006/relationships/slideLayout" Target="../slideLayouts/slideLayout675.xml"/><Relationship Id="rId33" Type="http://schemas.openxmlformats.org/officeDocument/2006/relationships/slideLayout" Target="../slideLayouts/slideLayout683.xml"/><Relationship Id="rId38" Type="http://schemas.openxmlformats.org/officeDocument/2006/relationships/theme" Target="../theme/theme35.xml"/><Relationship Id="rId2" Type="http://schemas.openxmlformats.org/officeDocument/2006/relationships/slideLayout" Target="../slideLayouts/slideLayout652.xml"/><Relationship Id="rId16" Type="http://schemas.openxmlformats.org/officeDocument/2006/relationships/slideLayout" Target="../slideLayouts/slideLayout666.xml"/><Relationship Id="rId20" Type="http://schemas.openxmlformats.org/officeDocument/2006/relationships/slideLayout" Target="../slideLayouts/slideLayout670.xml"/><Relationship Id="rId29" Type="http://schemas.openxmlformats.org/officeDocument/2006/relationships/slideLayout" Target="../slideLayouts/slideLayout679.xml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1" Type="http://schemas.openxmlformats.org/officeDocument/2006/relationships/slideLayout" Target="../slideLayouts/slideLayout661.xml"/><Relationship Id="rId24" Type="http://schemas.openxmlformats.org/officeDocument/2006/relationships/slideLayout" Target="../slideLayouts/slideLayout674.xml"/><Relationship Id="rId32" Type="http://schemas.openxmlformats.org/officeDocument/2006/relationships/slideLayout" Target="../slideLayouts/slideLayout682.xml"/><Relationship Id="rId37" Type="http://schemas.openxmlformats.org/officeDocument/2006/relationships/slideLayout" Target="../slideLayouts/slideLayout687.xml"/><Relationship Id="rId5" Type="http://schemas.openxmlformats.org/officeDocument/2006/relationships/slideLayout" Target="../slideLayouts/slideLayout655.xml"/><Relationship Id="rId15" Type="http://schemas.openxmlformats.org/officeDocument/2006/relationships/slideLayout" Target="../slideLayouts/slideLayout665.xml"/><Relationship Id="rId23" Type="http://schemas.openxmlformats.org/officeDocument/2006/relationships/slideLayout" Target="../slideLayouts/slideLayout673.xml"/><Relationship Id="rId28" Type="http://schemas.openxmlformats.org/officeDocument/2006/relationships/slideLayout" Target="../slideLayouts/slideLayout678.xml"/><Relationship Id="rId36" Type="http://schemas.openxmlformats.org/officeDocument/2006/relationships/slideLayout" Target="../slideLayouts/slideLayout686.xml"/><Relationship Id="rId10" Type="http://schemas.openxmlformats.org/officeDocument/2006/relationships/slideLayout" Target="../slideLayouts/slideLayout660.xml"/><Relationship Id="rId19" Type="http://schemas.openxmlformats.org/officeDocument/2006/relationships/slideLayout" Target="../slideLayouts/slideLayout669.xml"/><Relationship Id="rId31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Relationship Id="rId14" Type="http://schemas.openxmlformats.org/officeDocument/2006/relationships/slideLayout" Target="../slideLayouts/slideLayout664.xml"/><Relationship Id="rId22" Type="http://schemas.openxmlformats.org/officeDocument/2006/relationships/slideLayout" Target="../slideLayouts/slideLayout672.xml"/><Relationship Id="rId27" Type="http://schemas.openxmlformats.org/officeDocument/2006/relationships/slideLayout" Target="../slideLayouts/slideLayout677.xml"/><Relationship Id="rId30" Type="http://schemas.openxmlformats.org/officeDocument/2006/relationships/slideLayout" Target="../slideLayouts/slideLayout680.xml"/><Relationship Id="rId35" Type="http://schemas.openxmlformats.org/officeDocument/2006/relationships/slideLayout" Target="../slideLayouts/slideLayout68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5.xml"/><Relationship Id="rId13" Type="http://schemas.openxmlformats.org/officeDocument/2006/relationships/slideLayout" Target="../slideLayouts/slideLayout700.xml"/><Relationship Id="rId18" Type="http://schemas.openxmlformats.org/officeDocument/2006/relationships/theme" Target="../theme/theme36.xml"/><Relationship Id="rId3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94.xml"/><Relationship Id="rId12" Type="http://schemas.openxmlformats.org/officeDocument/2006/relationships/slideLayout" Target="../slideLayouts/slideLayout699.xml"/><Relationship Id="rId17" Type="http://schemas.openxmlformats.org/officeDocument/2006/relationships/slideLayout" Target="../slideLayouts/slideLayout704.xml"/><Relationship Id="rId2" Type="http://schemas.openxmlformats.org/officeDocument/2006/relationships/slideLayout" Target="../slideLayouts/slideLayout689.xml"/><Relationship Id="rId16" Type="http://schemas.openxmlformats.org/officeDocument/2006/relationships/slideLayout" Target="../slideLayouts/slideLayout703.xml"/><Relationship Id="rId1" Type="http://schemas.openxmlformats.org/officeDocument/2006/relationships/slideLayout" Target="../slideLayouts/slideLayout688.xml"/><Relationship Id="rId6" Type="http://schemas.openxmlformats.org/officeDocument/2006/relationships/slideLayout" Target="../slideLayouts/slideLayout693.xml"/><Relationship Id="rId11" Type="http://schemas.openxmlformats.org/officeDocument/2006/relationships/slideLayout" Target="../slideLayouts/slideLayout698.xml"/><Relationship Id="rId5" Type="http://schemas.openxmlformats.org/officeDocument/2006/relationships/slideLayout" Target="../slideLayouts/slideLayout692.xml"/><Relationship Id="rId15" Type="http://schemas.openxmlformats.org/officeDocument/2006/relationships/slideLayout" Target="../slideLayouts/slideLayout702.xml"/><Relationship Id="rId10" Type="http://schemas.openxmlformats.org/officeDocument/2006/relationships/slideLayout" Target="../slideLayouts/slideLayout697.xml"/><Relationship Id="rId4" Type="http://schemas.openxmlformats.org/officeDocument/2006/relationships/slideLayout" Target="../slideLayouts/slideLayout691.xml"/><Relationship Id="rId9" Type="http://schemas.openxmlformats.org/officeDocument/2006/relationships/slideLayout" Target="../slideLayouts/slideLayout696.xml"/><Relationship Id="rId14" Type="http://schemas.openxmlformats.org/officeDocument/2006/relationships/slideLayout" Target="../slideLayouts/slideLayout701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slideLayout" Target="../slideLayouts/slideLayout717.xml"/><Relationship Id="rId18" Type="http://schemas.openxmlformats.org/officeDocument/2006/relationships/theme" Target="../theme/theme37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slideLayout" Target="../slideLayouts/slideLayout716.xml"/><Relationship Id="rId17" Type="http://schemas.openxmlformats.org/officeDocument/2006/relationships/slideLayout" Target="../slideLayouts/slideLayout721.xml"/><Relationship Id="rId2" Type="http://schemas.openxmlformats.org/officeDocument/2006/relationships/slideLayout" Target="../slideLayouts/slideLayout706.xml"/><Relationship Id="rId16" Type="http://schemas.openxmlformats.org/officeDocument/2006/relationships/slideLayout" Target="../slideLayouts/slideLayout720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5" Type="http://schemas.openxmlformats.org/officeDocument/2006/relationships/slideLayout" Target="../slideLayouts/slideLayout71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Relationship Id="rId14" Type="http://schemas.openxmlformats.org/officeDocument/2006/relationships/slideLayout" Target="../slideLayouts/slideLayout71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9.xml"/><Relationship Id="rId13" Type="http://schemas.openxmlformats.org/officeDocument/2006/relationships/slideLayout" Target="../slideLayouts/slideLayout734.xml"/><Relationship Id="rId18" Type="http://schemas.openxmlformats.org/officeDocument/2006/relationships/theme" Target="../theme/theme38.xml"/><Relationship Id="rId3" Type="http://schemas.openxmlformats.org/officeDocument/2006/relationships/slideLayout" Target="../slideLayouts/slideLayout724.xml"/><Relationship Id="rId7" Type="http://schemas.openxmlformats.org/officeDocument/2006/relationships/slideLayout" Target="../slideLayouts/slideLayout728.xml"/><Relationship Id="rId12" Type="http://schemas.openxmlformats.org/officeDocument/2006/relationships/slideLayout" Target="../slideLayouts/slideLayout733.xml"/><Relationship Id="rId17" Type="http://schemas.openxmlformats.org/officeDocument/2006/relationships/slideLayout" Target="../slideLayouts/slideLayout738.xml"/><Relationship Id="rId2" Type="http://schemas.openxmlformats.org/officeDocument/2006/relationships/slideLayout" Target="../slideLayouts/slideLayout723.xml"/><Relationship Id="rId16" Type="http://schemas.openxmlformats.org/officeDocument/2006/relationships/slideLayout" Target="../slideLayouts/slideLayout737.xml"/><Relationship Id="rId1" Type="http://schemas.openxmlformats.org/officeDocument/2006/relationships/slideLayout" Target="../slideLayouts/slideLayout722.xml"/><Relationship Id="rId6" Type="http://schemas.openxmlformats.org/officeDocument/2006/relationships/slideLayout" Target="../slideLayouts/slideLayout727.xml"/><Relationship Id="rId11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26.xml"/><Relationship Id="rId15" Type="http://schemas.openxmlformats.org/officeDocument/2006/relationships/slideLayout" Target="../slideLayouts/slideLayout736.xml"/><Relationship Id="rId10" Type="http://schemas.openxmlformats.org/officeDocument/2006/relationships/slideLayout" Target="../slideLayouts/slideLayout731.xml"/><Relationship Id="rId4" Type="http://schemas.openxmlformats.org/officeDocument/2006/relationships/slideLayout" Target="../slideLayouts/slideLayout725.xml"/><Relationship Id="rId9" Type="http://schemas.openxmlformats.org/officeDocument/2006/relationships/slideLayout" Target="../slideLayouts/slideLayout730.xml"/><Relationship Id="rId14" Type="http://schemas.openxmlformats.org/officeDocument/2006/relationships/slideLayout" Target="../slideLayouts/slideLayout735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1.xml"/><Relationship Id="rId2" Type="http://schemas.openxmlformats.org/officeDocument/2006/relationships/slideLayout" Target="../slideLayouts/slideLayout740.xml"/><Relationship Id="rId1" Type="http://schemas.openxmlformats.org/officeDocument/2006/relationships/slideLayout" Target="../slideLayouts/slideLayout739.xml"/><Relationship Id="rId6" Type="http://schemas.openxmlformats.org/officeDocument/2006/relationships/theme" Target="../theme/theme39.xml"/><Relationship Id="rId5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1.xml"/><Relationship Id="rId13" Type="http://schemas.openxmlformats.org/officeDocument/2006/relationships/slideLayout" Target="../slideLayouts/slideLayout756.xml"/><Relationship Id="rId18" Type="http://schemas.openxmlformats.org/officeDocument/2006/relationships/slideLayout" Target="../slideLayouts/slideLayout761.xml"/><Relationship Id="rId3" Type="http://schemas.openxmlformats.org/officeDocument/2006/relationships/slideLayout" Target="../slideLayouts/slideLayout746.xml"/><Relationship Id="rId7" Type="http://schemas.openxmlformats.org/officeDocument/2006/relationships/slideLayout" Target="../slideLayouts/slideLayout750.xml"/><Relationship Id="rId12" Type="http://schemas.openxmlformats.org/officeDocument/2006/relationships/slideLayout" Target="../slideLayouts/slideLayout755.xml"/><Relationship Id="rId17" Type="http://schemas.openxmlformats.org/officeDocument/2006/relationships/slideLayout" Target="../slideLayouts/slideLayout760.xml"/><Relationship Id="rId2" Type="http://schemas.openxmlformats.org/officeDocument/2006/relationships/slideLayout" Target="../slideLayouts/slideLayout745.xml"/><Relationship Id="rId16" Type="http://schemas.openxmlformats.org/officeDocument/2006/relationships/slideLayout" Target="../slideLayouts/slideLayout759.xml"/><Relationship Id="rId1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9.xml"/><Relationship Id="rId11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48.xml"/><Relationship Id="rId15" Type="http://schemas.openxmlformats.org/officeDocument/2006/relationships/slideLayout" Target="../slideLayouts/slideLayout758.xml"/><Relationship Id="rId10" Type="http://schemas.openxmlformats.org/officeDocument/2006/relationships/slideLayout" Target="../slideLayouts/slideLayout753.xml"/><Relationship Id="rId19" Type="http://schemas.openxmlformats.org/officeDocument/2006/relationships/theme" Target="../theme/theme40.xml"/><Relationship Id="rId4" Type="http://schemas.openxmlformats.org/officeDocument/2006/relationships/slideLayout" Target="../slideLayouts/slideLayout747.xml"/><Relationship Id="rId9" Type="http://schemas.openxmlformats.org/officeDocument/2006/relationships/slideLayout" Target="../slideLayouts/slideLayout752.xml"/><Relationship Id="rId14" Type="http://schemas.openxmlformats.org/officeDocument/2006/relationships/slideLayout" Target="../slideLayouts/slideLayout75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9.xml"/><Relationship Id="rId13" Type="http://schemas.openxmlformats.org/officeDocument/2006/relationships/slideLayout" Target="../slideLayouts/slideLayout774.xml"/><Relationship Id="rId18" Type="http://schemas.openxmlformats.org/officeDocument/2006/relationships/theme" Target="../theme/theme41.xml"/><Relationship Id="rId3" Type="http://schemas.openxmlformats.org/officeDocument/2006/relationships/slideLayout" Target="../slideLayouts/slideLayout764.xml"/><Relationship Id="rId7" Type="http://schemas.openxmlformats.org/officeDocument/2006/relationships/slideLayout" Target="../slideLayouts/slideLayout768.xml"/><Relationship Id="rId12" Type="http://schemas.openxmlformats.org/officeDocument/2006/relationships/slideLayout" Target="../slideLayouts/slideLayout773.xml"/><Relationship Id="rId17" Type="http://schemas.openxmlformats.org/officeDocument/2006/relationships/slideLayout" Target="../slideLayouts/slideLayout778.xml"/><Relationship Id="rId2" Type="http://schemas.openxmlformats.org/officeDocument/2006/relationships/slideLayout" Target="../slideLayouts/slideLayout763.xml"/><Relationship Id="rId16" Type="http://schemas.openxmlformats.org/officeDocument/2006/relationships/slideLayout" Target="../slideLayouts/slideLayout777.xml"/><Relationship Id="rId1" Type="http://schemas.openxmlformats.org/officeDocument/2006/relationships/slideLayout" Target="../slideLayouts/slideLayout762.xml"/><Relationship Id="rId6" Type="http://schemas.openxmlformats.org/officeDocument/2006/relationships/slideLayout" Target="../slideLayouts/slideLayout767.xml"/><Relationship Id="rId11" Type="http://schemas.openxmlformats.org/officeDocument/2006/relationships/slideLayout" Target="../slideLayouts/slideLayout772.xml"/><Relationship Id="rId5" Type="http://schemas.openxmlformats.org/officeDocument/2006/relationships/slideLayout" Target="../slideLayouts/slideLayout766.xml"/><Relationship Id="rId15" Type="http://schemas.openxmlformats.org/officeDocument/2006/relationships/slideLayout" Target="../slideLayouts/slideLayout776.xml"/><Relationship Id="rId10" Type="http://schemas.openxmlformats.org/officeDocument/2006/relationships/slideLayout" Target="../slideLayouts/slideLayout771.xml"/><Relationship Id="rId4" Type="http://schemas.openxmlformats.org/officeDocument/2006/relationships/slideLayout" Target="../slideLayouts/slideLayout765.xml"/><Relationship Id="rId9" Type="http://schemas.openxmlformats.org/officeDocument/2006/relationships/slideLayout" Target="../slideLayouts/slideLayout770.xml"/><Relationship Id="rId14" Type="http://schemas.openxmlformats.org/officeDocument/2006/relationships/slideLayout" Target="../slideLayouts/slideLayout775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6.xml"/><Relationship Id="rId13" Type="http://schemas.openxmlformats.org/officeDocument/2006/relationships/slideLayout" Target="../slideLayouts/slideLayout791.xml"/><Relationship Id="rId18" Type="http://schemas.openxmlformats.org/officeDocument/2006/relationships/theme" Target="../theme/theme42.xml"/><Relationship Id="rId3" Type="http://schemas.openxmlformats.org/officeDocument/2006/relationships/slideLayout" Target="../slideLayouts/slideLayout781.xml"/><Relationship Id="rId7" Type="http://schemas.openxmlformats.org/officeDocument/2006/relationships/slideLayout" Target="../slideLayouts/slideLayout785.xml"/><Relationship Id="rId12" Type="http://schemas.openxmlformats.org/officeDocument/2006/relationships/slideLayout" Target="../slideLayouts/slideLayout790.xml"/><Relationship Id="rId17" Type="http://schemas.openxmlformats.org/officeDocument/2006/relationships/slideLayout" Target="../slideLayouts/slideLayout795.xml"/><Relationship Id="rId2" Type="http://schemas.openxmlformats.org/officeDocument/2006/relationships/slideLayout" Target="../slideLayouts/slideLayout780.xml"/><Relationship Id="rId16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79.xml"/><Relationship Id="rId6" Type="http://schemas.openxmlformats.org/officeDocument/2006/relationships/slideLayout" Target="../slideLayouts/slideLayout784.xml"/><Relationship Id="rId11" Type="http://schemas.openxmlformats.org/officeDocument/2006/relationships/slideLayout" Target="../slideLayouts/slideLayout789.xml"/><Relationship Id="rId5" Type="http://schemas.openxmlformats.org/officeDocument/2006/relationships/slideLayout" Target="../slideLayouts/slideLayout783.xml"/><Relationship Id="rId15" Type="http://schemas.openxmlformats.org/officeDocument/2006/relationships/slideLayout" Target="../slideLayouts/slideLayout793.xml"/><Relationship Id="rId10" Type="http://schemas.openxmlformats.org/officeDocument/2006/relationships/slideLayout" Target="../slideLayouts/slideLayout788.xml"/><Relationship Id="rId4" Type="http://schemas.openxmlformats.org/officeDocument/2006/relationships/slideLayout" Target="../slideLayouts/slideLayout782.xml"/><Relationship Id="rId9" Type="http://schemas.openxmlformats.org/officeDocument/2006/relationships/slideLayout" Target="../slideLayouts/slideLayout787.xml"/><Relationship Id="rId14" Type="http://schemas.openxmlformats.org/officeDocument/2006/relationships/slideLayout" Target="../slideLayouts/slideLayout79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3.xml"/><Relationship Id="rId13" Type="http://schemas.openxmlformats.org/officeDocument/2006/relationships/slideLayout" Target="../slideLayouts/slideLayout808.xml"/><Relationship Id="rId18" Type="http://schemas.openxmlformats.org/officeDocument/2006/relationships/theme" Target="../theme/theme43.xml"/><Relationship Id="rId3" Type="http://schemas.openxmlformats.org/officeDocument/2006/relationships/slideLayout" Target="../slideLayouts/slideLayout798.xml"/><Relationship Id="rId7" Type="http://schemas.openxmlformats.org/officeDocument/2006/relationships/slideLayout" Target="../slideLayouts/slideLayout802.xml"/><Relationship Id="rId12" Type="http://schemas.openxmlformats.org/officeDocument/2006/relationships/slideLayout" Target="../slideLayouts/slideLayout807.xml"/><Relationship Id="rId17" Type="http://schemas.openxmlformats.org/officeDocument/2006/relationships/slideLayout" Target="../slideLayouts/slideLayout812.xml"/><Relationship Id="rId2" Type="http://schemas.openxmlformats.org/officeDocument/2006/relationships/slideLayout" Target="../slideLayouts/slideLayout797.xml"/><Relationship Id="rId16" Type="http://schemas.openxmlformats.org/officeDocument/2006/relationships/slideLayout" Target="../slideLayouts/slideLayout811.xml"/><Relationship Id="rId1" Type="http://schemas.openxmlformats.org/officeDocument/2006/relationships/slideLayout" Target="../slideLayouts/slideLayout796.xml"/><Relationship Id="rId6" Type="http://schemas.openxmlformats.org/officeDocument/2006/relationships/slideLayout" Target="../slideLayouts/slideLayout801.xml"/><Relationship Id="rId11" Type="http://schemas.openxmlformats.org/officeDocument/2006/relationships/slideLayout" Target="../slideLayouts/slideLayout806.xml"/><Relationship Id="rId5" Type="http://schemas.openxmlformats.org/officeDocument/2006/relationships/slideLayout" Target="../slideLayouts/slideLayout800.xml"/><Relationship Id="rId15" Type="http://schemas.openxmlformats.org/officeDocument/2006/relationships/slideLayout" Target="../slideLayouts/slideLayout810.xml"/><Relationship Id="rId10" Type="http://schemas.openxmlformats.org/officeDocument/2006/relationships/slideLayout" Target="../slideLayouts/slideLayout805.xml"/><Relationship Id="rId4" Type="http://schemas.openxmlformats.org/officeDocument/2006/relationships/slideLayout" Target="../slideLayouts/slideLayout799.xml"/><Relationship Id="rId9" Type="http://schemas.openxmlformats.org/officeDocument/2006/relationships/slideLayout" Target="../slideLayouts/slideLayout804.xml"/><Relationship Id="rId14" Type="http://schemas.openxmlformats.org/officeDocument/2006/relationships/slideLayout" Target="../slideLayouts/slideLayout80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0.xml"/><Relationship Id="rId13" Type="http://schemas.openxmlformats.org/officeDocument/2006/relationships/slideLayout" Target="../slideLayouts/slideLayout825.xml"/><Relationship Id="rId18" Type="http://schemas.openxmlformats.org/officeDocument/2006/relationships/slideLayout" Target="../slideLayouts/slideLayout830.xml"/><Relationship Id="rId26" Type="http://schemas.openxmlformats.org/officeDocument/2006/relationships/slideLayout" Target="../slideLayouts/slideLayout838.xml"/><Relationship Id="rId39" Type="http://schemas.openxmlformats.org/officeDocument/2006/relationships/slideLayout" Target="../slideLayouts/slideLayout851.xml"/><Relationship Id="rId3" Type="http://schemas.openxmlformats.org/officeDocument/2006/relationships/slideLayout" Target="../slideLayouts/slideLayout815.xml"/><Relationship Id="rId21" Type="http://schemas.openxmlformats.org/officeDocument/2006/relationships/slideLayout" Target="../slideLayouts/slideLayout833.xml"/><Relationship Id="rId34" Type="http://schemas.openxmlformats.org/officeDocument/2006/relationships/slideLayout" Target="../slideLayouts/slideLayout846.xml"/><Relationship Id="rId42" Type="http://schemas.openxmlformats.org/officeDocument/2006/relationships/slideLayout" Target="../slideLayouts/slideLayout854.xml"/><Relationship Id="rId47" Type="http://schemas.openxmlformats.org/officeDocument/2006/relationships/theme" Target="../theme/theme44.xml"/><Relationship Id="rId7" Type="http://schemas.openxmlformats.org/officeDocument/2006/relationships/slideLayout" Target="../slideLayouts/slideLayout819.xml"/><Relationship Id="rId12" Type="http://schemas.openxmlformats.org/officeDocument/2006/relationships/slideLayout" Target="../slideLayouts/slideLayout824.xml"/><Relationship Id="rId17" Type="http://schemas.openxmlformats.org/officeDocument/2006/relationships/slideLayout" Target="../slideLayouts/slideLayout829.xml"/><Relationship Id="rId25" Type="http://schemas.openxmlformats.org/officeDocument/2006/relationships/slideLayout" Target="../slideLayouts/slideLayout837.xml"/><Relationship Id="rId33" Type="http://schemas.openxmlformats.org/officeDocument/2006/relationships/slideLayout" Target="../slideLayouts/slideLayout845.xml"/><Relationship Id="rId38" Type="http://schemas.openxmlformats.org/officeDocument/2006/relationships/slideLayout" Target="../slideLayouts/slideLayout850.xml"/><Relationship Id="rId46" Type="http://schemas.openxmlformats.org/officeDocument/2006/relationships/slideLayout" Target="../slideLayouts/slideLayout858.xml"/><Relationship Id="rId2" Type="http://schemas.openxmlformats.org/officeDocument/2006/relationships/slideLayout" Target="../slideLayouts/slideLayout814.xml"/><Relationship Id="rId16" Type="http://schemas.openxmlformats.org/officeDocument/2006/relationships/slideLayout" Target="../slideLayouts/slideLayout828.xml"/><Relationship Id="rId20" Type="http://schemas.openxmlformats.org/officeDocument/2006/relationships/slideLayout" Target="../slideLayouts/slideLayout832.xml"/><Relationship Id="rId29" Type="http://schemas.openxmlformats.org/officeDocument/2006/relationships/slideLayout" Target="../slideLayouts/slideLayout841.xml"/><Relationship Id="rId41" Type="http://schemas.openxmlformats.org/officeDocument/2006/relationships/slideLayout" Target="../slideLayouts/slideLayout853.xml"/><Relationship Id="rId1" Type="http://schemas.openxmlformats.org/officeDocument/2006/relationships/slideLayout" Target="../slideLayouts/slideLayout813.xml"/><Relationship Id="rId6" Type="http://schemas.openxmlformats.org/officeDocument/2006/relationships/slideLayout" Target="../slideLayouts/slideLayout818.xml"/><Relationship Id="rId11" Type="http://schemas.openxmlformats.org/officeDocument/2006/relationships/slideLayout" Target="../slideLayouts/slideLayout823.xml"/><Relationship Id="rId24" Type="http://schemas.openxmlformats.org/officeDocument/2006/relationships/slideLayout" Target="../slideLayouts/slideLayout836.xml"/><Relationship Id="rId32" Type="http://schemas.openxmlformats.org/officeDocument/2006/relationships/slideLayout" Target="../slideLayouts/slideLayout844.xml"/><Relationship Id="rId37" Type="http://schemas.openxmlformats.org/officeDocument/2006/relationships/slideLayout" Target="../slideLayouts/slideLayout849.xml"/><Relationship Id="rId40" Type="http://schemas.openxmlformats.org/officeDocument/2006/relationships/slideLayout" Target="../slideLayouts/slideLayout852.xml"/><Relationship Id="rId45" Type="http://schemas.openxmlformats.org/officeDocument/2006/relationships/slideLayout" Target="../slideLayouts/slideLayout857.xml"/><Relationship Id="rId5" Type="http://schemas.openxmlformats.org/officeDocument/2006/relationships/slideLayout" Target="../slideLayouts/slideLayout817.xml"/><Relationship Id="rId15" Type="http://schemas.openxmlformats.org/officeDocument/2006/relationships/slideLayout" Target="../slideLayouts/slideLayout827.xml"/><Relationship Id="rId23" Type="http://schemas.openxmlformats.org/officeDocument/2006/relationships/slideLayout" Target="../slideLayouts/slideLayout835.xml"/><Relationship Id="rId28" Type="http://schemas.openxmlformats.org/officeDocument/2006/relationships/slideLayout" Target="../slideLayouts/slideLayout840.xml"/><Relationship Id="rId36" Type="http://schemas.openxmlformats.org/officeDocument/2006/relationships/slideLayout" Target="../slideLayouts/slideLayout848.xml"/><Relationship Id="rId10" Type="http://schemas.openxmlformats.org/officeDocument/2006/relationships/slideLayout" Target="../slideLayouts/slideLayout822.xml"/><Relationship Id="rId19" Type="http://schemas.openxmlformats.org/officeDocument/2006/relationships/slideLayout" Target="../slideLayouts/slideLayout831.xml"/><Relationship Id="rId31" Type="http://schemas.openxmlformats.org/officeDocument/2006/relationships/slideLayout" Target="../slideLayouts/slideLayout843.xml"/><Relationship Id="rId44" Type="http://schemas.openxmlformats.org/officeDocument/2006/relationships/slideLayout" Target="../slideLayouts/slideLayout856.xml"/><Relationship Id="rId4" Type="http://schemas.openxmlformats.org/officeDocument/2006/relationships/slideLayout" Target="../slideLayouts/slideLayout816.xml"/><Relationship Id="rId9" Type="http://schemas.openxmlformats.org/officeDocument/2006/relationships/slideLayout" Target="../slideLayouts/slideLayout821.xml"/><Relationship Id="rId14" Type="http://schemas.openxmlformats.org/officeDocument/2006/relationships/slideLayout" Target="../slideLayouts/slideLayout826.xml"/><Relationship Id="rId22" Type="http://schemas.openxmlformats.org/officeDocument/2006/relationships/slideLayout" Target="../slideLayouts/slideLayout834.xml"/><Relationship Id="rId27" Type="http://schemas.openxmlformats.org/officeDocument/2006/relationships/slideLayout" Target="../slideLayouts/slideLayout839.xml"/><Relationship Id="rId30" Type="http://schemas.openxmlformats.org/officeDocument/2006/relationships/slideLayout" Target="../slideLayouts/slideLayout842.xml"/><Relationship Id="rId35" Type="http://schemas.openxmlformats.org/officeDocument/2006/relationships/slideLayout" Target="../slideLayouts/slideLayout847.xml"/><Relationship Id="rId43" Type="http://schemas.openxmlformats.org/officeDocument/2006/relationships/slideLayout" Target="../slideLayouts/slideLayout85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13" Type="http://schemas.openxmlformats.org/officeDocument/2006/relationships/slideLayout" Target="../slideLayouts/slideLayout871.xml"/><Relationship Id="rId18" Type="http://schemas.openxmlformats.org/officeDocument/2006/relationships/slideLayout" Target="../slideLayouts/slideLayout876.xml"/><Relationship Id="rId26" Type="http://schemas.openxmlformats.org/officeDocument/2006/relationships/slideLayout" Target="../slideLayouts/slideLayout884.xml"/><Relationship Id="rId39" Type="http://schemas.openxmlformats.org/officeDocument/2006/relationships/slideLayout" Target="../slideLayouts/slideLayout897.xml"/><Relationship Id="rId3" Type="http://schemas.openxmlformats.org/officeDocument/2006/relationships/slideLayout" Target="../slideLayouts/slideLayout861.xml"/><Relationship Id="rId21" Type="http://schemas.openxmlformats.org/officeDocument/2006/relationships/slideLayout" Target="../slideLayouts/slideLayout879.xml"/><Relationship Id="rId34" Type="http://schemas.openxmlformats.org/officeDocument/2006/relationships/slideLayout" Target="../slideLayouts/slideLayout892.xml"/><Relationship Id="rId42" Type="http://schemas.openxmlformats.org/officeDocument/2006/relationships/slideLayout" Target="../slideLayouts/slideLayout900.xml"/><Relationship Id="rId47" Type="http://schemas.openxmlformats.org/officeDocument/2006/relationships/theme" Target="../theme/theme45.xml"/><Relationship Id="rId7" Type="http://schemas.openxmlformats.org/officeDocument/2006/relationships/slideLayout" Target="../slideLayouts/slideLayout865.xml"/><Relationship Id="rId12" Type="http://schemas.openxmlformats.org/officeDocument/2006/relationships/slideLayout" Target="../slideLayouts/slideLayout870.xml"/><Relationship Id="rId17" Type="http://schemas.openxmlformats.org/officeDocument/2006/relationships/slideLayout" Target="../slideLayouts/slideLayout875.xml"/><Relationship Id="rId25" Type="http://schemas.openxmlformats.org/officeDocument/2006/relationships/slideLayout" Target="../slideLayouts/slideLayout883.xml"/><Relationship Id="rId33" Type="http://schemas.openxmlformats.org/officeDocument/2006/relationships/slideLayout" Target="../slideLayouts/slideLayout891.xml"/><Relationship Id="rId38" Type="http://schemas.openxmlformats.org/officeDocument/2006/relationships/slideLayout" Target="../slideLayouts/slideLayout896.xml"/><Relationship Id="rId46" Type="http://schemas.openxmlformats.org/officeDocument/2006/relationships/slideLayout" Target="../slideLayouts/slideLayout904.xml"/><Relationship Id="rId2" Type="http://schemas.openxmlformats.org/officeDocument/2006/relationships/slideLayout" Target="../slideLayouts/slideLayout860.xml"/><Relationship Id="rId16" Type="http://schemas.openxmlformats.org/officeDocument/2006/relationships/slideLayout" Target="../slideLayouts/slideLayout874.xml"/><Relationship Id="rId20" Type="http://schemas.openxmlformats.org/officeDocument/2006/relationships/slideLayout" Target="../slideLayouts/slideLayout878.xml"/><Relationship Id="rId29" Type="http://schemas.openxmlformats.org/officeDocument/2006/relationships/slideLayout" Target="../slideLayouts/slideLayout887.xml"/><Relationship Id="rId41" Type="http://schemas.openxmlformats.org/officeDocument/2006/relationships/slideLayout" Target="../slideLayouts/slideLayout899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24" Type="http://schemas.openxmlformats.org/officeDocument/2006/relationships/slideLayout" Target="../slideLayouts/slideLayout882.xml"/><Relationship Id="rId32" Type="http://schemas.openxmlformats.org/officeDocument/2006/relationships/slideLayout" Target="../slideLayouts/slideLayout890.xml"/><Relationship Id="rId37" Type="http://schemas.openxmlformats.org/officeDocument/2006/relationships/slideLayout" Target="../slideLayouts/slideLayout895.xml"/><Relationship Id="rId40" Type="http://schemas.openxmlformats.org/officeDocument/2006/relationships/slideLayout" Target="../slideLayouts/slideLayout898.xml"/><Relationship Id="rId45" Type="http://schemas.openxmlformats.org/officeDocument/2006/relationships/slideLayout" Target="../slideLayouts/slideLayout903.xml"/><Relationship Id="rId5" Type="http://schemas.openxmlformats.org/officeDocument/2006/relationships/slideLayout" Target="../slideLayouts/slideLayout863.xml"/><Relationship Id="rId15" Type="http://schemas.openxmlformats.org/officeDocument/2006/relationships/slideLayout" Target="../slideLayouts/slideLayout873.xml"/><Relationship Id="rId23" Type="http://schemas.openxmlformats.org/officeDocument/2006/relationships/slideLayout" Target="../slideLayouts/slideLayout881.xml"/><Relationship Id="rId28" Type="http://schemas.openxmlformats.org/officeDocument/2006/relationships/slideLayout" Target="../slideLayouts/slideLayout886.xml"/><Relationship Id="rId36" Type="http://schemas.openxmlformats.org/officeDocument/2006/relationships/slideLayout" Target="../slideLayouts/slideLayout894.xml"/><Relationship Id="rId10" Type="http://schemas.openxmlformats.org/officeDocument/2006/relationships/slideLayout" Target="../slideLayouts/slideLayout868.xml"/><Relationship Id="rId19" Type="http://schemas.openxmlformats.org/officeDocument/2006/relationships/slideLayout" Target="../slideLayouts/slideLayout877.xml"/><Relationship Id="rId31" Type="http://schemas.openxmlformats.org/officeDocument/2006/relationships/slideLayout" Target="../slideLayouts/slideLayout889.xml"/><Relationship Id="rId44" Type="http://schemas.openxmlformats.org/officeDocument/2006/relationships/slideLayout" Target="../slideLayouts/slideLayout902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Relationship Id="rId14" Type="http://schemas.openxmlformats.org/officeDocument/2006/relationships/slideLayout" Target="../slideLayouts/slideLayout872.xml"/><Relationship Id="rId22" Type="http://schemas.openxmlformats.org/officeDocument/2006/relationships/slideLayout" Target="../slideLayouts/slideLayout880.xml"/><Relationship Id="rId27" Type="http://schemas.openxmlformats.org/officeDocument/2006/relationships/slideLayout" Target="../slideLayouts/slideLayout885.xml"/><Relationship Id="rId30" Type="http://schemas.openxmlformats.org/officeDocument/2006/relationships/slideLayout" Target="../slideLayouts/slideLayout888.xml"/><Relationship Id="rId35" Type="http://schemas.openxmlformats.org/officeDocument/2006/relationships/slideLayout" Target="../slideLayouts/slideLayout893.xml"/><Relationship Id="rId43" Type="http://schemas.openxmlformats.org/officeDocument/2006/relationships/slideLayout" Target="../slideLayouts/slideLayout901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2.xml"/><Relationship Id="rId13" Type="http://schemas.openxmlformats.org/officeDocument/2006/relationships/slideLayout" Target="../slideLayouts/slideLayout917.xml"/><Relationship Id="rId18" Type="http://schemas.openxmlformats.org/officeDocument/2006/relationships/slideLayout" Target="../slideLayouts/slideLayout922.xml"/><Relationship Id="rId26" Type="http://schemas.openxmlformats.org/officeDocument/2006/relationships/slideLayout" Target="../slideLayouts/slideLayout930.xml"/><Relationship Id="rId39" Type="http://schemas.openxmlformats.org/officeDocument/2006/relationships/slideLayout" Target="../slideLayouts/slideLayout943.xml"/><Relationship Id="rId3" Type="http://schemas.openxmlformats.org/officeDocument/2006/relationships/slideLayout" Target="../slideLayouts/slideLayout907.xml"/><Relationship Id="rId21" Type="http://schemas.openxmlformats.org/officeDocument/2006/relationships/slideLayout" Target="../slideLayouts/slideLayout925.xml"/><Relationship Id="rId34" Type="http://schemas.openxmlformats.org/officeDocument/2006/relationships/slideLayout" Target="../slideLayouts/slideLayout938.xml"/><Relationship Id="rId42" Type="http://schemas.openxmlformats.org/officeDocument/2006/relationships/slideLayout" Target="../slideLayouts/slideLayout946.xml"/><Relationship Id="rId7" Type="http://schemas.openxmlformats.org/officeDocument/2006/relationships/slideLayout" Target="../slideLayouts/slideLayout911.xml"/><Relationship Id="rId12" Type="http://schemas.openxmlformats.org/officeDocument/2006/relationships/slideLayout" Target="../slideLayouts/slideLayout916.xml"/><Relationship Id="rId17" Type="http://schemas.openxmlformats.org/officeDocument/2006/relationships/slideLayout" Target="../slideLayouts/slideLayout921.xml"/><Relationship Id="rId25" Type="http://schemas.openxmlformats.org/officeDocument/2006/relationships/slideLayout" Target="../slideLayouts/slideLayout929.xml"/><Relationship Id="rId33" Type="http://schemas.openxmlformats.org/officeDocument/2006/relationships/slideLayout" Target="../slideLayouts/slideLayout937.xml"/><Relationship Id="rId38" Type="http://schemas.openxmlformats.org/officeDocument/2006/relationships/slideLayout" Target="../slideLayouts/slideLayout942.xml"/><Relationship Id="rId46" Type="http://schemas.openxmlformats.org/officeDocument/2006/relationships/theme" Target="../theme/theme46.xml"/><Relationship Id="rId2" Type="http://schemas.openxmlformats.org/officeDocument/2006/relationships/slideLayout" Target="../slideLayouts/slideLayout906.xml"/><Relationship Id="rId16" Type="http://schemas.openxmlformats.org/officeDocument/2006/relationships/slideLayout" Target="../slideLayouts/slideLayout920.xml"/><Relationship Id="rId20" Type="http://schemas.openxmlformats.org/officeDocument/2006/relationships/slideLayout" Target="../slideLayouts/slideLayout924.xml"/><Relationship Id="rId29" Type="http://schemas.openxmlformats.org/officeDocument/2006/relationships/slideLayout" Target="../slideLayouts/slideLayout933.xml"/><Relationship Id="rId41" Type="http://schemas.openxmlformats.org/officeDocument/2006/relationships/slideLayout" Target="../slideLayouts/slideLayout945.xml"/><Relationship Id="rId1" Type="http://schemas.openxmlformats.org/officeDocument/2006/relationships/slideLayout" Target="../slideLayouts/slideLayout905.xml"/><Relationship Id="rId6" Type="http://schemas.openxmlformats.org/officeDocument/2006/relationships/slideLayout" Target="../slideLayouts/slideLayout910.xml"/><Relationship Id="rId11" Type="http://schemas.openxmlformats.org/officeDocument/2006/relationships/slideLayout" Target="../slideLayouts/slideLayout915.xml"/><Relationship Id="rId24" Type="http://schemas.openxmlformats.org/officeDocument/2006/relationships/slideLayout" Target="../slideLayouts/slideLayout928.xml"/><Relationship Id="rId32" Type="http://schemas.openxmlformats.org/officeDocument/2006/relationships/slideLayout" Target="../slideLayouts/slideLayout936.xml"/><Relationship Id="rId37" Type="http://schemas.openxmlformats.org/officeDocument/2006/relationships/slideLayout" Target="../slideLayouts/slideLayout941.xml"/><Relationship Id="rId40" Type="http://schemas.openxmlformats.org/officeDocument/2006/relationships/slideLayout" Target="../slideLayouts/slideLayout944.xml"/><Relationship Id="rId45" Type="http://schemas.openxmlformats.org/officeDocument/2006/relationships/slideLayout" Target="../slideLayouts/slideLayout949.xml"/><Relationship Id="rId5" Type="http://schemas.openxmlformats.org/officeDocument/2006/relationships/slideLayout" Target="../slideLayouts/slideLayout909.xml"/><Relationship Id="rId15" Type="http://schemas.openxmlformats.org/officeDocument/2006/relationships/slideLayout" Target="../slideLayouts/slideLayout919.xml"/><Relationship Id="rId23" Type="http://schemas.openxmlformats.org/officeDocument/2006/relationships/slideLayout" Target="../slideLayouts/slideLayout927.xml"/><Relationship Id="rId28" Type="http://schemas.openxmlformats.org/officeDocument/2006/relationships/slideLayout" Target="../slideLayouts/slideLayout932.xml"/><Relationship Id="rId36" Type="http://schemas.openxmlformats.org/officeDocument/2006/relationships/slideLayout" Target="../slideLayouts/slideLayout940.xml"/><Relationship Id="rId10" Type="http://schemas.openxmlformats.org/officeDocument/2006/relationships/slideLayout" Target="../slideLayouts/slideLayout914.xml"/><Relationship Id="rId19" Type="http://schemas.openxmlformats.org/officeDocument/2006/relationships/slideLayout" Target="../slideLayouts/slideLayout923.xml"/><Relationship Id="rId31" Type="http://schemas.openxmlformats.org/officeDocument/2006/relationships/slideLayout" Target="../slideLayouts/slideLayout935.xml"/><Relationship Id="rId44" Type="http://schemas.openxmlformats.org/officeDocument/2006/relationships/slideLayout" Target="../slideLayouts/slideLayout948.xml"/><Relationship Id="rId4" Type="http://schemas.openxmlformats.org/officeDocument/2006/relationships/slideLayout" Target="../slideLayouts/slideLayout908.xml"/><Relationship Id="rId9" Type="http://schemas.openxmlformats.org/officeDocument/2006/relationships/slideLayout" Target="../slideLayouts/slideLayout913.xml"/><Relationship Id="rId14" Type="http://schemas.openxmlformats.org/officeDocument/2006/relationships/slideLayout" Target="../slideLayouts/slideLayout918.xml"/><Relationship Id="rId22" Type="http://schemas.openxmlformats.org/officeDocument/2006/relationships/slideLayout" Target="../slideLayouts/slideLayout926.xml"/><Relationship Id="rId27" Type="http://schemas.openxmlformats.org/officeDocument/2006/relationships/slideLayout" Target="../slideLayouts/slideLayout931.xml"/><Relationship Id="rId30" Type="http://schemas.openxmlformats.org/officeDocument/2006/relationships/slideLayout" Target="../slideLayouts/slideLayout934.xml"/><Relationship Id="rId35" Type="http://schemas.openxmlformats.org/officeDocument/2006/relationships/slideLayout" Target="../slideLayouts/slideLayout939.xml"/><Relationship Id="rId43" Type="http://schemas.openxmlformats.org/officeDocument/2006/relationships/slideLayout" Target="../slideLayouts/slideLayout94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7.xml"/><Relationship Id="rId13" Type="http://schemas.openxmlformats.org/officeDocument/2006/relationships/slideLayout" Target="../slideLayouts/slideLayout962.xml"/><Relationship Id="rId18" Type="http://schemas.openxmlformats.org/officeDocument/2006/relationships/slideLayout" Target="../slideLayouts/slideLayout967.xml"/><Relationship Id="rId3" Type="http://schemas.openxmlformats.org/officeDocument/2006/relationships/slideLayout" Target="../slideLayouts/slideLayout952.xml"/><Relationship Id="rId21" Type="http://schemas.openxmlformats.org/officeDocument/2006/relationships/theme" Target="../theme/theme47.xml"/><Relationship Id="rId7" Type="http://schemas.openxmlformats.org/officeDocument/2006/relationships/slideLayout" Target="../slideLayouts/slideLayout956.xml"/><Relationship Id="rId12" Type="http://schemas.openxmlformats.org/officeDocument/2006/relationships/slideLayout" Target="../slideLayouts/slideLayout961.xml"/><Relationship Id="rId17" Type="http://schemas.openxmlformats.org/officeDocument/2006/relationships/slideLayout" Target="../slideLayouts/slideLayout966.xml"/><Relationship Id="rId2" Type="http://schemas.openxmlformats.org/officeDocument/2006/relationships/slideLayout" Target="../slideLayouts/slideLayout951.xml"/><Relationship Id="rId16" Type="http://schemas.openxmlformats.org/officeDocument/2006/relationships/slideLayout" Target="../slideLayouts/slideLayout965.xml"/><Relationship Id="rId20" Type="http://schemas.openxmlformats.org/officeDocument/2006/relationships/slideLayout" Target="../slideLayouts/slideLayout969.xml"/><Relationship Id="rId1" Type="http://schemas.openxmlformats.org/officeDocument/2006/relationships/slideLayout" Target="../slideLayouts/slideLayout950.xml"/><Relationship Id="rId6" Type="http://schemas.openxmlformats.org/officeDocument/2006/relationships/slideLayout" Target="../slideLayouts/slideLayout955.xml"/><Relationship Id="rId11" Type="http://schemas.openxmlformats.org/officeDocument/2006/relationships/slideLayout" Target="../slideLayouts/slideLayout960.xml"/><Relationship Id="rId5" Type="http://schemas.openxmlformats.org/officeDocument/2006/relationships/slideLayout" Target="../slideLayouts/slideLayout954.xml"/><Relationship Id="rId15" Type="http://schemas.openxmlformats.org/officeDocument/2006/relationships/slideLayout" Target="../slideLayouts/slideLayout964.xml"/><Relationship Id="rId10" Type="http://schemas.openxmlformats.org/officeDocument/2006/relationships/slideLayout" Target="../slideLayouts/slideLayout959.xml"/><Relationship Id="rId19" Type="http://schemas.openxmlformats.org/officeDocument/2006/relationships/slideLayout" Target="../slideLayouts/slideLayout968.xml"/><Relationship Id="rId4" Type="http://schemas.openxmlformats.org/officeDocument/2006/relationships/slideLayout" Target="../slideLayouts/slideLayout953.xml"/><Relationship Id="rId9" Type="http://schemas.openxmlformats.org/officeDocument/2006/relationships/slideLayout" Target="../slideLayouts/slideLayout958.xml"/><Relationship Id="rId14" Type="http://schemas.openxmlformats.org/officeDocument/2006/relationships/slideLayout" Target="../slideLayouts/slideLayout963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7.xml"/><Relationship Id="rId13" Type="http://schemas.openxmlformats.org/officeDocument/2006/relationships/slideLayout" Target="../slideLayouts/slideLayout982.xml"/><Relationship Id="rId18" Type="http://schemas.openxmlformats.org/officeDocument/2006/relationships/slideLayout" Target="../slideLayouts/slideLayout987.xml"/><Relationship Id="rId3" Type="http://schemas.openxmlformats.org/officeDocument/2006/relationships/slideLayout" Target="../slideLayouts/slideLayout972.xml"/><Relationship Id="rId21" Type="http://schemas.openxmlformats.org/officeDocument/2006/relationships/slideLayout" Target="../slideLayouts/slideLayout990.xml"/><Relationship Id="rId7" Type="http://schemas.openxmlformats.org/officeDocument/2006/relationships/slideLayout" Target="../slideLayouts/slideLayout976.xml"/><Relationship Id="rId12" Type="http://schemas.openxmlformats.org/officeDocument/2006/relationships/slideLayout" Target="../slideLayouts/slideLayout981.xml"/><Relationship Id="rId17" Type="http://schemas.openxmlformats.org/officeDocument/2006/relationships/slideLayout" Target="../slideLayouts/slideLayout986.xml"/><Relationship Id="rId2" Type="http://schemas.openxmlformats.org/officeDocument/2006/relationships/slideLayout" Target="../slideLayouts/slideLayout971.xml"/><Relationship Id="rId16" Type="http://schemas.openxmlformats.org/officeDocument/2006/relationships/slideLayout" Target="../slideLayouts/slideLayout985.xml"/><Relationship Id="rId20" Type="http://schemas.openxmlformats.org/officeDocument/2006/relationships/slideLayout" Target="../slideLayouts/slideLayout989.xml"/><Relationship Id="rId1" Type="http://schemas.openxmlformats.org/officeDocument/2006/relationships/slideLayout" Target="../slideLayouts/slideLayout970.xml"/><Relationship Id="rId6" Type="http://schemas.openxmlformats.org/officeDocument/2006/relationships/slideLayout" Target="../slideLayouts/slideLayout975.xml"/><Relationship Id="rId11" Type="http://schemas.openxmlformats.org/officeDocument/2006/relationships/slideLayout" Target="../slideLayouts/slideLayout980.xml"/><Relationship Id="rId5" Type="http://schemas.openxmlformats.org/officeDocument/2006/relationships/slideLayout" Target="../slideLayouts/slideLayout974.xml"/><Relationship Id="rId15" Type="http://schemas.openxmlformats.org/officeDocument/2006/relationships/slideLayout" Target="../slideLayouts/slideLayout984.xml"/><Relationship Id="rId10" Type="http://schemas.openxmlformats.org/officeDocument/2006/relationships/slideLayout" Target="../slideLayouts/slideLayout979.xml"/><Relationship Id="rId19" Type="http://schemas.openxmlformats.org/officeDocument/2006/relationships/slideLayout" Target="../slideLayouts/slideLayout988.xml"/><Relationship Id="rId4" Type="http://schemas.openxmlformats.org/officeDocument/2006/relationships/slideLayout" Target="../slideLayouts/slideLayout973.xml"/><Relationship Id="rId9" Type="http://schemas.openxmlformats.org/officeDocument/2006/relationships/slideLayout" Target="../slideLayouts/slideLayout978.xml"/><Relationship Id="rId14" Type="http://schemas.openxmlformats.org/officeDocument/2006/relationships/slideLayout" Target="../slideLayouts/slideLayout983.xml"/><Relationship Id="rId22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8.xml"/><Relationship Id="rId13" Type="http://schemas.openxmlformats.org/officeDocument/2006/relationships/slideLayout" Target="../slideLayouts/slideLayout1003.xml"/><Relationship Id="rId3" Type="http://schemas.openxmlformats.org/officeDocument/2006/relationships/slideLayout" Target="../slideLayouts/slideLayout993.xml"/><Relationship Id="rId7" Type="http://schemas.openxmlformats.org/officeDocument/2006/relationships/slideLayout" Target="../slideLayouts/slideLayout997.xml"/><Relationship Id="rId12" Type="http://schemas.openxmlformats.org/officeDocument/2006/relationships/slideLayout" Target="../slideLayouts/slideLayout1002.xml"/><Relationship Id="rId2" Type="http://schemas.openxmlformats.org/officeDocument/2006/relationships/slideLayout" Target="../slideLayouts/slideLayout992.xml"/><Relationship Id="rId1" Type="http://schemas.openxmlformats.org/officeDocument/2006/relationships/slideLayout" Target="../slideLayouts/slideLayout991.xml"/><Relationship Id="rId6" Type="http://schemas.openxmlformats.org/officeDocument/2006/relationships/slideLayout" Target="../slideLayouts/slideLayout996.xml"/><Relationship Id="rId11" Type="http://schemas.openxmlformats.org/officeDocument/2006/relationships/slideLayout" Target="../slideLayouts/slideLayout1001.xml"/><Relationship Id="rId5" Type="http://schemas.openxmlformats.org/officeDocument/2006/relationships/slideLayout" Target="../slideLayouts/slideLayout995.xml"/><Relationship Id="rId15" Type="http://schemas.openxmlformats.org/officeDocument/2006/relationships/theme" Target="../theme/theme49.xml"/><Relationship Id="rId10" Type="http://schemas.openxmlformats.org/officeDocument/2006/relationships/slideLayout" Target="../slideLayouts/slideLayout1000.xml"/><Relationship Id="rId4" Type="http://schemas.openxmlformats.org/officeDocument/2006/relationships/slideLayout" Target="../slideLayouts/slideLayout994.xml"/><Relationship Id="rId9" Type="http://schemas.openxmlformats.org/officeDocument/2006/relationships/slideLayout" Target="../slideLayouts/slideLayout999.xml"/><Relationship Id="rId14" Type="http://schemas.openxmlformats.org/officeDocument/2006/relationships/slideLayout" Target="../slideLayouts/slideLayout100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2.xml"/><Relationship Id="rId13" Type="http://schemas.openxmlformats.org/officeDocument/2006/relationships/slideLayout" Target="../slideLayouts/slideLayout1017.xml"/><Relationship Id="rId18" Type="http://schemas.openxmlformats.org/officeDocument/2006/relationships/slideLayout" Target="../slideLayouts/slideLayout1022.xml"/><Relationship Id="rId26" Type="http://schemas.openxmlformats.org/officeDocument/2006/relationships/slideLayout" Target="../slideLayouts/slideLayout1030.xml"/><Relationship Id="rId39" Type="http://schemas.openxmlformats.org/officeDocument/2006/relationships/slideLayout" Target="../slideLayouts/slideLayout1043.xml"/><Relationship Id="rId3" Type="http://schemas.openxmlformats.org/officeDocument/2006/relationships/slideLayout" Target="../slideLayouts/slideLayout1007.xml"/><Relationship Id="rId21" Type="http://schemas.openxmlformats.org/officeDocument/2006/relationships/slideLayout" Target="../slideLayouts/slideLayout1025.xml"/><Relationship Id="rId34" Type="http://schemas.openxmlformats.org/officeDocument/2006/relationships/slideLayout" Target="../slideLayouts/slideLayout1038.xml"/><Relationship Id="rId42" Type="http://schemas.openxmlformats.org/officeDocument/2006/relationships/slideLayout" Target="../slideLayouts/slideLayout1046.xml"/><Relationship Id="rId7" Type="http://schemas.openxmlformats.org/officeDocument/2006/relationships/slideLayout" Target="../slideLayouts/slideLayout1011.xml"/><Relationship Id="rId12" Type="http://schemas.openxmlformats.org/officeDocument/2006/relationships/slideLayout" Target="../slideLayouts/slideLayout1016.xml"/><Relationship Id="rId17" Type="http://schemas.openxmlformats.org/officeDocument/2006/relationships/slideLayout" Target="../slideLayouts/slideLayout1021.xml"/><Relationship Id="rId25" Type="http://schemas.openxmlformats.org/officeDocument/2006/relationships/slideLayout" Target="../slideLayouts/slideLayout1029.xml"/><Relationship Id="rId33" Type="http://schemas.openxmlformats.org/officeDocument/2006/relationships/slideLayout" Target="../slideLayouts/slideLayout1037.xml"/><Relationship Id="rId38" Type="http://schemas.openxmlformats.org/officeDocument/2006/relationships/slideLayout" Target="../slideLayouts/slideLayout1042.xml"/><Relationship Id="rId46" Type="http://schemas.openxmlformats.org/officeDocument/2006/relationships/theme" Target="../theme/theme50.xml"/><Relationship Id="rId2" Type="http://schemas.openxmlformats.org/officeDocument/2006/relationships/slideLayout" Target="../slideLayouts/slideLayout1006.xml"/><Relationship Id="rId16" Type="http://schemas.openxmlformats.org/officeDocument/2006/relationships/slideLayout" Target="../slideLayouts/slideLayout1020.xml"/><Relationship Id="rId20" Type="http://schemas.openxmlformats.org/officeDocument/2006/relationships/slideLayout" Target="../slideLayouts/slideLayout1024.xml"/><Relationship Id="rId29" Type="http://schemas.openxmlformats.org/officeDocument/2006/relationships/slideLayout" Target="../slideLayouts/slideLayout1033.xml"/><Relationship Id="rId41" Type="http://schemas.openxmlformats.org/officeDocument/2006/relationships/slideLayout" Target="../slideLayouts/slideLayout1045.xml"/><Relationship Id="rId1" Type="http://schemas.openxmlformats.org/officeDocument/2006/relationships/slideLayout" Target="../slideLayouts/slideLayout1005.xml"/><Relationship Id="rId6" Type="http://schemas.openxmlformats.org/officeDocument/2006/relationships/slideLayout" Target="../slideLayouts/slideLayout1010.xml"/><Relationship Id="rId11" Type="http://schemas.openxmlformats.org/officeDocument/2006/relationships/slideLayout" Target="../slideLayouts/slideLayout1015.xml"/><Relationship Id="rId24" Type="http://schemas.openxmlformats.org/officeDocument/2006/relationships/slideLayout" Target="../slideLayouts/slideLayout1028.xml"/><Relationship Id="rId32" Type="http://schemas.openxmlformats.org/officeDocument/2006/relationships/slideLayout" Target="../slideLayouts/slideLayout1036.xml"/><Relationship Id="rId37" Type="http://schemas.openxmlformats.org/officeDocument/2006/relationships/slideLayout" Target="../slideLayouts/slideLayout1041.xml"/><Relationship Id="rId40" Type="http://schemas.openxmlformats.org/officeDocument/2006/relationships/slideLayout" Target="../slideLayouts/slideLayout1044.xml"/><Relationship Id="rId45" Type="http://schemas.openxmlformats.org/officeDocument/2006/relationships/slideLayout" Target="../slideLayouts/slideLayout1049.xml"/><Relationship Id="rId5" Type="http://schemas.openxmlformats.org/officeDocument/2006/relationships/slideLayout" Target="../slideLayouts/slideLayout1009.xml"/><Relationship Id="rId15" Type="http://schemas.openxmlformats.org/officeDocument/2006/relationships/slideLayout" Target="../slideLayouts/slideLayout1019.xml"/><Relationship Id="rId23" Type="http://schemas.openxmlformats.org/officeDocument/2006/relationships/slideLayout" Target="../slideLayouts/slideLayout1027.xml"/><Relationship Id="rId28" Type="http://schemas.openxmlformats.org/officeDocument/2006/relationships/slideLayout" Target="../slideLayouts/slideLayout1032.xml"/><Relationship Id="rId36" Type="http://schemas.openxmlformats.org/officeDocument/2006/relationships/slideLayout" Target="../slideLayouts/slideLayout1040.xml"/><Relationship Id="rId10" Type="http://schemas.openxmlformats.org/officeDocument/2006/relationships/slideLayout" Target="../slideLayouts/slideLayout1014.xml"/><Relationship Id="rId19" Type="http://schemas.openxmlformats.org/officeDocument/2006/relationships/slideLayout" Target="../slideLayouts/slideLayout1023.xml"/><Relationship Id="rId31" Type="http://schemas.openxmlformats.org/officeDocument/2006/relationships/slideLayout" Target="../slideLayouts/slideLayout1035.xml"/><Relationship Id="rId44" Type="http://schemas.openxmlformats.org/officeDocument/2006/relationships/slideLayout" Target="../slideLayouts/slideLayout1048.xml"/><Relationship Id="rId4" Type="http://schemas.openxmlformats.org/officeDocument/2006/relationships/slideLayout" Target="../slideLayouts/slideLayout1008.xml"/><Relationship Id="rId9" Type="http://schemas.openxmlformats.org/officeDocument/2006/relationships/slideLayout" Target="../slideLayouts/slideLayout1013.xml"/><Relationship Id="rId14" Type="http://schemas.openxmlformats.org/officeDocument/2006/relationships/slideLayout" Target="../slideLayouts/slideLayout1018.xml"/><Relationship Id="rId22" Type="http://schemas.openxmlformats.org/officeDocument/2006/relationships/slideLayout" Target="../slideLayouts/slideLayout1026.xml"/><Relationship Id="rId27" Type="http://schemas.openxmlformats.org/officeDocument/2006/relationships/slideLayout" Target="../slideLayouts/slideLayout1031.xml"/><Relationship Id="rId30" Type="http://schemas.openxmlformats.org/officeDocument/2006/relationships/slideLayout" Target="../slideLayouts/slideLayout1034.xml"/><Relationship Id="rId35" Type="http://schemas.openxmlformats.org/officeDocument/2006/relationships/slideLayout" Target="../slideLayouts/slideLayout1039.xml"/><Relationship Id="rId43" Type="http://schemas.openxmlformats.org/officeDocument/2006/relationships/slideLayout" Target="../slideLayouts/slideLayout104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7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1052.xml"/><Relationship Id="rId7" Type="http://schemas.openxmlformats.org/officeDocument/2006/relationships/slideLayout" Target="../slideLayouts/slideLayout1056.xml"/><Relationship Id="rId12" Type="http://schemas.openxmlformats.org/officeDocument/2006/relationships/slideLayout" Target="../slideLayouts/slideLayout1061.xml"/><Relationship Id="rId2" Type="http://schemas.openxmlformats.org/officeDocument/2006/relationships/slideLayout" Target="../slideLayouts/slideLayout1051.xml"/><Relationship Id="rId1" Type="http://schemas.openxmlformats.org/officeDocument/2006/relationships/slideLayout" Target="../slideLayouts/slideLayout1050.xml"/><Relationship Id="rId6" Type="http://schemas.openxmlformats.org/officeDocument/2006/relationships/slideLayout" Target="../slideLayouts/slideLayout1055.xml"/><Relationship Id="rId11" Type="http://schemas.openxmlformats.org/officeDocument/2006/relationships/slideLayout" Target="../slideLayouts/slideLayout1060.xml"/><Relationship Id="rId5" Type="http://schemas.openxmlformats.org/officeDocument/2006/relationships/slideLayout" Target="../slideLayouts/slideLayout1054.xml"/><Relationship Id="rId10" Type="http://schemas.openxmlformats.org/officeDocument/2006/relationships/slideLayout" Target="../slideLayouts/slideLayout1059.xml"/><Relationship Id="rId4" Type="http://schemas.openxmlformats.org/officeDocument/2006/relationships/slideLayout" Target="../slideLayouts/slideLayout1053.xml"/><Relationship Id="rId9" Type="http://schemas.openxmlformats.org/officeDocument/2006/relationships/slideLayout" Target="../slideLayouts/slideLayout1058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9.xml"/><Relationship Id="rId3" Type="http://schemas.openxmlformats.org/officeDocument/2006/relationships/slideLayout" Target="../slideLayouts/slideLayout1064.xml"/><Relationship Id="rId7" Type="http://schemas.openxmlformats.org/officeDocument/2006/relationships/slideLayout" Target="../slideLayouts/slideLayout10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1063.xml"/><Relationship Id="rId1" Type="http://schemas.openxmlformats.org/officeDocument/2006/relationships/slideLayout" Target="../slideLayouts/slideLayout1062.xml"/><Relationship Id="rId6" Type="http://schemas.openxmlformats.org/officeDocument/2006/relationships/slideLayout" Target="../slideLayouts/slideLayout1067.xml"/><Relationship Id="rId11" Type="http://schemas.openxmlformats.org/officeDocument/2006/relationships/slideLayout" Target="../slideLayouts/slideLayout1072.xml"/><Relationship Id="rId5" Type="http://schemas.openxmlformats.org/officeDocument/2006/relationships/slideLayout" Target="../slideLayouts/slideLayout1066.xml"/><Relationship Id="rId10" Type="http://schemas.openxmlformats.org/officeDocument/2006/relationships/slideLayout" Target="../slideLayouts/slideLayout1071.xml"/><Relationship Id="rId4" Type="http://schemas.openxmlformats.org/officeDocument/2006/relationships/slideLayout" Target="../slideLayouts/slideLayout1065.xml"/><Relationship Id="rId9" Type="http://schemas.openxmlformats.org/officeDocument/2006/relationships/slideLayout" Target="../slideLayouts/slideLayout1070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5.xml"/><Relationship Id="rId7" Type="http://schemas.openxmlformats.org/officeDocument/2006/relationships/theme" Target="../theme/theme53.xml"/><Relationship Id="rId2" Type="http://schemas.openxmlformats.org/officeDocument/2006/relationships/slideLayout" Target="../slideLayouts/slideLayout1074.xml"/><Relationship Id="rId1" Type="http://schemas.openxmlformats.org/officeDocument/2006/relationships/slideLayout" Target="../slideLayouts/slideLayout1073.xml"/><Relationship Id="rId6" Type="http://schemas.openxmlformats.org/officeDocument/2006/relationships/slideLayout" Target="../slideLayouts/slideLayout1078.xml"/><Relationship Id="rId5" Type="http://schemas.openxmlformats.org/officeDocument/2006/relationships/slideLayout" Target="../slideLayouts/slideLayout1077.xml"/><Relationship Id="rId4" Type="http://schemas.openxmlformats.org/officeDocument/2006/relationships/slideLayout" Target="../slideLayouts/slideLayout1076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6.xml"/><Relationship Id="rId13" Type="http://schemas.openxmlformats.org/officeDocument/2006/relationships/slideLayout" Target="../slideLayouts/slideLayout1091.xml"/><Relationship Id="rId18" Type="http://schemas.openxmlformats.org/officeDocument/2006/relationships/slideLayout" Target="../slideLayouts/slideLayout1096.xml"/><Relationship Id="rId3" Type="http://schemas.openxmlformats.org/officeDocument/2006/relationships/slideLayout" Target="../slideLayouts/slideLayout1081.xml"/><Relationship Id="rId7" Type="http://schemas.openxmlformats.org/officeDocument/2006/relationships/slideLayout" Target="../slideLayouts/slideLayout1085.xml"/><Relationship Id="rId12" Type="http://schemas.openxmlformats.org/officeDocument/2006/relationships/slideLayout" Target="../slideLayouts/slideLayout1090.xml"/><Relationship Id="rId17" Type="http://schemas.openxmlformats.org/officeDocument/2006/relationships/slideLayout" Target="../slideLayouts/slideLayout1095.xml"/><Relationship Id="rId2" Type="http://schemas.openxmlformats.org/officeDocument/2006/relationships/slideLayout" Target="../slideLayouts/slideLayout1080.xml"/><Relationship Id="rId16" Type="http://schemas.openxmlformats.org/officeDocument/2006/relationships/slideLayout" Target="../slideLayouts/slideLayout1094.xml"/><Relationship Id="rId20" Type="http://schemas.openxmlformats.org/officeDocument/2006/relationships/theme" Target="../theme/theme54.xml"/><Relationship Id="rId1" Type="http://schemas.openxmlformats.org/officeDocument/2006/relationships/slideLayout" Target="../slideLayouts/slideLayout1079.xml"/><Relationship Id="rId6" Type="http://schemas.openxmlformats.org/officeDocument/2006/relationships/slideLayout" Target="../slideLayouts/slideLayout1084.xml"/><Relationship Id="rId11" Type="http://schemas.openxmlformats.org/officeDocument/2006/relationships/slideLayout" Target="../slideLayouts/slideLayout1089.xml"/><Relationship Id="rId5" Type="http://schemas.openxmlformats.org/officeDocument/2006/relationships/slideLayout" Target="../slideLayouts/slideLayout1083.xml"/><Relationship Id="rId15" Type="http://schemas.openxmlformats.org/officeDocument/2006/relationships/slideLayout" Target="../slideLayouts/slideLayout1093.xml"/><Relationship Id="rId10" Type="http://schemas.openxmlformats.org/officeDocument/2006/relationships/slideLayout" Target="../slideLayouts/slideLayout1088.xml"/><Relationship Id="rId19" Type="http://schemas.openxmlformats.org/officeDocument/2006/relationships/slideLayout" Target="../slideLayouts/slideLayout1097.xml"/><Relationship Id="rId4" Type="http://schemas.openxmlformats.org/officeDocument/2006/relationships/slideLayout" Target="../slideLayouts/slideLayout1082.xml"/><Relationship Id="rId9" Type="http://schemas.openxmlformats.org/officeDocument/2006/relationships/slideLayout" Target="../slideLayouts/slideLayout1087.xml"/><Relationship Id="rId14" Type="http://schemas.openxmlformats.org/officeDocument/2006/relationships/slideLayout" Target="../slideLayouts/slideLayout10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5.xml"/><Relationship Id="rId13" Type="http://schemas.openxmlformats.org/officeDocument/2006/relationships/slideLayout" Target="../slideLayouts/slideLayout1110.xml"/><Relationship Id="rId18" Type="http://schemas.openxmlformats.org/officeDocument/2006/relationships/theme" Target="../theme/theme55.xml"/><Relationship Id="rId3" Type="http://schemas.openxmlformats.org/officeDocument/2006/relationships/slideLayout" Target="../slideLayouts/slideLayout1100.xml"/><Relationship Id="rId7" Type="http://schemas.openxmlformats.org/officeDocument/2006/relationships/slideLayout" Target="../slideLayouts/slideLayout1104.xml"/><Relationship Id="rId12" Type="http://schemas.openxmlformats.org/officeDocument/2006/relationships/slideLayout" Target="../slideLayouts/slideLayout1109.xml"/><Relationship Id="rId17" Type="http://schemas.openxmlformats.org/officeDocument/2006/relationships/slideLayout" Target="../slideLayouts/slideLayout1114.xml"/><Relationship Id="rId2" Type="http://schemas.openxmlformats.org/officeDocument/2006/relationships/slideLayout" Target="../slideLayouts/slideLayout1099.xml"/><Relationship Id="rId16" Type="http://schemas.openxmlformats.org/officeDocument/2006/relationships/slideLayout" Target="../slideLayouts/slideLayout1113.xml"/><Relationship Id="rId1" Type="http://schemas.openxmlformats.org/officeDocument/2006/relationships/slideLayout" Target="../slideLayouts/slideLayout1098.xml"/><Relationship Id="rId6" Type="http://schemas.openxmlformats.org/officeDocument/2006/relationships/slideLayout" Target="../slideLayouts/slideLayout1103.xml"/><Relationship Id="rId11" Type="http://schemas.openxmlformats.org/officeDocument/2006/relationships/slideLayout" Target="../slideLayouts/slideLayout1108.xml"/><Relationship Id="rId5" Type="http://schemas.openxmlformats.org/officeDocument/2006/relationships/slideLayout" Target="../slideLayouts/slideLayout1102.xml"/><Relationship Id="rId15" Type="http://schemas.openxmlformats.org/officeDocument/2006/relationships/slideLayout" Target="../slideLayouts/slideLayout1112.xml"/><Relationship Id="rId10" Type="http://schemas.openxmlformats.org/officeDocument/2006/relationships/slideLayout" Target="../slideLayouts/slideLayout1107.xml"/><Relationship Id="rId4" Type="http://schemas.openxmlformats.org/officeDocument/2006/relationships/slideLayout" Target="../slideLayouts/slideLayout1101.xml"/><Relationship Id="rId9" Type="http://schemas.openxmlformats.org/officeDocument/2006/relationships/slideLayout" Target="../slideLayouts/slideLayout1106.xml"/><Relationship Id="rId14" Type="http://schemas.openxmlformats.org/officeDocument/2006/relationships/slideLayout" Target="../slideLayouts/slideLayout1111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2.xml"/><Relationship Id="rId13" Type="http://schemas.openxmlformats.org/officeDocument/2006/relationships/slideLayout" Target="../slideLayouts/slideLayout1127.xml"/><Relationship Id="rId18" Type="http://schemas.openxmlformats.org/officeDocument/2006/relationships/theme" Target="../theme/theme56.xml"/><Relationship Id="rId3" Type="http://schemas.openxmlformats.org/officeDocument/2006/relationships/slideLayout" Target="../slideLayouts/slideLayout1117.xml"/><Relationship Id="rId7" Type="http://schemas.openxmlformats.org/officeDocument/2006/relationships/slideLayout" Target="../slideLayouts/slideLayout1121.xml"/><Relationship Id="rId12" Type="http://schemas.openxmlformats.org/officeDocument/2006/relationships/slideLayout" Target="../slideLayouts/slideLayout1126.xml"/><Relationship Id="rId17" Type="http://schemas.openxmlformats.org/officeDocument/2006/relationships/slideLayout" Target="../slideLayouts/slideLayout1131.xml"/><Relationship Id="rId2" Type="http://schemas.openxmlformats.org/officeDocument/2006/relationships/slideLayout" Target="../slideLayouts/slideLayout1116.xml"/><Relationship Id="rId16" Type="http://schemas.openxmlformats.org/officeDocument/2006/relationships/slideLayout" Target="../slideLayouts/slideLayout1130.xml"/><Relationship Id="rId1" Type="http://schemas.openxmlformats.org/officeDocument/2006/relationships/slideLayout" Target="../slideLayouts/slideLayout1115.xml"/><Relationship Id="rId6" Type="http://schemas.openxmlformats.org/officeDocument/2006/relationships/slideLayout" Target="../slideLayouts/slideLayout1120.xml"/><Relationship Id="rId11" Type="http://schemas.openxmlformats.org/officeDocument/2006/relationships/slideLayout" Target="../slideLayouts/slideLayout1125.xml"/><Relationship Id="rId5" Type="http://schemas.openxmlformats.org/officeDocument/2006/relationships/slideLayout" Target="../slideLayouts/slideLayout1119.xml"/><Relationship Id="rId15" Type="http://schemas.openxmlformats.org/officeDocument/2006/relationships/slideLayout" Target="../slideLayouts/slideLayout1129.xml"/><Relationship Id="rId10" Type="http://schemas.openxmlformats.org/officeDocument/2006/relationships/slideLayout" Target="../slideLayouts/slideLayout1124.xml"/><Relationship Id="rId4" Type="http://schemas.openxmlformats.org/officeDocument/2006/relationships/slideLayout" Target="../slideLayouts/slideLayout1118.xml"/><Relationship Id="rId9" Type="http://schemas.openxmlformats.org/officeDocument/2006/relationships/slideLayout" Target="../slideLayouts/slideLayout1123.xml"/><Relationship Id="rId14" Type="http://schemas.openxmlformats.org/officeDocument/2006/relationships/slideLayout" Target="../slideLayouts/slideLayout1128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9.xml"/><Relationship Id="rId13" Type="http://schemas.openxmlformats.org/officeDocument/2006/relationships/slideLayout" Target="../slideLayouts/slideLayout1144.xml"/><Relationship Id="rId18" Type="http://schemas.openxmlformats.org/officeDocument/2006/relationships/slideLayout" Target="../slideLayouts/slideLayout1149.xml"/><Relationship Id="rId26" Type="http://schemas.openxmlformats.org/officeDocument/2006/relationships/slideLayout" Target="../slideLayouts/slideLayout1157.xml"/><Relationship Id="rId39" Type="http://schemas.openxmlformats.org/officeDocument/2006/relationships/slideLayout" Target="../slideLayouts/slideLayout1170.xml"/><Relationship Id="rId3" Type="http://schemas.openxmlformats.org/officeDocument/2006/relationships/slideLayout" Target="../slideLayouts/slideLayout1134.xml"/><Relationship Id="rId21" Type="http://schemas.openxmlformats.org/officeDocument/2006/relationships/slideLayout" Target="../slideLayouts/slideLayout1152.xml"/><Relationship Id="rId34" Type="http://schemas.openxmlformats.org/officeDocument/2006/relationships/slideLayout" Target="../slideLayouts/slideLayout1165.xml"/><Relationship Id="rId42" Type="http://schemas.openxmlformats.org/officeDocument/2006/relationships/slideLayout" Target="../slideLayouts/slideLayout1173.xml"/><Relationship Id="rId47" Type="http://schemas.openxmlformats.org/officeDocument/2006/relationships/theme" Target="../theme/theme57.xml"/><Relationship Id="rId7" Type="http://schemas.openxmlformats.org/officeDocument/2006/relationships/slideLayout" Target="../slideLayouts/slideLayout1138.xml"/><Relationship Id="rId12" Type="http://schemas.openxmlformats.org/officeDocument/2006/relationships/slideLayout" Target="../slideLayouts/slideLayout1143.xml"/><Relationship Id="rId17" Type="http://schemas.openxmlformats.org/officeDocument/2006/relationships/slideLayout" Target="../slideLayouts/slideLayout1148.xml"/><Relationship Id="rId25" Type="http://schemas.openxmlformats.org/officeDocument/2006/relationships/slideLayout" Target="../slideLayouts/slideLayout1156.xml"/><Relationship Id="rId33" Type="http://schemas.openxmlformats.org/officeDocument/2006/relationships/slideLayout" Target="../slideLayouts/slideLayout1164.xml"/><Relationship Id="rId38" Type="http://schemas.openxmlformats.org/officeDocument/2006/relationships/slideLayout" Target="../slideLayouts/slideLayout1169.xml"/><Relationship Id="rId46" Type="http://schemas.openxmlformats.org/officeDocument/2006/relationships/slideLayout" Target="../slideLayouts/slideLayout1177.xml"/><Relationship Id="rId2" Type="http://schemas.openxmlformats.org/officeDocument/2006/relationships/slideLayout" Target="../slideLayouts/slideLayout1133.xml"/><Relationship Id="rId16" Type="http://schemas.openxmlformats.org/officeDocument/2006/relationships/slideLayout" Target="../slideLayouts/slideLayout1147.xml"/><Relationship Id="rId20" Type="http://schemas.openxmlformats.org/officeDocument/2006/relationships/slideLayout" Target="../slideLayouts/slideLayout1151.xml"/><Relationship Id="rId29" Type="http://schemas.openxmlformats.org/officeDocument/2006/relationships/slideLayout" Target="../slideLayouts/slideLayout1160.xml"/><Relationship Id="rId41" Type="http://schemas.openxmlformats.org/officeDocument/2006/relationships/slideLayout" Target="../slideLayouts/slideLayout1172.xml"/><Relationship Id="rId1" Type="http://schemas.openxmlformats.org/officeDocument/2006/relationships/slideLayout" Target="../slideLayouts/slideLayout1132.xml"/><Relationship Id="rId6" Type="http://schemas.openxmlformats.org/officeDocument/2006/relationships/slideLayout" Target="../slideLayouts/slideLayout1137.xml"/><Relationship Id="rId11" Type="http://schemas.openxmlformats.org/officeDocument/2006/relationships/slideLayout" Target="../slideLayouts/slideLayout1142.xml"/><Relationship Id="rId24" Type="http://schemas.openxmlformats.org/officeDocument/2006/relationships/slideLayout" Target="../slideLayouts/slideLayout1155.xml"/><Relationship Id="rId32" Type="http://schemas.openxmlformats.org/officeDocument/2006/relationships/slideLayout" Target="../slideLayouts/slideLayout1163.xml"/><Relationship Id="rId37" Type="http://schemas.openxmlformats.org/officeDocument/2006/relationships/slideLayout" Target="../slideLayouts/slideLayout1168.xml"/><Relationship Id="rId40" Type="http://schemas.openxmlformats.org/officeDocument/2006/relationships/slideLayout" Target="../slideLayouts/slideLayout1171.xml"/><Relationship Id="rId45" Type="http://schemas.openxmlformats.org/officeDocument/2006/relationships/slideLayout" Target="../slideLayouts/slideLayout1176.xml"/><Relationship Id="rId5" Type="http://schemas.openxmlformats.org/officeDocument/2006/relationships/slideLayout" Target="../slideLayouts/slideLayout1136.xml"/><Relationship Id="rId15" Type="http://schemas.openxmlformats.org/officeDocument/2006/relationships/slideLayout" Target="../slideLayouts/slideLayout1146.xml"/><Relationship Id="rId23" Type="http://schemas.openxmlformats.org/officeDocument/2006/relationships/slideLayout" Target="../slideLayouts/slideLayout1154.xml"/><Relationship Id="rId28" Type="http://schemas.openxmlformats.org/officeDocument/2006/relationships/slideLayout" Target="../slideLayouts/slideLayout1159.xml"/><Relationship Id="rId36" Type="http://schemas.openxmlformats.org/officeDocument/2006/relationships/slideLayout" Target="../slideLayouts/slideLayout1167.xml"/><Relationship Id="rId10" Type="http://schemas.openxmlformats.org/officeDocument/2006/relationships/slideLayout" Target="../slideLayouts/slideLayout1141.xml"/><Relationship Id="rId19" Type="http://schemas.openxmlformats.org/officeDocument/2006/relationships/slideLayout" Target="../slideLayouts/slideLayout1150.xml"/><Relationship Id="rId31" Type="http://schemas.openxmlformats.org/officeDocument/2006/relationships/slideLayout" Target="../slideLayouts/slideLayout1162.xml"/><Relationship Id="rId44" Type="http://schemas.openxmlformats.org/officeDocument/2006/relationships/slideLayout" Target="../slideLayouts/slideLayout1175.xml"/><Relationship Id="rId4" Type="http://schemas.openxmlformats.org/officeDocument/2006/relationships/slideLayout" Target="../slideLayouts/slideLayout1135.xml"/><Relationship Id="rId9" Type="http://schemas.openxmlformats.org/officeDocument/2006/relationships/slideLayout" Target="../slideLayouts/slideLayout1140.xml"/><Relationship Id="rId14" Type="http://schemas.openxmlformats.org/officeDocument/2006/relationships/slideLayout" Target="../slideLayouts/slideLayout1145.xml"/><Relationship Id="rId22" Type="http://schemas.openxmlformats.org/officeDocument/2006/relationships/slideLayout" Target="../slideLayouts/slideLayout1153.xml"/><Relationship Id="rId27" Type="http://schemas.openxmlformats.org/officeDocument/2006/relationships/slideLayout" Target="../slideLayouts/slideLayout1158.xml"/><Relationship Id="rId30" Type="http://schemas.openxmlformats.org/officeDocument/2006/relationships/slideLayout" Target="../slideLayouts/slideLayout1161.xml"/><Relationship Id="rId35" Type="http://schemas.openxmlformats.org/officeDocument/2006/relationships/slideLayout" Target="../slideLayouts/slideLayout1166.xml"/><Relationship Id="rId43" Type="http://schemas.openxmlformats.org/officeDocument/2006/relationships/slideLayout" Target="../slideLayouts/slideLayout1174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5.xml"/><Relationship Id="rId13" Type="http://schemas.openxmlformats.org/officeDocument/2006/relationships/theme" Target="../theme/theme58.xml"/><Relationship Id="rId3" Type="http://schemas.openxmlformats.org/officeDocument/2006/relationships/slideLayout" Target="../slideLayouts/slideLayout1180.xml"/><Relationship Id="rId7" Type="http://schemas.openxmlformats.org/officeDocument/2006/relationships/slideLayout" Target="../slideLayouts/slideLayout1184.xml"/><Relationship Id="rId12" Type="http://schemas.openxmlformats.org/officeDocument/2006/relationships/slideLayout" Target="../slideLayouts/slideLayout1189.xml"/><Relationship Id="rId2" Type="http://schemas.openxmlformats.org/officeDocument/2006/relationships/slideLayout" Target="../slideLayouts/slideLayout1179.xml"/><Relationship Id="rId1" Type="http://schemas.openxmlformats.org/officeDocument/2006/relationships/slideLayout" Target="../slideLayouts/slideLayout1178.xml"/><Relationship Id="rId6" Type="http://schemas.openxmlformats.org/officeDocument/2006/relationships/slideLayout" Target="../slideLayouts/slideLayout1183.xml"/><Relationship Id="rId11" Type="http://schemas.openxmlformats.org/officeDocument/2006/relationships/slideLayout" Target="../slideLayouts/slideLayout1188.xml"/><Relationship Id="rId5" Type="http://schemas.openxmlformats.org/officeDocument/2006/relationships/slideLayout" Target="../slideLayouts/slideLayout1182.xml"/><Relationship Id="rId10" Type="http://schemas.openxmlformats.org/officeDocument/2006/relationships/slideLayout" Target="../slideLayouts/slideLayout1187.xml"/><Relationship Id="rId4" Type="http://schemas.openxmlformats.org/officeDocument/2006/relationships/slideLayout" Target="../slideLayouts/slideLayout1181.xml"/><Relationship Id="rId9" Type="http://schemas.openxmlformats.org/officeDocument/2006/relationships/slideLayout" Target="../slideLayouts/slideLayout118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7.xml"/><Relationship Id="rId13" Type="http://schemas.openxmlformats.org/officeDocument/2006/relationships/slideLayout" Target="../slideLayouts/slideLayout1202.xml"/><Relationship Id="rId18" Type="http://schemas.openxmlformats.org/officeDocument/2006/relationships/slideLayout" Target="../slideLayouts/slideLayout1207.xml"/><Relationship Id="rId3" Type="http://schemas.openxmlformats.org/officeDocument/2006/relationships/slideLayout" Target="../slideLayouts/slideLayout1192.xml"/><Relationship Id="rId7" Type="http://schemas.openxmlformats.org/officeDocument/2006/relationships/slideLayout" Target="../slideLayouts/slideLayout1196.xml"/><Relationship Id="rId12" Type="http://schemas.openxmlformats.org/officeDocument/2006/relationships/slideLayout" Target="../slideLayouts/slideLayout1201.xml"/><Relationship Id="rId17" Type="http://schemas.openxmlformats.org/officeDocument/2006/relationships/slideLayout" Target="../slideLayouts/slideLayout1206.xml"/><Relationship Id="rId2" Type="http://schemas.openxmlformats.org/officeDocument/2006/relationships/slideLayout" Target="../slideLayouts/slideLayout1191.xml"/><Relationship Id="rId16" Type="http://schemas.openxmlformats.org/officeDocument/2006/relationships/slideLayout" Target="../slideLayouts/slideLayout1205.xml"/><Relationship Id="rId20" Type="http://schemas.openxmlformats.org/officeDocument/2006/relationships/theme" Target="../theme/theme59.xml"/><Relationship Id="rId1" Type="http://schemas.openxmlformats.org/officeDocument/2006/relationships/slideLayout" Target="../slideLayouts/slideLayout1190.xml"/><Relationship Id="rId6" Type="http://schemas.openxmlformats.org/officeDocument/2006/relationships/slideLayout" Target="../slideLayouts/slideLayout1195.xml"/><Relationship Id="rId11" Type="http://schemas.openxmlformats.org/officeDocument/2006/relationships/slideLayout" Target="../slideLayouts/slideLayout1200.xml"/><Relationship Id="rId5" Type="http://schemas.openxmlformats.org/officeDocument/2006/relationships/slideLayout" Target="../slideLayouts/slideLayout1194.xml"/><Relationship Id="rId15" Type="http://schemas.openxmlformats.org/officeDocument/2006/relationships/slideLayout" Target="../slideLayouts/slideLayout1204.xml"/><Relationship Id="rId10" Type="http://schemas.openxmlformats.org/officeDocument/2006/relationships/slideLayout" Target="../slideLayouts/slideLayout1199.xml"/><Relationship Id="rId19" Type="http://schemas.openxmlformats.org/officeDocument/2006/relationships/slideLayout" Target="../slideLayouts/slideLayout1208.xml"/><Relationship Id="rId4" Type="http://schemas.openxmlformats.org/officeDocument/2006/relationships/slideLayout" Target="../slideLayouts/slideLayout1193.xml"/><Relationship Id="rId9" Type="http://schemas.openxmlformats.org/officeDocument/2006/relationships/slideLayout" Target="../slideLayouts/slideLayout1198.xml"/><Relationship Id="rId14" Type="http://schemas.openxmlformats.org/officeDocument/2006/relationships/slideLayout" Target="../slideLayouts/slideLayout12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6.xml"/><Relationship Id="rId13" Type="http://schemas.openxmlformats.org/officeDocument/2006/relationships/slideLayout" Target="../slideLayouts/slideLayout1221.xml"/><Relationship Id="rId18" Type="http://schemas.openxmlformats.org/officeDocument/2006/relationships/theme" Target="../theme/theme60.xml"/><Relationship Id="rId3" Type="http://schemas.openxmlformats.org/officeDocument/2006/relationships/slideLayout" Target="../slideLayouts/slideLayout1211.xml"/><Relationship Id="rId7" Type="http://schemas.openxmlformats.org/officeDocument/2006/relationships/slideLayout" Target="../slideLayouts/slideLayout1215.xml"/><Relationship Id="rId12" Type="http://schemas.openxmlformats.org/officeDocument/2006/relationships/slideLayout" Target="../slideLayouts/slideLayout1220.xml"/><Relationship Id="rId17" Type="http://schemas.openxmlformats.org/officeDocument/2006/relationships/slideLayout" Target="../slideLayouts/slideLayout1225.xml"/><Relationship Id="rId2" Type="http://schemas.openxmlformats.org/officeDocument/2006/relationships/slideLayout" Target="../slideLayouts/slideLayout1210.xml"/><Relationship Id="rId16" Type="http://schemas.openxmlformats.org/officeDocument/2006/relationships/slideLayout" Target="../slideLayouts/slideLayout1224.xml"/><Relationship Id="rId1" Type="http://schemas.openxmlformats.org/officeDocument/2006/relationships/slideLayout" Target="../slideLayouts/slideLayout1209.xml"/><Relationship Id="rId6" Type="http://schemas.openxmlformats.org/officeDocument/2006/relationships/slideLayout" Target="../slideLayouts/slideLayout1214.xml"/><Relationship Id="rId11" Type="http://schemas.openxmlformats.org/officeDocument/2006/relationships/slideLayout" Target="../slideLayouts/slideLayout1219.xml"/><Relationship Id="rId5" Type="http://schemas.openxmlformats.org/officeDocument/2006/relationships/slideLayout" Target="../slideLayouts/slideLayout1213.xml"/><Relationship Id="rId15" Type="http://schemas.openxmlformats.org/officeDocument/2006/relationships/slideLayout" Target="../slideLayouts/slideLayout1223.xml"/><Relationship Id="rId10" Type="http://schemas.openxmlformats.org/officeDocument/2006/relationships/slideLayout" Target="../slideLayouts/slideLayout1218.xml"/><Relationship Id="rId4" Type="http://schemas.openxmlformats.org/officeDocument/2006/relationships/slideLayout" Target="../slideLayouts/slideLayout1212.xml"/><Relationship Id="rId9" Type="http://schemas.openxmlformats.org/officeDocument/2006/relationships/slideLayout" Target="../slideLayouts/slideLayout1217.xml"/><Relationship Id="rId14" Type="http://schemas.openxmlformats.org/officeDocument/2006/relationships/slideLayout" Target="../slideLayouts/slideLayout1222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3.xml"/><Relationship Id="rId13" Type="http://schemas.openxmlformats.org/officeDocument/2006/relationships/slideLayout" Target="../slideLayouts/slideLayout1238.xml"/><Relationship Id="rId18" Type="http://schemas.openxmlformats.org/officeDocument/2006/relationships/slideLayout" Target="../slideLayouts/slideLayout1243.xml"/><Relationship Id="rId26" Type="http://schemas.openxmlformats.org/officeDocument/2006/relationships/slideLayout" Target="../slideLayouts/slideLayout1251.xml"/><Relationship Id="rId3" Type="http://schemas.openxmlformats.org/officeDocument/2006/relationships/slideLayout" Target="../slideLayouts/slideLayout1228.xml"/><Relationship Id="rId21" Type="http://schemas.openxmlformats.org/officeDocument/2006/relationships/slideLayout" Target="../slideLayouts/slideLayout1246.xml"/><Relationship Id="rId34" Type="http://schemas.openxmlformats.org/officeDocument/2006/relationships/slideLayout" Target="../slideLayouts/slideLayout1259.xml"/><Relationship Id="rId7" Type="http://schemas.openxmlformats.org/officeDocument/2006/relationships/slideLayout" Target="../slideLayouts/slideLayout1232.xml"/><Relationship Id="rId12" Type="http://schemas.openxmlformats.org/officeDocument/2006/relationships/slideLayout" Target="../slideLayouts/slideLayout1237.xml"/><Relationship Id="rId17" Type="http://schemas.openxmlformats.org/officeDocument/2006/relationships/slideLayout" Target="../slideLayouts/slideLayout1242.xml"/><Relationship Id="rId25" Type="http://schemas.openxmlformats.org/officeDocument/2006/relationships/slideLayout" Target="../slideLayouts/slideLayout1250.xml"/><Relationship Id="rId33" Type="http://schemas.openxmlformats.org/officeDocument/2006/relationships/slideLayout" Target="../slideLayouts/slideLayout1258.xml"/><Relationship Id="rId38" Type="http://schemas.openxmlformats.org/officeDocument/2006/relationships/theme" Target="../theme/theme61.xml"/><Relationship Id="rId2" Type="http://schemas.openxmlformats.org/officeDocument/2006/relationships/slideLayout" Target="../slideLayouts/slideLayout1227.xml"/><Relationship Id="rId16" Type="http://schemas.openxmlformats.org/officeDocument/2006/relationships/slideLayout" Target="../slideLayouts/slideLayout1241.xml"/><Relationship Id="rId20" Type="http://schemas.openxmlformats.org/officeDocument/2006/relationships/slideLayout" Target="../slideLayouts/slideLayout1245.xml"/><Relationship Id="rId29" Type="http://schemas.openxmlformats.org/officeDocument/2006/relationships/slideLayout" Target="../slideLayouts/slideLayout1254.xml"/><Relationship Id="rId1" Type="http://schemas.openxmlformats.org/officeDocument/2006/relationships/slideLayout" Target="../slideLayouts/slideLayout1226.xml"/><Relationship Id="rId6" Type="http://schemas.openxmlformats.org/officeDocument/2006/relationships/slideLayout" Target="../slideLayouts/slideLayout1231.xml"/><Relationship Id="rId11" Type="http://schemas.openxmlformats.org/officeDocument/2006/relationships/slideLayout" Target="../slideLayouts/slideLayout1236.xml"/><Relationship Id="rId24" Type="http://schemas.openxmlformats.org/officeDocument/2006/relationships/slideLayout" Target="../slideLayouts/slideLayout1249.xml"/><Relationship Id="rId32" Type="http://schemas.openxmlformats.org/officeDocument/2006/relationships/slideLayout" Target="../slideLayouts/slideLayout1257.xml"/><Relationship Id="rId37" Type="http://schemas.openxmlformats.org/officeDocument/2006/relationships/slideLayout" Target="../slideLayouts/slideLayout1262.xml"/><Relationship Id="rId5" Type="http://schemas.openxmlformats.org/officeDocument/2006/relationships/slideLayout" Target="../slideLayouts/slideLayout1230.xml"/><Relationship Id="rId15" Type="http://schemas.openxmlformats.org/officeDocument/2006/relationships/slideLayout" Target="../slideLayouts/slideLayout1240.xml"/><Relationship Id="rId23" Type="http://schemas.openxmlformats.org/officeDocument/2006/relationships/slideLayout" Target="../slideLayouts/slideLayout1248.xml"/><Relationship Id="rId28" Type="http://schemas.openxmlformats.org/officeDocument/2006/relationships/slideLayout" Target="../slideLayouts/slideLayout1253.xml"/><Relationship Id="rId36" Type="http://schemas.openxmlformats.org/officeDocument/2006/relationships/slideLayout" Target="../slideLayouts/slideLayout1261.xml"/><Relationship Id="rId10" Type="http://schemas.openxmlformats.org/officeDocument/2006/relationships/slideLayout" Target="../slideLayouts/slideLayout1235.xml"/><Relationship Id="rId19" Type="http://schemas.openxmlformats.org/officeDocument/2006/relationships/slideLayout" Target="../slideLayouts/slideLayout1244.xml"/><Relationship Id="rId31" Type="http://schemas.openxmlformats.org/officeDocument/2006/relationships/slideLayout" Target="../slideLayouts/slideLayout1256.xml"/><Relationship Id="rId4" Type="http://schemas.openxmlformats.org/officeDocument/2006/relationships/slideLayout" Target="../slideLayouts/slideLayout1229.xml"/><Relationship Id="rId9" Type="http://schemas.openxmlformats.org/officeDocument/2006/relationships/slideLayout" Target="../slideLayouts/slideLayout1234.xml"/><Relationship Id="rId14" Type="http://schemas.openxmlformats.org/officeDocument/2006/relationships/slideLayout" Target="../slideLayouts/slideLayout1239.xml"/><Relationship Id="rId22" Type="http://schemas.openxmlformats.org/officeDocument/2006/relationships/slideLayout" Target="../slideLayouts/slideLayout1247.xml"/><Relationship Id="rId27" Type="http://schemas.openxmlformats.org/officeDocument/2006/relationships/slideLayout" Target="../slideLayouts/slideLayout1252.xml"/><Relationship Id="rId30" Type="http://schemas.openxmlformats.org/officeDocument/2006/relationships/slideLayout" Target="../slideLayouts/slideLayout1255.xml"/><Relationship Id="rId35" Type="http://schemas.openxmlformats.org/officeDocument/2006/relationships/slideLayout" Target="../slideLayouts/slideLayout1260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5.xml"/><Relationship Id="rId2" Type="http://schemas.openxmlformats.org/officeDocument/2006/relationships/slideLayout" Target="../slideLayouts/slideLayout1264.xml"/><Relationship Id="rId1" Type="http://schemas.openxmlformats.org/officeDocument/2006/relationships/slideLayout" Target="../slideLayouts/slideLayout1263.xml"/><Relationship Id="rId6" Type="http://schemas.openxmlformats.org/officeDocument/2006/relationships/theme" Target="../theme/theme62.xml"/><Relationship Id="rId5" Type="http://schemas.openxmlformats.org/officeDocument/2006/relationships/slideLayout" Target="../slideLayouts/slideLayout1267.xml"/><Relationship Id="rId4" Type="http://schemas.openxmlformats.org/officeDocument/2006/relationships/slideLayout" Target="../slideLayouts/slideLayout1266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5.xml"/><Relationship Id="rId13" Type="http://schemas.openxmlformats.org/officeDocument/2006/relationships/slideLayout" Target="../slideLayouts/slideLayout1280.xml"/><Relationship Id="rId18" Type="http://schemas.openxmlformats.org/officeDocument/2006/relationships/slideLayout" Target="../slideLayouts/slideLayout1285.xml"/><Relationship Id="rId3" Type="http://schemas.openxmlformats.org/officeDocument/2006/relationships/slideLayout" Target="../slideLayouts/slideLayout1270.xml"/><Relationship Id="rId7" Type="http://schemas.openxmlformats.org/officeDocument/2006/relationships/slideLayout" Target="../slideLayouts/slideLayout1274.xml"/><Relationship Id="rId12" Type="http://schemas.openxmlformats.org/officeDocument/2006/relationships/slideLayout" Target="../slideLayouts/slideLayout1279.xml"/><Relationship Id="rId17" Type="http://schemas.openxmlformats.org/officeDocument/2006/relationships/slideLayout" Target="../slideLayouts/slideLayout1284.xml"/><Relationship Id="rId2" Type="http://schemas.openxmlformats.org/officeDocument/2006/relationships/slideLayout" Target="../slideLayouts/slideLayout1269.xml"/><Relationship Id="rId16" Type="http://schemas.openxmlformats.org/officeDocument/2006/relationships/slideLayout" Target="../slideLayouts/slideLayout1283.xml"/><Relationship Id="rId1" Type="http://schemas.openxmlformats.org/officeDocument/2006/relationships/slideLayout" Target="../slideLayouts/slideLayout1268.xml"/><Relationship Id="rId6" Type="http://schemas.openxmlformats.org/officeDocument/2006/relationships/slideLayout" Target="../slideLayouts/slideLayout1273.xml"/><Relationship Id="rId11" Type="http://schemas.openxmlformats.org/officeDocument/2006/relationships/slideLayout" Target="../slideLayouts/slideLayout1278.xml"/><Relationship Id="rId5" Type="http://schemas.openxmlformats.org/officeDocument/2006/relationships/slideLayout" Target="../slideLayouts/slideLayout1272.xml"/><Relationship Id="rId15" Type="http://schemas.openxmlformats.org/officeDocument/2006/relationships/slideLayout" Target="../slideLayouts/slideLayout1282.xml"/><Relationship Id="rId10" Type="http://schemas.openxmlformats.org/officeDocument/2006/relationships/slideLayout" Target="../slideLayouts/slideLayout1277.xml"/><Relationship Id="rId19" Type="http://schemas.openxmlformats.org/officeDocument/2006/relationships/theme" Target="../theme/theme63.xml"/><Relationship Id="rId4" Type="http://schemas.openxmlformats.org/officeDocument/2006/relationships/slideLayout" Target="../slideLayouts/slideLayout1271.xml"/><Relationship Id="rId9" Type="http://schemas.openxmlformats.org/officeDocument/2006/relationships/slideLayout" Target="../slideLayouts/slideLayout1276.xml"/><Relationship Id="rId14" Type="http://schemas.openxmlformats.org/officeDocument/2006/relationships/slideLayout" Target="../slideLayouts/slideLayout128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3.xml"/><Relationship Id="rId13" Type="http://schemas.openxmlformats.org/officeDocument/2006/relationships/slideLayout" Target="../slideLayouts/slideLayout1298.xml"/><Relationship Id="rId18" Type="http://schemas.openxmlformats.org/officeDocument/2006/relationships/slideLayout" Target="../slideLayouts/slideLayout1303.xml"/><Relationship Id="rId26" Type="http://schemas.openxmlformats.org/officeDocument/2006/relationships/slideLayout" Target="../slideLayouts/slideLayout1311.xml"/><Relationship Id="rId39" Type="http://schemas.openxmlformats.org/officeDocument/2006/relationships/slideLayout" Target="../slideLayouts/slideLayout1324.xml"/><Relationship Id="rId3" Type="http://schemas.openxmlformats.org/officeDocument/2006/relationships/slideLayout" Target="../slideLayouts/slideLayout1288.xml"/><Relationship Id="rId21" Type="http://schemas.openxmlformats.org/officeDocument/2006/relationships/slideLayout" Target="../slideLayouts/slideLayout1306.xml"/><Relationship Id="rId34" Type="http://schemas.openxmlformats.org/officeDocument/2006/relationships/slideLayout" Target="../slideLayouts/slideLayout1319.xml"/><Relationship Id="rId42" Type="http://schemas.openxmlformats.org/officeDocument/2006/relationships/slideLayout" Target="../slideLayouts/slideLayout1327.xml"/><Relationship Id="rId7" Type="http://schemas.openxmlformats.org/officeDocument/2006/relationships/slideLayout" Target="../slideLayouts/slideLayout1292.xml"/><Relationship Id="rId12" Type="http://schemas.openxmlformats.org/officeDocument/2006/relationships/slideLayout" Target="../slideLayouts/slideLayout1297.xml"/><Relationship Id="rId17" Type="http://schemas.openxmlformats.org/officeDocument/2006/relationships/slideLayout" Target="../slideLayouts/slideLayout1302.xml"/><Relationship Id="rId25" Type="http://schemas.openxmlformats.org/officeDocument/2006/relationships/slideLayout" Target="../slideLayouts/slideLayout1310.xml"/><Relationship Id="rId33" Type="http://schemas.openxmlformats.org/officeDocument/2006/relationships/slideLayout" Target="../slideLayouts/slideLayout1318.xml"/><Relationship Id="rId38" Type="http://schemas.openxmlformats.org/officeDocument/2006/relationships/slideLayout" Target="../slideLayouts/slideLayout1323.xml"/><Relationship Id="rId46" Type="http://schemas.openxmlformats.org/officeDocument/2006/relationships/theme" Target="../theme/theme64.xml"/><Relationship Id="rId2" Type="http://schemas.openxmlformats.org/officeDocument/2006/relationships/slideLayout" Target="../slideLayouts/slideLayout1287.xml"/><Relationship Id="rId16" Type="http://schemas.openxmlformats.org/officeDocument/2006/relationships/slideLayout" Target="../slideLayouts/slideLayout1301.xml"/><Relationship Id="rId20" Type="http://schemas.openxmlformats.org/officeDocument/2006/relationships/slideLayout" Target="../slideLayouts/slideLayout1305.xml"/><Relationship Id="rId29" Type="http://schemas.openxmlformats.org/officeDocument/2006/relationships/slideLayout" Target="../slideLayouts/slideLayout1314.xml"/><Relationship Id="rId41" Type="http://schemas.openxmlformats.org/officeDocument/2006/relationships/slideLayout" Target="../slideLayouts/slideLayout1326.xml"/><Relationship Id="rId1" Type="http://schemas.openxmlformats.org/officeDocument/2006/relationships/slideLayout" Target="../slideLayouts/slideLayout1286.xml"/><Relationship Id="rId6" Type="http://schemas.openxmlformats.org/officeDocument/2006/relationships/slideLayout" Target="../slideLayouts/slideLayout1291.xml"/><Relationship Id="rId11" Type="http://schemas.openxmlformats.org/officeDocument/2006/relationships/slideLayout" Target="../slideLayouts/slideLayout1296.xml"/><Relationship Id="rId24" Type="http://schemas.openxmlformats.org/officeDocument/2006/relationships/slideLayout" Target="../slideLayouts/slideLayout1309.xml"/><Relationship Id="rId32" Type="http://schemas.openxmlformats.org/officeDocument/2006/relationships/slideLayout" Target="../slideLayouts/slideLayout1317.xml"/><Relationship Id="rId37" Type="http://schemas.openxmlformats.org/officeDocument/2006/relationships/slideLayout" Target="../slideLayouts/slideLayout1322.xml"/><Relationship Id="rId40" Type="http://schemas.openxmlformats.org/officeDocument/2006/relationships/slideLayout" Target="../slideLayouts/slideLayout1325.xml"/><Relationship Id="rId45" Type="http://schemas.openxmlformats.org/officeDocument/2006/relationships/slideLayout" Target="../slideLayouts/slideLayout1330.xml"/><Relationship Id="rId5" Type="http://schemas.openxmlformats.org/officeDocument/2006/relationships/slideLayout" Target="../slideLayouts/slideLayout1290.xml"/><Relationship Id="rId15" Type="http://schemas.openxmlformats.org/officeDocument/2006/relationships/slideLayout" Target="../slideLayouts/slideLayout1300.xml"/><Relationship Id="rId23" Type="http://schemas.openxmlformats.org/officeDocument/2006/relationships/slideLayout" Target="../slideLayouts/slideLayout1308.xml"/><Relationship Id="rId28" Type="http://schemas.openxmlformats.org/officeDocument/2006/relationships/slideLayout" Target="../slideLayouts/slideLayout1313.xml"/><Relationship Id="rId36" Type="http://schemas.openxmlformats.org/officeDocument/2006/relationships/slideLayout" Target="../slideLayouts/slideLayout1321.xml"/><Relationship Id="rId10" Type="http://schemas.openxmlformats.org/officeDocument/2006/relationships/slideLayout" Target="../slideLayouts/slideLayout1295.xml"/><Relationship Id="rId19" Type="http://schemas.openxmlformats.org/officeDocument/2006/relationships/slideLayout" Target="../slideLayouts/slideLayout1304.xml"/><Relationship Id="rId31" Type="http://schemas.openxmlformats.org/officeDocument/2006/relationships/slideLayout" Target="../slideLayouts/slideLayout1316.xml"/><Relationship Id="rId44" Type="http://schemas.openxmlformats.org/officeDocument/2006/relationships/slideLayout" Target="../slideLayouts/slideLayout1329.xml"/><Relationship Id="rId4" Type="http://schemas.openxmlformats.org/officeDocument/2006/relationships/slideLayout" Target="../slideLayouts/slideLayout1289.xml"/><Relationship Id="rId9" Type="http://schemas.openxmlformats.org/officeDocument/2006/relationships/slideLayout" Target="../slideLayouts/slideLayout1294.xml"/><Relationship Id="rId14" Type="http://schemas.openxmlformats.org/officeDocument/2006/relationships/slideLayout" Target="../slideLayouts/slideLayout1299.xml"/><Relationship Id="rId22" Type="http://schemas.openxmlformats.org/officeDocument/2006/relationships/slideLayout" Target="../slideLayouts/slideLayout1307.xml"/><Relationship Id="rId27" Type="http://schemas.openxmlformats.org/officeDocument/2006/relationships/slideLayout" Target="../slideLayouts/slideLayout1312.xml"/><Relationship Id="rId30" Type="http://schemas.openxmlformats.org/officeDocument/2006/relationships/slideLayout" Target="../slideLayouts/slideLayout1315.xml"/><Relationship Id="rId35" Type="http://schemas.openxmlformats.org/officeDocument/2006/relationships/slideLayout" Target="../slideLayouts/slideLayout1320.xml"/><Relationship Id="rId43" Type="http://schemas.openxmlformats.org/officeDocument/2006/relationships/slideLayout" Target="../slideLayouts/slideLayout1328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8.xml"/><Relationship Id="rId13" Type="http://schemas.openxmlformats.org/officeDocument/2006/relationships/slideLayout" Target="../slideLayouts/slideLayout1343.xml"/><Relationship Id="rId18" Type="http://schemas.openxmlformats.org/officeDocument/2006/relationships/slideLayout" Target="../slideLayouts/slideLayout1348.xml"/><Relationship Id="rId26" Type="http://schemas.openxmlformats.org/officeDocument/2006/relationships/slideLayout" Target="../slideLayouts/slideLayout1356.xml"/><Relationship Id="rId39" Type="http://schemas.openxmlformats.org/officeDocument/2006/relationships/slideLayout" Target="../slideLayouts/slideLayout1369.xml"/><Relationship Id="rId3" Type="http://schemas.openxmlformats.org/officeDocument/2006/relationships/slideLayout" Target="../slideLayouts/slideLayout1333.xml"/><Relationship Id="rId21" Type="http://schemas.openxmlformats.org/officeDocument/2006/relationships/slideLayout" Target="../slideLayouts/slideLayout1351.xml"/><Relationship Id="rId34" Type="http://schemas.openxmlformats.org/officeDocument/2006/relationships/slideLayout" Target="../slideLayouts/slideLayout1364.xml"/><Relationship Id="rId42" Type="http://schemas.openxmlformats.org/officeDocument/2006/relationships/slideLayout" Target="../slideLayouts/slideLayout1372.xml"/><Relationship Id="rId7" Type="http://schemas.openxmlformats.org/officeDocument/2006/relationships/slideLayout" Target="../slideLayouts/slideLayout1337.xml"/><Relationship Id="rId12" Type="http://schemas.openxmlformats.org/officeDocument/2006/relationships/slideLayout" Target="../slideLayouts/slideLayout1342.xml"/><Relationship Id="rId17" Type="http://schemas.openxmlformats.org/officeDocument/2006/relationships/slideLayout" Target="../slideLayouts/slideLayout1347.xml"/><Relationship Id="rId25" Type="http://schemas.openxmlformats.org/officeDocument/2006/relationships/slideLayout" Target="../slideLayouts/slideLayout1355.xml"/><Relationship Id="rId33" Type="http://schemas.openxmlformats.org/officeDocument/2006/relationships/slideLayout" Target="../slideLayouts/slideLayout1363.xml"/><Relationship Id="rId38" Type="http://schemas.openxmlformats.org/officeDocument/2006/relationships/slideLayout" Target="../slideLayouts/slideLayout1368.xml"/><Relationship Id="rId46" Type="http://schemas.openxmlformats.org/officeDocument/2006/relationships/theme" Target="../theme/theme65.xml"/><Relationship Id="rId2" Type="http://schemas.openxmlformats.org/officeDocument/2006/relationships/slideLayout" Target="../slideLayouts/slideLayout1332.xml"/><Relationship Id="rId16" Type="http://schemas.openxmlformats.org/officeDocument/2006/relationships/slideLayout" Target="../slideLayouts/slideLayout1346.xml"/><Relationship Id="rId20" Type="http://schemas.openxmlformats.org/officeDocument/2006/relationships/slideLayout" Target="../slideLayouts/slideLayout1350.xml"/><Relationship Id="rId29" Type="http://schemas.openxmlformats.org/officeDocument/2006/relationships/slideLayout" Target="../slideLayouts/slideLayout1359.xml"/><Relationship Id="rId41" Type="http://schemas.openxmlformats.org/officeDocument/2006/relationships/slideLayout" Target="../slideLayouts/slideLayout1371.xml"/><Relationship Id="rId1" Type="http://schemas.openxmlformats.org/officeDocument/2006/relationships/slideLayout" Target="../slideLayouts/slideLayout1331.xml"/><Relationship Id="rId6" Type="http://schemas.openxmlformats.org/officeDocument/2006/relationships/slideLayout" Target="../slideLayouts/slideLayout1336.xml"/><Relationship Id="rId11" Type="http://schemas.openxmlformats.org/officeDocument/2006/relationships/slideLayout" Target="../slideLayouts/slideLayout1341.xml"/><Relationship Id="rId24" Type="http://schemas.openxmlformats.org/officeDocument/2006/relationships/slideLayout" Target="../slideLayouts/slideLayout1354.xml"/><Relationship Id="rId32" Type="http://schemas.openxmlformats.org/officeDocument/2006/relationships/slideLayout" Target="../slideLayouts/slideLayout1362.xml"/><Relationship Id="rId37" Type="http://schemas.openxmlformats.org/officeDocument/2006/relationships/slideLayout" Target="../slideLayouts/slideLayout1367.xml"/><Relationship Id="rId40" Type="http://schemas.openxmlformats.org/officeDocument/2006/relationships/slideLayout" Target="../slideLayouts/slideLayout1370.xml"/><Relationship Id="rId45" Type="http://schemas.openxmlformats.org/officeDocument/2006/relationships/slideLayout" Target="../slideLayouts/slideLayout1375.xml"/><Relationship Id="rId5" Type="http://schemas.openxmlformats.org/officeDocument/2006/relationships/slideLayout" Target="../slideLayouts/slideLayout1335.xml"/><Relationship Id="rId15" Type="http://schemas.openxmlformats.org/officeDocument/2006/relationships/slideLayout" Target="../slideLayouts/slideLayout1345.xml"/><Relationship Id="rId23" Type="http://schemas.openxmlformats.org/officeDocument/2006/relationships/slideLayout" Target="../slideLayouts/slideLayout1353.xml"/><Relationship Id="rId28" Type="http://schemas.openxmlformats.org/officeDocument/2006/relationships/slideLayout" Target="../slideLayouts/slideLayout1358.xml"/><Relationship Id="rId36" Type="http://schemas.openxmlformats.org/officeDocument/2006/relationships/slideLayout" Target="../slideLayouts/slideLayout1366.xml"/><Relationship Id="rId10" Type="http://schemas.openxmlformats.org/officeDocument/2006/relationships/slideLayout" Target="../slideLayouts/slideLayout1340.xml"/><Relationship Id="rId19" Type="http://schemas.openxmlformats.org/officeDocument/2006/relationships/slideLayout" Target="../slideLayouts/slideLayout1349.xml"/><Relationship Id="rId31" Type="http://schemas.openxmlformats.org/officeDocument/2006/relationships/slideLayout" Target="../slideLayouts/slideLayout1361.xml"/><Relationship Id="rId44" Type="http://schemas.openxmlformats.org/officeDocument/2006/relationships/slideLayout" Target="../slideLayouts/slideLayout1374.xml"/><Relationship Id="rId4" Type="http://schemas.openxmlformats.org/officeDocument/2006/relationships/slideLayout" Target="../slideLayouts/slideLayout1334.xml"/><Relationship Id="rId9" Type="http://schemas.openxmlformats.org/officeDocument/2006/relationships/slideLayout" Target="../slideLayouts/slideLayout1339.xml"/><Relationship Id="rId14" Type="http://schemas.openxmlformats.org/officeDocument/2006/relationships/slideLayout" Target="../slideLayouts/slideLayout1344.xml"/><Relationship Id="rId22" Type="http://schemas.openxmlformats.org/officeDocument/2006/relationships/slideLayout" Target="../slideLayouts/slideLayout1352.xml"/><Relationship Id="rId27" Type="http://schemas.openxmlformats.org/officeDocument/2006/relationships/slideLayout" Target="../slideLayouts/slideLayout1357.xml"/><Relationship Id="rId30" Type="http://schemas.openxmlformats.org/officeDocument/2006/relationships/slideLayout" Target="../slideLayouts/slideLayout1360.xml"/><Relationship Id="rId35" Type="http://schemas.openxmlformats.org/officeDocument/2006/relationships/slideLayout" Target="../slideLayouts/slideLayout1365.xml"/><Relationship Id="rId43" Type="http://schemas.openxmlformats.org/officeDocument/2006/relationships/slideLayout" Target="../slideLayouts/slideLayout137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3.xml"/><Relationship Id="rId13" Type="http://schemas.openxmlformats.org/officeDocument/2006/relationships/slideLayout" Target="../slideLayouts/slideLayout1388.xml"/><Relationship Id="rId18" Type="http://schemas.openxmlformats.org/officeDocument/2006/relationships/slideLayout" Target="../slideLayouts/slideLayout1393.xml"/><Relationship Id="rId3" Type="http://schemas.openxmlformats.org/officeDocument/2006/relationships/slideLayout" Target="../slideLayouts/slideLayout1378.xml"/><Relationship Id="rId7" Type="http://schemas.openxmlformats.org/officeDocument/2006/relationships/slideLayout" Target="../slideLayouts/slideLayout1382.xml"/><Relationship Id="rId12" Type="http://schemas.openxmlformats.org/officeDocument/2006/relationships/slideLayout" Target="../slideLayouts/slideLayout1387.xml"/><Relationship Id="rId17" Type="http://schemas.openxmlformats.org/officeDocument/2006/relationships/slideLayout" Target="../slideLayouts/slideLayout1392.xml"/><Relationship Id="rId2" Type="http://schemas.openxmlformats.org/officeDocument/2006/relationships/slideLayout" Target="../slideLayouts/slideLayout1377.xml"/><Relationship Id="rId16" Type="http://schemas.openxmlformats.org/officeDocument/2006/relationships/slideLayout" Target="../slideLayouts/slideLayout1391.xml"/><Relationship Id="rId20" Type="http://schemas.openxmlformats.org/officeDocument/2006/relationships/theme" Target="../theme/theme66.xml"/><Relationship Id="rId1" Type="http://schemas.openxmlformats.org/officeDocument/2006/relationships/slideLayout" Target="../slideLayouts/slideLayout1376.xml"/><Relationship Id="rId6" Type="http://schemas.openxmlformats.org/officeDocument/2006/relationships/slideLayout" Target="../slideLayouts/slideLayout1381.xml"/><Relationship Id="rId11" Type="http://schemas.openxmlformats.org/officeDocument/2006/relationships/slideLayout" Target="../slideLayouts/slideLayout1386.xml"/><Relationship Id="rId5" Type="http://schemas.openxmlformats.org/officeDocument/2006/relationships/slideLayout" Target="../slideLayouts/slideLayout1380.xml"/><Relationship Id="rId15" Type="http://schemas.openxmlformats.org/officeDocument/2006/relationships/slideLayout" Target="../slideLayouts/slideLayout1390.xml"/><Relationship Id="rId10" Type="http://schemas.openxmlformats.org/officeDocument/2006/relationships/slideLayout" Target="../slideLayouts/slideLayout1385.xml"/><Relationship Id="rId19" Type="http://schemas.openxmlformats.org/officeDocument/2006/relationships/slideLayout" Target="../slideLayouts/slideLayout1394.xml"/><Relationship Id="rId4" Type="http://schemas.openxmlformats.org/officeDocument/2006/relationships/slideLayout" Target="../slideLayouts/slideLayout1379.xml"/><Relationship Id="rId9" Type="http://schemas.openxmlformats.org/officeDocument/2006/relationships/slideLayout" Target="../slideLayouts/slideLayout1384.xml"/><Relationship Id="rId14" Type="http://schemas.openxmlformats.org/officeDocument/2006/relationships/slideLayout" Target="../slideLayouts/slideLayout1389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2.xml"/><Relationship Id="rId13" Type="http://schemas.openxmlformats.org/officeDocument/2006/relationships/slideLayout" Target="../slideLayouts/slideLayout1407.xml"/><Relationship Id="rId3" Type="http://schemas.openxmlformats.org/officeDocument/2006/relationships/slideLayout" Target="../slideLayouts/slideLayout1397.xml"/><Relationship Id="rId7" Type="http://schemas.openxmlformats.org/officeDocument/2006/relationships/slideLayout" Target="../slideLayouts/slideLayout1401.xml"/><Relationship Id="rId12" Type="http://schemas.openxmlformats.org/officeDocument/2006/relationships/slideLayout" Target="../slideLayouts/slideLayout1406.xml"/><Relationship Id="rId17" Type="http://schemas.openxmlformats.org/officeDocument/2006/relationships/theme" Target="../theme/theme67.xml"/><Relationship Id="rId2" Type="http://schemas.openxmlformats.org/officeDocument/2006/relationships/slideLayout" Target="../slideLayouts/slideLayout1396.xml"/><Relationship Id="rId16" Type="http://schemas.openxmlformats.org/officeDocument/2006/relationships/slideLayout" Target="../slideLayouts/slideLayout1410.xml"/><Relationship Id="rId1" Type="http://schemas.openxmlformats.org/officeDocument/2006/relationships/slideLayout" Target="../slideLayouts/slideLayout1395.xml"/><Relationship Id="rId6" Type="http://schemas.openxmlformats.org/officeDocument/2006/relationships/slideLayout" Target="../slideLayouts/slideLayout1400.xml"/><Relationship Id="rId11" Type="http://schemas.openxmlformats.org/officeDocument/2006/relationships/slideLayout" Target="../slideLayouts/slideLayout1405.xml"/><Relationship Id="rId5" Type="http://schemas.openxmlformats.org/officeDocument/2006/relationships/slideLayout" Target="../slideLayouts/slideLayout1399.xml"/><Relationship Id="rId15" Type="http://schemas.openxmlformats.org/officeDocument/2006/relationships/slideLayout" Target="../slideLayouts/slideLayout1409.xml"/><Relationship Id="rId10" Type="http://schemas.openxmlformats.org/officeDocument/2006/relationships/slideLayout" Target="../slideLayouts/slideLayout1404.xml"/><Relationship Id="rId4" Type="http://schemas.openxmlformats.org/officeDocument/2006/relationships/slideLayout" Target="../slideLayouts/slideLayout1398.xml"/><Relationship Id="rId9" Type="http://schemas.openxmlformats.org/officeDocument/2006/relationships/slideLayout" Target="../slideLayouts/slideLayout1403.xml"/><Relationship Id="rId14" Type="http://schemas.openxmlformats.org/officeDocument/2006/relationships/slideLayout" Target="../slideLayouts/slideLayout1408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8.xml"/><Relationship Id="rId13" Type="http://schemas.openxmlformats.org/officeDocument/2006/relationships/slideLayout" Target="../slideLayouts/slideLayout1423.xml"/><Relationship Id="rId18" Type="http://schemas.openxmlformats.org/officeDocument/2006/relationships/theme" Target="../theme/theme68.xml"/><Relationship Id="rId3" Type="http://schemas.openxmlformats.org/officeDocument/2006/relationships/slideLayout" Target="../slideLayouts/slideLayout1413.xml"/><Relationship Id="rId7" Type="http://schemas.openxmlformats.org/officeDocument/2006/relationships/slideLayout" Target="../slideLayouts/slideLayout1417.xml"/><Relationship Id="rId12" Type="http://schemas.openxmlformats.org/officeDocument/2006/relationships/slideLayout" Target="../slideLayouts/slideLayout1422.xml"/><Relationship Id="rId17" Type="http://schemas.openxmlformats.org/officeDocument/2006/relationships/slideLayout" Target="../slideLayouts/slideLayout1427.xml"/><Relationship Id="rId2" Type="http://schemas.openxmlformats.org/officeDocument/2006/relationships/slideLayout" Target="../slideLayouts/slideLayout1412.xml"/><Relationship Id="rId16" Type="http://schemas.openxmlformats.org/officeDocument/2006/relationships/slideLayout" Target="../slideLayouts/slideLayout1426.xml"/><Relationship Id="rId1" Type="http://schemas.openxmlformats.org/officeDocument/2006/relationships/slideLayout" Target="../slideLayouts/slideLayout1411.xml"/><Relationship Id="rId6" Type="http://schemas.openxmlformats.org/officeDocument/2006/relationships/slideLayout" Target="../slideLayouts/slideLayout1416.xml"/><Relationship Id="rId11" Type="http://schemas.openxmlformats.org/officeDocument/2006/relationships/slideLayout" Target="../slideLayouts/slideLayout1421.xml"/><Relationship Id="rId5" Type="http://schemas.openxmlformats.org/officeDocument/2006/relationships/slideLayout" Target="../slideLayouts/slideLayout1415.xml"/><Relationship Id="rId15" Type="http://schemas.openxmlformats.org/officeDocument/2006/relationships/slideLayout" Target="../slideLayouts/slideLayout1425.xml"/><Relationship Id="rId10" Type="http://schemas.openxmlformats.org/officeDocument/2006/relationships/slideLayout" Target="../slideLayouts/slideLayout1420.xml"/><Relationship Id="rId4" Type="http://schemas.openxmlformats.org/officeDocument/2006/relationships/slideLayout" Target="../slideLayouts/slideLayout1414.xml"/><Relationship Id="rId9" Type="http://schemas.openxmlformats.org/officeDocument/2006/relationships/slideLayout" Target="../slideLayouts/slideLayout1419.xml"/><Relationship Id="rId14" Type="http://schemas.openxmlformats.org/officeDocument/2006/relationships/slideLayout" Target="../slideLayouts/slideLayout1424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5.xml"/><Relationship Id="rId13" Type="http://schemas.openxmlformats.org/officeDocument/2006/relationships/slideLayout" Target="../slideLayouts/slideLayout1440.xml"/><Relationship Id="rId3" Type="http://schemas.openxmlformats.org/officeDocument/2006/relationships/slideLayout" Target="../slideLayouts/slideLayout1430.xml"/><Relationship Id="rId7" Type="http://schemas.openxmlformats.org/officeDocument/2006/relationships/slideLayout" Target="../slideLayouts/slideLayout1434.xml"/><Relationship Id="rId12" Type="http://schemas.openxmlformats.org/officeDocument/2006/relationships/slideLayout" Target="../slideLayouts/slideLayout1439.xml"/><Relationship Id="rId17" Type="http://schemas.openxmlformats.org/officeDocument/2006/relationships/theme" Target="../theme/theme69.xml"/><Relationship Id="rId2" Type="http://schemas.openxmlformats.org/officeDocument/2006/relationships/slideLayout" Target="../slideLayouts/slideLayout1429.xml"/><Relationship Id="rId16" Type="http://schemas.openxmlformats.org/officeDocument/2006/relationships/slideLayout" Target="../slideLayouts/slideLayout1443.xml"/><Relationship Id="rId1" Type="http://schemas.openxmlformats.org/officeDocument/2006/relationships/slideLayout" Target="../slideLayouts/slideLayout1428.xml"/><Relationship Id="rId6" Type="http://schemas.openxmlformats.org/officeDocument/2006/relationships/slideLayout" Target="../slideLayouts/slideLayout1433.xml"/><Relationship Id="rId11" Type="http://schemas.openxmlformats.org/officeDocument/2006/relationships/slideLayout" Target="../slideLayouts/slideLayout1438.xml"/><Relationship Id="rId5" Type="http://schemas.openxmlformats.org/officeDocument/2006/relationships/slideLayout" Target="../slideLayouts/slideLayout1432.xml"/><Relationship Id="rId15" Type="http://schemas.openxmlformats.org/officeDocument/2006/relationships/slideLayout" Target="../slideLayouts/slideLayout1442.xml"/><Relationship Id="rId10" Type="http://schemas.openxmlformats.org/officeDocument/2006/relationships/slideLayout" Target="../slideLayouts/slideLayout1437.xml"/><Relationship Id="rId4" Type="http://schemas.openxmlformats.org/officeDocument/2006/relationships/slideLayout" Target="../slideLayouts/slideLayout1431.xml"/><Relationship Id="rId9" Type="http://schemas.openxmlformats.org/officeDocument/2006/relationships/slideLayout" Target="../slideLayouts/slideLayout1436.xml"/><Relationship Id="rId14" Type="http://schemas.openxmlformats.org/officeDocument/2006/relationships/slideLayout" Target="../slideLayouts/slideLayout14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theme" Target="../theme/theme7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1.xml"/><Relationship Id="rId13" Type="http://schemas.openxmlformats.org/officeDocument/2006/relationships/slideLayout" Target="../slideLayouts/slideLayout1456.xml"/><Relationship Id="rId18" Type="http://schemas.openxmlformats.org/officeDocument/2006/relationships/theme" Target="../theme/theme70.xml"/><Relationship Id="rId3" Type="http://schemas.openxmlformats.org/officeDocument/2006/relationships/slideLayout" Target="../slideLayouts/slideLayout1446.xml"/><Relationship Id="rId7" Type="http://schemas.openxmlformats.org/officeDocument/2006/relationships/slideLayout" Target="../slideLayouts/slideLayout1450.xml"/><Relationship Id="rId12" Type="http://schemas.openxmlformats.org/officeDocument/2006/relationships/slideLayout" Target="../slideLayouts/slideLayout1455.xml"/><Relationship Id="rId17" Type="http://schemas.openxmlformats.org/officeDocument/2006/relationships/slideLayout" Target="../slideLayouts/slideLayout1460.xml"/><Relationship Id="rId2" Type="http://schemas.openxmlformats.org/officeDocument/2006/relationships/slideLayout" Target="../slideLayouts/slideLayout1445.xml"/><Relationship Id="rId16" Type="http://schemas.openxmlformats.org/officeDocument/2006/relationships/slideLayout" Target="../slideLayouts/slideLayout1459.xml"/><Relationship Id="rId1" Type="http://schemas.openxmlformats.org/officeDocument/2006/relationships/slideLayout" Target="../slideLayouts/slideLayout1444.xml"/><Relationship Id="rId6" Type="http://schemas.openxmlformats.org/officeDocument/2006/relationships/slideLayout" Target="../slideLayouts/slideLayout1449.xml"/><Relationship Id="rId11" Type="http://schemas.openxmlformats.org/officeDocument/2006/relationships/slideLayout" Target="../slideLayouts/slideLayout1454.xml"/><Relationship Id="rId5" Type="http://schemas.openxmlformats.org/officeDocument/2006/relationships/slideLayout" Target="../slideLayouts/slideLayout1448.xml"/><Relationship Id="rId15" Type="http://schemas.openxmlformats.org/officeDocument/2006/relationships/slideLayout" Target="../slideLayouts/slideLayout1458.xml"/><Relationship Id="rId10" Type="http://schemas.openxmlformats.org/officeDocument/2006/relationships/slideLayout" Target="../slideLayouts/slideLayout1453.xml"/><Relationship Id="rId4" Type="http://schemas.openxmlformats.org/officeDocument/2006/relationships/slideLayout" Target="../slideLayouts/slideLayout1447.xml"/><Relationship Id="rId9" Type="http://schemas.openxmlformats.org/officeDocument/2006/relationships/slideLayout" Target="../slideLayouts/slideLayout1452.xml"/><Relationship Id="rId14" Type="http://schemas.openxmlformats.org/officeDocument/2006/relationships/slideLayout" Target="../slideLayouts/slideLayout1457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8.xml"/><Relationship Id="rId13" Type="http://schemas.openxmlformats.org/officeDocument/2006/relationships/slideLayout" Target="../slideLayouts/slideLayout1473.xml"/><Relationship Id="rId18" Type="http://schemas.openxmlformats.org/officeDocument/2006/relationships/slideLayout" Target="../slideLayouts/slideLayout1478.xml"/><Relationship Id="rId3" Type="http://schemas.openxmlformats.org/officeDocument/2006/relationships/slideLayout" Target="../slideLayouts/slideLayout1463.xml"/><Relationship Id="rId7" Type="http://schemas.openxmlformats.org/officeDocument/2006/relationships/slideLayout" Target="../slideLayouts/slideLayout1467.xml"/><Relationship Id="rId12" Type="http://schemas.openxmlformats.org/officeDocument/2006/relationships/slideLayout" Target="../slideLayouts/slideLayout1472.xml"/><Relationship Id="rId17" Type="http://schemas.openxmlformats.org/officeDocument/2006/relationships/slideLayout" Target="../slideLayouts/slideLayout1477.xml"/><Relationship Id="rId2" Type="http://schemas.openxmlformats.org/officeDocument/2006/relationships/slideLayout" Target="../slideLayouts/slideLayout1462.xml"/><Relationship Id="rId16" Type="http://schemas.openxmlformats.org/officeDocument/2006/relationships/slideLayout" Target="../slideLayouts/slideLayout1476.xml"/><Relationship Id="rId20" Type="http://schemas.openxmlformats.org/officeDocument/2006/relationships/theme" Target="../theme/theme71.xml"/><Relationship Id="rId1" Type="http://schemas.openxmlformats.org/officeDocument/2006/relationships/slideLayout" Target="../slideLayouts/slideLayout1461.xml"/><Relationship Id="rId6" Type="http://schemas.openxmlformats.org/officeDocument/2006/relationships/slideLayout" Target="../slideLayouts/slideLayout1466.xml"/><Relationship Id="rId11" Type="http://schemas.openxmlformats.org/officeDocument/2006/relationships/slideLayout" Target="../slideLayouts/slideLayout1471.xml"/><Relationship Id="rId5" Type="http://schemas.openxmlformats.org/officeDocument/2006/relationships/slideLayout" Target="../slideLayouts/slideLayout1465.xml"/><Relationship Id="rId15" Type="http://schemas.openxmlformats.org/officeDocument/2006/relationships/slideLayout" Target="../slideLayouts/slideLayout1475.xml"/><Relationship Id="rId10" Type="http://schemas.openxmlformats.org/officeDocument/2006/relationships/slideLayout" Target="../slideLayouts/slideLayout1470.xml"/><Relationship Id="rId19" Type="http://schemas.openxmlformats.org/officeDocument/2006/relationships/slideLayout" Target="../slideLayouts/slideLayout1479.xml"/><Relationship Id="rId4" Type="http://schemas.openxmlformats.org/officeDocument/2006/relationships/slideLayout" Target="../slideLayouts/slideLayout1464.xml"/><Relationship Id="rId9" Type="http://schemas.openxmlformats.org/officeDocument/2006/relationships/slideLayout" Target="../slideLayouts/slideLayout1469.xml"/><Relationship Id="rId14" Type="http://schemas.openxmlformats.org/officeDocument/2006/relationships/slideLayout" Target="../slideLayouts/slideLayout1474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7.xml"/><Relationship Id="rId13" Type="http://schemas.openxmlformats.org/officeDocument/2006/relationships/slideLayout" Target="../slideLayouts/slideLayout1492.xml"/><Relationship Id="rId18" Type="http://schemas.openxmlformats.org/officeDocument/2006/relationships/slideLayout" Target="../slideLayouts/slideLayout1497.xml"/><Relationship Id="rId26" Type="http://schemas.openxmlformats.org/officeDocument/2006/relationships/slideLayout" Target="../slideLayouts/slideLayout1505.xml"/><Relationship Id="rId39" Type="http://schemas.openxmlformats.org/officeDocument/2006/relationships/slideLayout" Target="../slideLayouts/slideLayout1518.xml"/><Relationship Id="rId3" Type="http://schemas.openxmlformats.org/officeDocument/2006/relationships/slideLayout" Target="../slideLayouts/slideLayout1482.xml"/><Relationship Id="rId21" Type="http://schemas.openxmlformats.org/officeDocument/2006/relationships/slideLayout" Target="../slideLayouts/slideLayout1500.xml"/><Relationship Id="rId34" Type="http://schemas.openxmlformats.org/officeDocument/2006/relationships/slideLayout" Target="../slideLayouts/slideLayout1513.xml"/><Relationship Id="rId42" Type="http://schemas.openxmlformats.org/officeDocument/2006/relationships/slideLayout" Target="../slideLayouts/slideLayout1521.xml"/><Relationship Id="rId7" Type="http://schemas.openxmlformats.org/officeDocument/2006/relationships/slideLayout" Target="../slideLayouts/slideLayout1486.xml"/><Relationship Id="rId12" Type="http://schemas.openxmlformats.org/officeDocument/2006/relationships/slideLayout" Target="../slideLayouts/slideLayout1491.xml"/><Relationship Id="rId17" Type="http://schemas.openxmlformats.org/officeDocument/2006/relationships/slideLayout" Target="../slideLayouts/slideLayout1496.xml"/><Relationship Id="rId25" Type="http://schemas.openxmlformats.org/officeDocument/2006/relationships/slideLayout" Target="../slideLayouts/slideLayout1504.xml"/><Relationship Id="rId33" Type="http://schemas.openxmlformats.org/officeDocument/2006/relationships/slideLayout" Target="../slideLayouts/slideLayout1512.xml"/><Relationship Id="rId38" Type="http://schemas.openxmlformats.org/officeDocument/2006/relationships/slideLayout" Target="../slideLayouts/slideLayout1517.xml"/><Relationship Id="rId46" Type="http://schemas.openxmlformats.org/officeDocument/2006/relationships/theme" Target="../theme/theme72.xml"/><Relationship Id="rId2" Type="http://schemas.openxmlformats.org/officeDocument/2006/relationships/slideLayout" Target="../slideLayouts/slideLayout1481.xml"/><Relationship Id="rId16" Type="http://schemas.openxmlformats.org/officeDocument/2006/relationships/slideLayout" Target="../slideLayouts/slideLayout1495.xml"/><Relationship Id="rId20" Type="http://schemas.openxmlformats.org/officeDocument/2006/relationships/slideLayout" Target="../slideLayouts/slideLayout1499.xml"/><Relationship Id="rId29" Type="http://schemas.openxmlformats.org/officeDocument/2006/relationships/slideLayout" Target="../slideLayouts/slideLayout1508.xml"/><Relationship Id="rId41" Type="http://schemas.openxmlformats.org/officeDocument/2006/relationships/slideLayout" Target="../slideLayouts/slideLayout1520.xml"/><Relationship Id="rId1" Type="http://schemas.openxmlformats.org/officeDocument/2006/relationships/slideLayout" Target="../slideLayouts/slideLayout1480.xml"/><Relationship Id="rId6" Type="http://schemas.openxmlformats.org/officeDocument/2006/relationships/slideLayout" Target="../slideLayouts/slideLayout1485.xml"/><Relationship Id="rId11" Type="http://schemas.openxmlformats.org/officeDocument/2006/relationships/slideLayout" Target="../slideLayouts/slideLayout1490.xml"/><Relationship Id="rId24" Type="http://schemas.openxmlformats.org/officeDocument/2006/relationships/slideLayout" Target="../slideLayouts/slideLayout1503.xml"/><Relationship Id="rId32" Type="http://schemas.openxmlformats.org/officeDocument/2006/relationships/slideLayout" Target="../slideLayouts/slideLayout1511.xml"/><Relationship Id="rId37" Type="http://schemas.openxmlformats.org/officeDocument/2006/relationships/slideLayout" Target="../slideLayouts/slideLayout1516.xml"/><Relationship Id="rId40" Type="http://schemas.openxmlformats.org/officeDocument/2006/relationships/slideLayout" Target="../slideLayouts/slideLayout1519.xml"/><Relationship Id="rId45" Type="http://schemas.openxmlformats.org/officeDocument/2006/relationships/slideLayout" Target="../slideLayouts/slideLayout1524.xml"/><Relationship Id="rId5" Type="http://schemas.openxmlformats.org/officeDocument/2006/relationships/slideLayout" Target="../slideLayouts/slideLayout1484.xml"/><Relationship Id="rId15" Type="http://schemas.openxmlformats.org/officeDocument/2006/relationships/slideLayout" Target="../slideLayouts/slideLayout1494.xml"/><Relationship Id="rId23" Type="http://schemas.openxmlformats.org/officeDocument/2006/relationships/slideLayout" Target="../slideLayouts/slideLayout1502.xml"/><Relationship Id="rId28" Type="http://schemas.openxmlformats.org/officeDocument/2006/relationships/slideLayout" Target="../slideLayouts/slideLayout1507.xml"/><Relationship Id="rId36" Type="http://schemas.openxmlformats.org/officeDocument/2006/relationships/slideLayout" Target="../slideLayouts/slideLayout1515.xml"/><Relationship Id="rId10" Type="http://schemas.openxmlformats.org/officeDocument/2006/relationships/slideLayout" Target="../slideLayouts/slideLayout1489.xml"/><Relationship Id="rId19" Type="http://schemas.openxmlformats.org/officeDocument/2006/relationships/slideLayout" Target="../slideLayouts/slideLayout1498.xml"/><Relationship Id="rId31" Type="http://schemas.openxmlformats.org/officeDocument/2006/relationships/slideLayout" Target="../slideLayouts/slideLayout1510.xml"/><Relationship Id="rId44" Type="http://schemas.openxmlformats.org/officeDocument/2006/relationships/slideLayout" Target="../slideLayouts/slideLayout1523.xml"/><Relationship Id="rId4" Type="http://schemas.openxmlformats.org/officeDocument/2006/relationships/slideLayout" Target="../slideLayouts/slideLayout1483.xml"/><Relationship Id="rId9" Type="http://schemas.openxmlformats.org/officeDocument/2006/relationships/slideLayout" Target="../slideLayouts/slideLayout1488.xml"/><Relationship Id="rId14" Type="http://schemas.openxmlformats.org/officeDocument/2006/relationships/slideLayout" Target="../slideLayouts/slideLayout1493.xml"/><Relationship Id="rId22" Type="http://schemas.openxmlformats.org/officeDocument/2006/relationships/slideLayout" Target="../slideLayouts/slideLayout1501.xml"/><Relationship Id="rId27" Type="http://schemas.openxmlformats.org/officeDocument/2006/relationships/slideLayout" Target="../slideLayouts/slideLayout1506.xml"/><Relationship Id="rId30" Type="http://schemas.openxmlformats.org/officeDocument/2006/relationships/slideLayout" Target="../slideLayouts/slideLayout1509.xml"/><Relationship Id="rId35" Type="http://schemas.openxmlformats.org/officeDocument/2006/relationships/slideLayout" Target="../slideLayouts/slideLayout1514.xml"/><Relationship Id="rId43" Type="http://schemas.openxmlformats.org/officeDocument/2006/relationships/slideLayout" Target="../slideLayouts/slideLayout1522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2.xml"/><Relationship Id="rId13" Type="http://schemas.openxmlformats.org/officeDocument/2006/relationships/slideLayout" Target="../slideLayouts/slideLayout1537.xml"/><Relationship Id="rId3" Type="http://schemas.openxmlformats.org/officeDocument/2006/relationships/slideLayout" Target="../slideLayouts/slideLayout1527.xml"/><Relationship Id="rId7" Type="http://schemas.openxmlformats.org/officeDocument/2006/relationships/slideLayout" Target="../slideLayouts/slideLayout1531.xml"/><Relationship Id="rId12" Type="http://schemas.openxmlformats.org/officeDocument/2006/relationships/slideLayout" Target="../slideLayouts/slideLayout1536.xml"/><Relationship Id="rId17" Type="http://schemas.openxmlformats.org/officeDocument/2006/relationships/theme" Target="../theme/theme73.xml"/><Relationship Id="rId2" Type="http://schemas.openxmlformats.org/officeDocument/2006/relationships/slideLayout" Target="../slideLayouts/slideLayout1526.xml"/><Relationship Id="rId16" Type="http://schemas.openxmlformats.org/officeDocument/2006/relationships/slideLayout" Target="../slideLayouts/slideLayout1540.xml"/><Relationship Id="rId1" Type="http://schemas.openxmlformats.org/officeDocument/2006/relationships/slideLayout" Target="../slideLayouts/slideLayout1525.xml"/><Relationship Id="rId6" Type="http://schemas.openxmlformats.org/officeDocument/2006/relationships/slideLayout" Target="../slideLayouts/slideLayout1530.xml"/><Relationship Id="rId11" Type="http://schemas.openxmlformats.org/officeDocument/2006/relationships/slideLayout" Target="../slideLayouts/slideLayout1535.xml"/><Relationship Id="rId5" Type="http://schemas.openxmlformats.org/officeDocument/2006/relationships/slideLayout" Target="../slideLayouts/slideLayout1529.xml"/><Relationship Id="rId15" Type="http://schemas.openxmlformats.org/officeDocument/2006/relationships/slideLayout" Target="../slideLayouts/slideLayout1539.xml"/><Relationship Id="rId10" Type="http://schemas.openxmlformats.org/officeDocument/2006/relationships/slideLayout" Target="../slideLayouts/slideLayout1534.xml"/><Relationship Id="rId4" Type="http://schemas.openxmlformats.org/officeDocument/2006/relationships/slideLayout" Target="../slideLayouts/slideLayout1528.xml"/><Relationship Id="rId9" Type="http://schemas.openxmlformats.org/officeDocument/2006/relationships/slideLayout" Target="../slideLayouts/slideLayout1533.xml"/><Relationship Id="rId14" Type="http://schemas.openxmlformats.org/officeDocument/2006/relationships/slideLayout" Target="../slideLayouts/slideLayout1538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8.xml"/><Relationship Id="rId13" Type="http://schemas.openxmlformats.org/officeDocument/2006/relationships/slideLayout" Target="../slideLayouts/slideLayout1553.xml"/><Relationship Id="rId18" Type="http://schemas.openxmlformats.org/officeDocument/2006/relationships/slideLayout" Target="../slideLayouts/slideLayout1558.xml"/><Relationship Id="rId3" Type="http://schemas.openxmlformats.org/officeDocument/2006/relationships/slideLayout" Target="../slideLayouts/slideLayout1543.xml"/><Relationship Id="rId21" Type="http://schemas.openxmlformats.org/officeDocument/2006/relationships/theme" Target="../theme/theme74.xml"/><Relationship Id="rId7" Type="http://schemas.openxmlformats.org/officeDocument/2006/relationships/slideLayout" Target="../slideLayouts/slideLayout1547.xml"/><Relationship Id="rId12" Type="http://schemas.openxmlformats.org/officeDocument/2006/relationships/slideLayout" Target="../slideLayouts/slideLayout1552.xml"/><Relationship Id="rId17" Type="http://schemas.openxmlformats.org/officeDocument/2006/relationships/slideLayout" Target="../slideLayouts/slideLayout1557.xml"/><Relationship Id="rId2" Type="http://schemas.openxmlformats.org/officeDocument/2006/relationships/slideLayout" Target="../slideLayouts/slideLayout1542.xml"/><Relationship Id="rId16" Type="http://schemas.openxmlformats.org/officeDocument/2006/relationships/slideLayout" Target="../slideLayouts/slideLayout1556.xml"/><Relationship Id="rId20" Type="http://schemas.openxmlformats.org/officeDocument/2006/relationships/slideLayout" Target="../slideLayouts/slideLayout1560.xml"/><Relationship Id="rId1" Type="http://schemas.openxmlformats.org/officeDocument/2006/relationships/slideLayout" Target="../slideLayouts/slideLayout1541.xml"/><Relationship Id="rId6" Type="http://schemas.openxmlformats.org/officeDocument/2006/relationships/slideLayout" Target="../slideLayouts/slideLayout1546.xml"/><Relationship Id="rId11" Type="http://schemas.openxmlformats.org/officeDocument/2006/relationships/slideLayout" Target="../slideLayouts/slideLayout1551.xml"/><Relationship Id="rId5" Type="http://schemas.openxmlformats.org/officeDocument/2006/relationships/slideLayout" Target="../slideLayouts/slideLayout1545.xml"/><Relationship Id="rId15" Type="http://schemas.openxmlformats.org/officeDocument/2006/relationships/slideLayout" Target="../slideLayouts/slideLayout1555.xml"/><Relationship Id="rId10" Type="http://schemas.openxmlformats.org/officeDocument/2006/relationships/slideLayout" Target="../slideLayouts/slideLayout1550.xml"/><Relationship Id="rId19" Type="http://schemas.openxmlformats.org/officeDocument/2006/relationships/slideLayout" Target="../slideLayouts/slideLayout1559.xml"/><Relationship Id="rId4" Type="http://schemas.openxmlformats.org/officeDocument/2006/relationships/slideLayout" Target="../slideLayouts/slideLayout1544.xml"/><Relationship Id="rId9" Type="http://schemas.openxmlformats.org/officeDocument/2006/relationships/slideLayout" Target="../slideLayouts/slideLayout1549.xml"/><Relationship Id="rId14" Type="http://schemas.openxmlformats.org/officeDocument/2006/relationships/slideLayout" Target="../slideLayouts/slideLayout155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8.xml"/><Relationship Id="rId13" Type="http://schemas.openxmlformats.org/officeDocument/2006/relationships/slideLayout" Target="../slideLayouts/slideLayout1573.xml"/><Relationship Id="rId18" Type="http://schemas.openxmlformats.org/officeDocument/2006/relationships/slideLayout" Target="../slideLayouts/slideLayout1578.xml"/><Relationship Id="rId3" Type="http://schemas.openxmlformats.org/officeDocument/2006/relationships/slideLayout" Target="../slideLayouts/slideLayout1563.xml"/><Relationship Id="rId21" Type="http://schemas.openxmlformats.org/officeDocument/2006/relationships/theme" Target="../theme/theme75.xml"/><Relationship Id="rId7" Type="http://schemas.openxmlformats.org/officeDocument/2006/relationships/slideLayout" Target="../slideLayouts/slideLayout1567.xml"/><Relationship Id="rId12" Type="http://schemas.openxmlformats.org/officeDocument/2006/relationships/slideLayout" Target="../slideLayouts/slideLayout1572.xml"/><Relationship Id="rId17" Type="http://schemas.openxmlformats.org/officeDocument/2006/relationships/slideLayout" Target="../slideLayouts/slideLayout1577.xml"/><Relationship Id="rId2" Type="http://schemas.openxmlformats.org/officeDocument/2006/relationships/slideLayout" Target="../slideLayouts/slideLayout1562.xml"/><Relationship Id="rId16" Type="http://schemas.openxmlformats.org/officeDocument/2006/relationships/slideLayout" Target="../slideLayouts/slideLayout1576.xml"/><Relationship Id="rId20" Type="http://schemas.openxmlformats.org/officeDocument/2006/relationships/slideLayout" Target="../slideLayouts/slideLayout1580.xml"/><Relationship Id="rId1" Type="http://schemas.openxmlformats.org/officeDocument/2006/relationships/slideLayout" Target="../slideLayouts/slideLayout1561.xml"/><Relationship Id="rId6" Type="http://schemas.openxmlformats.org/officeDocument/2006/relationships/slideLayout" Target="../slideLayouts/slideLayout1566.xml"/><Relationship Id="rId11" Type="http://schemas.openxmlformats.org/officeDocument/2006/relationships/slideLayout" Target="../slideLayouts/slideLayout1571.xml"/><Relationship Id="rId5" Type="http://schemas.openxmlformats.org/officeDocument/2006/relationships/slideLayout" Target="../slideLayouts/slideLayout1565.xml"/><Relationship Id="rId15" Type="http://schemas.openxmlformats.org/officeDocument/2006/relationships/slideLayout" Target="../slideLayouts/slideLayout1575.xml"/><Relationship Id="rId10" Type="http://schemas.openxmlformats.org/officeDocument/2006/relationships/slideLayout" Target="../slideLayouts/slideLayout1570.xml"/><Relationship Id="rId19" Type="http://schemas.openxmlformats.org/officeDocument/2006/relationships/slideLayout" Target="../slideLayouts/slideLayout1579.xml"/><Relationship Id="rId4" Type="http://schemas.openxmlformats.org/officeDocument/2006/relationships/slideLayout" Target="../slideLayouts/slideLayout1564.xml"/><Relationship Id="rId9" Type="http://schemas.openxmlformats.org/officeDocument/2006/relationships/slideLayout" Target="../slideLayouts/slideLayout1569.xml"/><Relationship Id="rId14" Type="http://schemas.openxmlformats.org/officeDocument/2006/relationships/slideLayout" Target="../slideLayouts/slideLayout1574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8.xml"/><Relationship Id="rId13" Type="http://schemas.openxmlformats.org/officeDocument/2006/relationships/slideLayout" Target="../slideLayouts/slideLayout1593.xml"/><Relationship Id="rId18" Type="http://schemas.openxmlformats.org/officeDocument/2006/relationships/theme" Target="../theme/theme76.xml"/><Relationship Id="rId3" Type="http://schemas.openxmlformats.org/officeDocument/2006/relationships/slideLayout" Target="../slideLayouts/slideLayout1583.xml"/><Relationship Id="rId7" Type="http://schemas.openxmlformats.org/officeDocument/2006/relationships/slideLayout" Target="../slideLayouts/slideLayout1587.xml"/><Relationship Id="rId12" Type="http://schemas.openxmlformats.org/officeDocument/2006/relationships/slideLayout" Target="../slideLayouts/slideLayout1592.xml"/><Relationship Id="rId17" Type="http://schemas.openxmlformats.org/officeDocument/2006/relationships/slideLayout" Target="../slideLayouts/slideLayout1597.xml"/><Relationship Id="rId2" Type="http://schemas.openxmlformats.org/officeDocument/2006/relationships/slideLayout" Target="../slideLayouts/slideLayout1582.xml"/><Relationship Id="rId16" Type="http://schemas.openxmlformats.org/officeDocument/2006/relationships/slideLayout" Target="../slideLayouts/slideLayout1596.xml"/><Relationship Id="rId1" Type="http://schemas.openxmlformats.org/officeDocument/2006/relationships/slideLayout" Target="../slideLayouts/slideLayout1581.xml"/><Relationship Id="rId6" Type="http://schemas.openxmlformats.org/officeDocument/2006/relationships/slideLayout" Target="../slideLayouts/slideLayout1586.xml"/><Relationship Id="rId11" Type="http://schemas.openxmlformats.org/officeDocument/2006/relationships/slideLayout" Target="../slideLayouts/slideLayout1591.xml"/><Relationship Id="rId5" Type="http://schemas.openxmlformats.org/officeDocument/2006/relationships/slideLayout" Target="../slideLayouts/slideLayout1585.xml"/><Relationship Id="rId15" Type="http://schemas.openxmlformats.org/officeDocument/2006/relationships/slideLayout" Target="../slideLayouts/slideLayout1595.xml"/><Relationship Id="rId10" Type="http://schemas.openxmlformats.org/officeDocument/2006/relationships/slideLayout" Target="../slideLayouts/slideLayout1590.xml"/><Relationship Id="rId4" Type="http://schemas.openxmlformats.org/officeDocument/2006/relationships/slideLayout" Target="../slideLayouts/slideLayout1584.xml"/><Relationship Id="rId9" Type="http://schemas.openxmlformats.org/officeDocument/2006/relationships/slideLayout" Target="../slideLayouts/slideLayout1589.xml"/><Relationship Id="rId14" Type="http://schemas.openxmlformats.org/officeDocument/2006/relationships/slideLayout" Target="../slideLayouts/slideLayout159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5.xml"/><Relationship Id="rId13" Type="http://schemas.openxmlformats.org/officeDocument/2006/relationships/slideLayout" Target="../slideLayouts/slideLayout1610.xml"/><Relationship Id="rId3" Type="http://schemas.openxmlformats.org/officeDocument/2006/relationships/slideLayout" Target="../slideLayouts/slideLayout1600.xml"/><Relationship Id="rId7" Type="http://schemas.openxmlformats.org/officeDocument/2006/relationships/slideLayout" Target="../slideLayouts/slideLayout1604.xml"/><Relationship Id="rId12" Type="http://schemas.openxmlformats.org/officeDocument/2006/relationships/slideLayout" Target="../slideLayouts/slideLayout1609.xml"/><Relationship Id="rId2" Type="http://schemas.openxmlformats.org/officeDocument/2006/relationships/slideLayout" Target="../slideLayouts/slideLayout1599.xml"/><Relationship Id="rId1" Type="http://schemas.openxmlformats.org/officeDocument/2006/relationships/slideLayout" Target="../slideLayouts/slideLayout1598.xml"/><Relationship Id="rId6" Type="http://schemas.openxmlformats.org/officeDocument/2006/relationships/slideLayout" Target="../slideLayouts/slideLayout1603.xml"/><Relationship Id="rId11" Type="http://schemas.openxmlformats.org/officeDocument/2006/relationships/slideLayout" Target="../slideLayouts/slideLayout1608.xml"/><Relationship Id="rId5" Type="http://schemas.openxmlformats.org/officeDocument/2006/relationships/slideLayout" Target="../slideLayouts/slideLayout1602.xml"/><Relationship Id="rId15" Type="http://schemas.openxmlformats.org/officeDocument/2006/relationships/theme" Target="../theme/theme77.xml"/><Relationship Id="rId10" Type="http://schemas.openxmlformats.org/officeDocument/2006/relationships/slideLayout" Target="../slideLayouts/slideLayout1607.xml"/><Relationship Id="rId4" Type="http://schemas.openxmlformats.org/officeDocument/2006/relationships/slideLayout" Target="../slideLayouts/slideLayout1601.xml"/><Relationship Id="rId9" Type="http://schemas.openxmlformats.org/officeDocument/2006/relationships/slideLayout" Target="../slideLayouts/slideLayout1606.xml"/><Relationship Id="rId14" Type="http://schemas.openxmlformats.org/officeDocument/2006/relationships/slideLayout" Target="../slideLayouts/slideLayout1611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9.xml"/><Relationship Id="rId13" Type="http://schemas.openxmlformats.org/officeDocument/2006/relationships/slideLayout" Target="../slideLayouts/slideLayout1624.xml"/><Relationship Id="rId3" Type="http://schemas.openxmlformats.org/officeDocument/2006/relationships/slideLayout" Target="../slideLayouts/slideLayout1614.xml"/><Relationship Id="rId7" Type="http://schemas.openxmlformats.org/officeDocument/2006/relationships/slideLayout" Target="../slideLayouts/slideLayout1618.xml"/><Relationship Id="rId12" Type="http://schemas.openxmlformats.org/officeDocument/2006/relationships/slideLayout" Target="../slideLayouts/slideLayout1623.xml"/><Relationship Id="rId2" Type="http://schemas.openxmlformats.org/officeDocument/2006/relationships/slideLayout" Target="../slideLayouts/slideLayout1613.xml"/><Relationship Id="rId1" Type="http://schemas.openxmlformats.org/officeDocument/2006/relationships/slideLayout" Target="../slideLayouts/slideLayout1612.xml"/><Relationship Id="rId6" Type="http://schemas.openxmlformats.org/officeDocument/2006/relationships/slideLayout" Target="../slideLayouts/slideLayout1617.xml"/><Relationship Id="rId11" Type="http://schemas.openxmlformats.org/officeDocument/2006/relationships/slideLayout" Target="../slideLayouts/slideLayout1622.xml"/><Relationship Id="rId5" Type="http://schemas.openxmlformats.org/officeDocument/2006/relationships/slideLayout" Target="../slideLayouts/slideLayout1616.xml"/><Relationship Id="rId10" Type="http://schemas.openxmlformats.org/officeDocument/2006/relationships/slideLayout" Target="../slideLayouts/slideLayout1621.xml"/><Relationship Id="rId4" Type="http://schemas.openxmlformats.org/officeDocument/2006/relationships/slideLayout" Target="../slideLayouts/slideLayout1615.xml"/><Relationship Id="rId9" Type="http://schemas.openxmlformats.org/officeDocument/2006/relationships/slideLayout" Target="../slideLayouts/slideLayout1620.xml"/><Relationship Id="rId14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2.xml"/><Relationship Id="rId13" Type="http://schemas.openxmlformats.org/officeDocument/2006/relationships/slideLayout" Target="../slideLayouts/slideLayout1637.xml"/><Relationship Id="rId18" Type="http://schemas.openxmlformats.org/officeDocument/2006/relationships/slideLayout" Target="../slideLayouts/slideLayout1642.xml"/><Relationship Id="rId3" Type="http://schemas.openxmlformats.org/officeDocument/2006/relationships/slideLayout" Target="../slideLayouts/slideLayout1627.xml"/><Relationship Id="rId7" Type="http://schemas.openxmlformats.org/officeDocument/2006/relationships/slideLayout" Target="../slideLayouts/slideLayout1631.xml"/><Relationship Id="rId12" Type="http://schemas.openxmlformats.org/officeDocument/2006/relationships/slideLayout" Target="../slideLayouts/slideLayout1636.xml"/><Relationship Id="rId17" Type="http://schemas.openxmlformats.org/officeDocument/2006/relationships/slideLayout" Target="../slideLayouts/slideLayout1641.xml"/><Relationship Id="rId2" Type="http://schemas.openxmlformats.org/officeDocument/2006/relationships/slideLayout" Target="../slideLayouts/slideLayout1626.xml"/><Relationship Id="rId16" Type="http://schemas.openxmlformats.org/officeDocument/2006/relationships/slideLayout" Target="../slideLayouts/slideLayout1640.xml"/><Relationship Id="rId1" Type="http://schemas.openxmlformats.org/officeDocument/2006/relationships/slideLayout" Target="../slideLayouts/slideLayout1625.xml"/><Relationship Id="rId6" Type="http://schemas.openxmlformats.org/officeDocument/2006/relationships/slideLayout" Target="../slideLayouts/slideLayout1630.xml"/><Relationship Id="rId11" Type="http://schemas.openxmlformats.org/officeDocument/2006/relationships/slideLayout" Target="../slideLayouts/slideLayout1635.xml"/><Relationship Id="rId5" Type="http://schemas.openxmlformats.org/officeDocument/2006/relationships/slideLayout" Target="../slideLayouts/slideLayout1629.xml"/><Relationship Id="rId15" Type="http://schemas.openxmlformats.org/officeDocument/2006/relationships/slideLayout" Target="../slideLayouts/slideLayout1639.xml"/><Relationship Id="rId10" Type="http://schemas.openxmlformats.org/officeDocument/2006/relationships/slideLayout" Target="../slideLayouts/slideLayout1634.xml"/><Relationship Id="rId19" Type="http://schemas.openxmlformats.org/officeDocument/2006/relationships/theme" Target="../theme/theme79.xml"/><Relationship Id="rId4" Type="http://schemas.openxmlformats.org/officeDocument/2006/relationships/slideLayout" Target="../slideLayouts/slideLayout1628.xml"/><Relationship Id="rId9" Type="http://schemas.openxmlformats.org/officeDocument/2006/relationships/slideLayout" Target="../slideLayouts/slideLayout1633.xml"/><Relationship Id="rId14" Type="http://schemas.openxmlformats.org/officeDocument/2006/relationships/slideLayout" Target="../slideLayouts/slideLayout16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0.xml"/><Relationship Id="rId13" Type="http://schemas.openxmlformats.org/officeDocument/2006/relationships/slideLayout" Target="../slideLayouts/slideLayout1655.xml"/><Relationship Id="rId18" Type="http://schemas.openxmlformats.org/officeDocument/2006/relationships/slideLayout" Target="../slideLayouts/slideLayout1660.xml"/><Relationship Id="rId26" Type="http://schemas.openxmlformats.org/officeDocument/2006/relationships/slideLayout" Target="../slideLayouts/slideLayout1668.xml"/><Relationship Id="rId39" Type="http://schemas.openxmlformats.org/officeDocument/2006/relationships/slideLayout" Target="../slideLayouts/slideLayout1681.xml"/><Relationship Id="rId3" Type="http://schemas.openxmlformats.org/officeDocument/2006/relationships/slideLayout" Target="../slideLayouts/slideLayout1645.xml"/><Relationship Id="rId21" Type="http://schemas.openxmlformats.org/officeDocument/2006/relationships/slideLayout" Target="../slideLayouts/slideLayout1663.xml"/><Relationship Id="rId34" Type="http://schemas.openxmlformats.org/officeDocument/2006/relationships/slideLayout" Target="../slideLayouts/slideLayout1676.xml"/><Relationship Id="rId42" Type="http://schemas.openxmlformats.org/officeDocument/2006/relationships/slideLayout" Target="../slideLayouts/slideLayout1684.xml"/><Relationship Id="rId7" Type="http://schemas.openxmlformats.org/officeDocument/2006/relationships/slideLayout" Target="../slideLayouts/slideLayout1649.xml"/><Relationship Id="rId12" Type="http://schemas.openxmlformats.org/officeDocument/2006/relationships/slideLayout" Target="../slideLayouts/slideLayout1654.xml"/><Relationship Id="rId17" Type="http://schemas.openxmlformats.org/officeDocument/2006/relationships/slideLayout" Target="../slideLayouts/slideLayout1659.xml"/><Relationship Id="rId25" Type="http://schemas.openxmlformats.org/officeDocument/2006/relationships/slideLayout" Target="../slideLayouts/slideLayout1667.xml"/><Relationship Id="rId33" Type="http://schemas.openxmlformats.org/officeDocument/2006/relationships/slideLayout" Target="../slideLayouts/slideLayout1675.xml"/><Relationship Id="rId38" Type="http://schemas.openxmlformats.org/officeDocument/2006/relationships/slideLayout" Target="../slideLayouts/slideLayout1680.xml"/><Relationship Id="rId2" Type="http://schemas.openxmlformats.org/officeDocument/2006/relationships/slideLayout" Target="../slideLayouts/slideLayout1644.xml"/><Relationship Id="rId16" Type="http://schemas.openxmlformats.org/officeDocument/2006/relationships/slideLayout" Target="../slideLayouts/slideLayout1658.xml"/><Relationship Id="rId20" Type="http://schemas.openxmlformats.org/officeDocument/2006/relationships/slideLayout" Target="../slideLayouts/slideLayout1662.xml"/><Relationship Id="rId29" Type="http://schemas.openxmlformats.org/officeDocument/2006/relationships/slideLayout" Target="../slideLayouts/slideLayout1671.xml"/><Relationship Id="rId41" Type="http://schemas.openxmlformats.org/officeDocument/2006/relationships/slideLayout" Target="../slideLayouts/slideLayout1683.xml"/><Relationship Id="rId1" Type="http://schemas.openxmlformats.org/officeDocument/2006/relationships/slideLayout" Target="../slideLayouts/slideLayout1643.xml"/><Relationship Id="rId6" Type="http://schemas.openxmlformats.org/officeDocument/2006/relationships/slideLayout" Target="../slideLayouts/slideLayout1648.xml"/><Relationship Id="rId11" Type="http://schemas.openxmlformats.org/officeDocument/2006/relationships/slideLayout" Target="../slideLayouts/slideLayout1653.xml"/><Relationship Id="rId24" Type="http://schemas.openxmlformats.org/officeDocument/2006/relationships/slideLayout" Target="../slideLayouts/slideLayout1666.xml"/><Relationship Id="rId32" Type="http://schemas.openxmlformats.org/officeDocument/2006/relationships/slideLayout" Target="../slideLayouts/slideLayout1674.xml"/><Relationship Id="rId37" Type="http://schemas.openxmlformats.org/officeDocument/2006/relationships/slideLayout" Target="../slideLayouts/slideLayout1679.xml"/><Relationship Id="rId40" Type="http://schemas.openxmlformats.org/officeDocument/2006/relationships/slideLayout" Target="../slideLayouts/slideLayout1682.xml"/><Relationship Id="rId45" Type="http://schemas.openxmlformats.org/officeDocument/2006/relationships/theme" Target="../theme/theme80.xml"/><Relationship Id="rId5" Type="http://schemas.openxmlformats.org/officeDocument/2006/relationships/slideLayout" Target="../slideLayouts/slideLayout1647.xml"/><Relationship Id="rId15" Type="http://schemas.openxmlformats.org/officeDocument/2006/relationships/slideLayout" Target="../slideLayouts/slideLayout1657.xml"/><Relationship Id="rId23" Type="http://schemas.openxmlformats.org/officeDocument/2006/relationships/slideLayout" Target="../slideLayouts/slideLayout1665.xml"/><Relationship Id="rId28" Type="http://schemas.openxmlformats.org/officeDocument/2006/relationships/slideLayout" Target="../slideLayouts/slideLayout1670.xml"/><Relationship Id="rId36" Type="http://schemas.openxmlformats.org/officeDocument/2006/relationships/slideLayout" Target="../slideLayouts/slideLayout1678.xml"/><Relationship Id="rId10" Type="http://schemas.openxmlformats.org/officeDocument/2006/relationships/slideLayout" Target="../slideLayouts/slideLayout1652.xml"/><Relationship Id="rId19" Type="http://schemas.openxmlformats.org/officeDocument/2006/relationships/slideLayout" Target="../slideLayouts/slideLayout1661.xml"/><Relationship Id="rId31" Type="http://schemas.openxmlformats.org/officeDocument/2006/relationships/slideLayout" Target="../slideLayouts/slideLayout1673.xml"/><Relationship Id="rId44" Type="http://schemas.openxmlformats.org/officeDocument/2006/relationships/slideLayout" Target="../slideLayouts/slideLayout1686.xml"/><Relationship Id="rId4" Type="http://schemas.openxmlformats.org/officeDocument/2006/relationships/slideLayout" Target="../slideLayouts/slideLayout1646.xml"/><Relationship Id="rId9" Type="http://schemas.openxmlformats.org/officeDocument/2006/relationships/slideLayout" Target="../slideLayouts/slideLayout1651.xml"/><Relationship Id="rId14" Type="http://schemas.openxmlformats.org/officeDocument/2006/relationships/slideLayout" Target="../slideLayouts/slideLayout1656.xml"/><Relationship Id="rId22" Type="http://schemas.openxmlformats.org/officeDocument/2006/relationships/slideLayout" Target="../slideLayouts/slideLayout1664.xml"/><Relationship Id="rId27" Type="http://schemas.openxmlformats.org/officeDocument/2006/relationships/slideLayout" Target="../slideLayouts/slideLayout1669.xml"/><Relationship Id="rId30" Type="http://schemas.openxmlformats.org/officeDocument/2006/relationships/slideLayout" Target="../slideLayouts/slideLayout1672.xml"/><Relationship Id="rId35" Type="http://schemas.openxmlformats.org/officeDocument/2006/relationships/slideLayout" Target="../slideLayouts/slideLayout1677.xml"/><Relationship Id="rId43" Type="http://schemas.openxmlformats.org/officeDocument/2006/relationships/slideLayout" Target="../slideLayouts/slideLayout1685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4.xml"/><Relationship Id="rId13" Type="http://schemas.openxmlformats.org/officeDocument/2006/relationships/slideLayout" Target="../slideLayouts/slideLayout1699.xml"/><Relationship Id="rId18" Type="http://schemas.openxmlformats.org/officeDocument/2006/relationships/slideLayout" Target="../slideLayouts/slideLayout1704.xml"/><Relationship Id="rId26" Type="http://schemas.openxmlformats.org/officeDocument/2006/relationships/slideLayout" Target="../slideLayouts/slideLayout1712.xml"/><Relationship Id="rId39" Type="http://schemas.openxmlformats.org/officeDocument/2006/relationships/slideLayout" Target="../slideLayouts/slideLayout1725.xml"/><Relationship Id="rId3" Type="http://schemas.openxmlformats.org/officeDocument/2006/relationships/slideLayout" Target="../slideLayouts/slideLayout1689.xml"/><Relationship Id="rId21" Type="http://schemas.openxmlformats.org/officeDocument/2006/relationships/slideLayout" Target="../slideLayouts/slideLayout1707.xml"/><Relationship Id="rId34" Type="http://schemas.openxmlformats.org/officeDocument/2006/relationships/slideLayout" Target="../slideLayouts/slideLayout1720.xml"/><Relationship Id="rId42" Type="http://schemas.openxmlformats.org/officeDocument/2006/relationships/slideLayout" Target="../slideLayouts/slideLayout1728.xml"/><Relationship Id="rId47" Type="http://schemas.openxmlformats.org/officeDocument/2006/relationships/theme" Target="../theme/theme81.xml"/><Relationship Id="rId7" Type="http://schemas.openxmlformats.org/officeDocument/2006/relationships/slideLayout" Target="../slideLayouts/slideLayout1693.xml"/><Relationship Id="rId12" Type="http://schemas.openxmlformats.org/officeDocument/2006/relationships/slideLayout" Target="../slideLayouts/slideLayout1698.xml"/><Relationship Id="rId17" Type="http://schemas.openxmlformats.org/officeDocument/2006/relationships/slideLayout" Target="../slideLayouts/slideLayout1703.xml"/><Relationship Id="rId25" Type="http://schemas.openxmlformats.org/officeDocument/2006/relationships/slideLayout" Target="../slideLayouts/slideLayout1711.xml"/><Relationship Id="rId33" Type="http://schemas.openxmlformats.org/officeDocument/2006/relationships/slideLayout" Target="../slideLayouts/slideLayout1719.xml"/><Relationship Id="rId38" Type="http://schemas.openxmlformats.org/officeDocument/2006/relationships/slideLayout" Target="../slideLayouts/slideLayout1724.xml"/><Relationship Id="rId46" Type="http://schemas.openxmlformats.org/officeDocument/2006/relationships/slideLayout" Target="../slideLayouts/slideLayout1732.xml"/><Relationship Id="rId2" Type="http://schemas.openxmlformats.org/officeDocument/2006/relationships/slideLayout" Target="../slideLayouts/slideLayout1688.xml"/><Relationship Id="rId16" Type="http://schemas.openxmlformats.org/officeDocument/2006/relationships/slideLayout" Target="../slideLayouts/slideLayout1702.xml"/><Relationship Id="rId20" Type="http://schemas.openxmlformats.org/officeDocument/2006/relationships/slideLayout" Target="../slideLayouts/slideLayout1706.xml"/><Relationship Id="rId29" Type="http://schemas.openxmlformats.org/officeDocument/2006/relationships/slideLayout" Target="../slideLayouts/slideLayout1715.xml"/><Relationship Id="rId41" Type="http://schemas.openxmlformats.org/officeDocument/2006/relationships/slideLayout" Target="../slideLayouts/slideLayout1727.xml"/><Relationship Id="rId1" Type="http://schemas.openxmlformats.org/officeDocument/2006/relationships/slideLayout" Target="../slideLayouts/slideLayout1687.xml"/><Relationship Id="rId6" Type="http://schemas.openxmlformats.org/officeDocument/2006/relationships/slideLayout" Target="../slideLayouts/slideLayout1692.xml"/><Relationship Id="rId11" Type="http://schemas.openxmlformats.org/officeDocument/2006/relationships/slideLayout" Target="../slideLayouts/slideLayout1697.xml"/><Relationship Id="rId24" Type="http://schemas.openxmlformats.org/officeDocument/2006/relationships/slideLayout" Target="../slideLayouts/slideLayout1710.xml"/><Relationship Id="rId32" Type="http://schemas.openxmlformats.org/officeDocument/2006/relationships/slideLayout" Target="../slideLayouts/slideLayout1718.xml"/><Relationship Id="rId37" Type="http://schemas.openxmlformats.org/officeDocument/2006/relationships/slideLayout" Target="../slideLayouts/slideLayout1723.xml"/><Relationship Id="rId40" Type="http://schemas.openxmlformats.org/officeDocument/2006/relationships/slideLayout" Target="../slideLayouts/slideLayout1726.xml"/><Relationship Id="rId45" Type="http://schemas.openxmlformats.org/officeDocument/2006/relationships/slideLayout" Target="../slideLayouts/slideLayout1731.xml"/><Relationship Id="rId5" Type="http://schemas.openxmlformats.org/officeDocument/2006/relationships/slideLayout" Target="../slideLayouts/slideLayout1691.xml"/><Relationship Id="rId15" Type="http://schemas.openxmlformats.org/officeDocument/2006/relationships/slideLayout" Target="../slideLayouts/slideLayout1701.xml"/><Relationship Id="rId23" Type="http://schemas.openxmlformats.org/officeDocument/2006/relationships/slideLayout" Target="../slideLayouts/slideLayout1709.xml"/><Relationship Id="rId28" Type="http://schemas.openxmlformats.org/officeDocument/2006/relationships/slideLayout" Target="../slideLayouts/slideLayout1714.xml"/><Relationship Id="rId36" Type="http://schemas.openxmlformats.org/officeDocument/2006/relationships/slideLayout" Target="../slideLayouts/slideLayout1722.xml"/><Relationship Id="rId10" Type="http://schemas.openxmlformats.org/officeDocument/2006/relationships/slideLayout" Target="../slideLayouts/slideLayout1696.xml"/><Relationship Id="rId19" Type="http://schemas.openxmlformats.org/officeDocument/2006/relationships/slideLayout" Target="../slideLayouts/slideLayout1705.xml"/><Relationship Id="rId31" Type="http://schemas.openxmlformats.org/officeDocument/2006/relationships/slideLayout" Target="../slideLayouts/slideLayout1717.xml"/><Relationship Id="rId44" Type="http://schemas.openxmlformats.org/officeDocument/2006/relationships/slideLayout" Target="../slideLayouts/slideLayout1730.xml"/><Relationship Id="rId4" Type="http://schemas.openxmlformats.org/officeDocument/2006/relationships/slideLayout" Target="../slideLayouts/slideLayout1690.xml"/><Relationship Id="rId9" Type="http://schemas.openxmlformats.org/officeDocument/2006/relationships/slideLayout" Target="../slideLayouts/slideLayout1695.xml"/><Relationship Id="rId14" Type="http://schemas.openxmlformats.org/officeDocument/2006/relationships/slideLayout" Target="../slideLayouts/slideLayout1700.xml"/><Relationship Id="rId22" Type="http://schemas.openxmlformats.org/officeDocument/2006/relationships/slideLayout" Target="../slideLayouts/slideLayout1708.xml"/><Relationship Id="rId27" Type="http://schemas.openxmlformats.org/officeDocument/2006/relationships/slideLayout" Target="../slideLayouts/slideLayout1713.xml"/><Relationship Id="rId30" Type="http://schemas.openxmlformats.org/officeDocument/2006/relationships/slideLayout" Target="../slideLayouts/slideLayout1716.xml"/><Relationship Id="rId35" Type="http://schemas.openxmlformats.org/officeDocument/2006/relationships/slideLayout" Target="../slideLayouts/slideLayout1721.xml"/><Relationship Id="rId43" Type="http://schemas.openxmlformats.org/officeDocument/2006/relationships/slideLayout" Target="../slideLayouts/slideLayout172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0.xml"/><Relationship Id="rId13" Type="http://schemas.openxmlformats.org/officeDocument/2006/relationships/slideLayout" Target="../slideLayouts/slideLayout1745.xml"/><Relationship Id="rId18" Type="http://schemas.openxmlformats.org/officeDocument/2006/relationships/slideLayout" Target="../slideLayouts/slideLayout1750.xml"/><Relationship Id="rId3" Type="http://schemas.openxmlformats.org/officeDocument/2006/relationships/slideLayout" Target="../slideLayouts/slideLayout1735.xml"/><Relationship Id="rId21" Type="http://schemas.openxmlformats.org/officeDocument/2006/relationships/theme" Target="../theme/theme82.xml"/><Relationship Id="rId7" Type="http://schemas.openxmlformats.org/officeDocument/2006/relationships/slideLayout" Target="../slideLayouts/slideLayout1739.xml"/><Relationship Id="rId12" Type="http://schemas.openxmlformats.org/officeDocument/2006/relationships/slideLayout" Target="../slideLayouts/slideLayout1744.xml"/><Relationship Id="rId17" Type="http://schemas.openxmlformats.org/officeDocument/2006/relationships/slideLayout" Target="../slideLayouts/slideLayout1749.xml"/><Relationship Id="rId2" Type="http://schemas.openxmlformats.org/officeDocument/2006/relationships/slideLayout" Target="../slideLayouts/slideLayout1734.xml"/><Relationship Id="rId16" Type="http://schemas.openxmlformats.org/officeDocument/2006/relationships/slideLayout" Target="../slideLayouts/slideLayout1748.xml"/><Relationship Id="rId20" Type="http://schemas.openxmlformats.org/officeDocument/2006/relationships/slideLayout" Target="../slideLayouts/slideLayout1752.xml"/><Relationship Id="rId1" Type="http://schemas.openxmlformats.org/officeDocument/2006/relationships/slideLayout" Target="../slideLayouts/slideLayout1733.xml"/><Relationship Id="rId6" Type="http://schemas.openxmlformats.org/officeDocument/2006/relationships/slideLayout" Target="../slideLayouts/slideLayout1738.xml"/><Relationship Id="rId11" Type="http://schemas.openxmlformats.org/officeDocument/2006/relationships/slideLayout" Target="../slideLayouts/slideLayout1743.xml"/><Relationship Id="rId5" Type="http://schemas.openxmlformats.org/officeDocument/2006/relationships/slideLayout" Target="../slideLayouts/slideLayout1737.xml"/><Relationship Id="rId15" Type="http://schemas.openxmlformats.org/officeDocument/2006/relationships/slideLayout" Target="../slideLayouts/slideLayout1747.xml"/><Relationship Id="rId10" Type="http://schemas.openxmlformats.org/officeDocument/2006/relationships/slideLayout" Target="../slideLayouts/slideLayout1742.xml"/><Relationship Id="rId19" Type="http://schemas.openxmlformats.org/officeDocument/2006/relationships/slideLayout" Target="../slideLayouts/slideLayout1751.xml"/><Relationship Id="rId4" Type="http://schemas.openxmlformats.org/officeDocument/2006/relationships/slideLayout" Target="../slideLayouts/slideLayout1736.xml"/><Relationship Id="rId9" Type="http://schemas.openxmlformats.org/officeDocument/2006/relationships/slideLayout" Target="../slideLayouts/slideLayout1741.xml"/><Relationship Id="rId14" Type="http://schemas.openxmlformats.org/officeDocument/2006/relationships/slideLayout" Target="../slideLayouts/slideLayout1746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0.xml"/><Relationship Id="rId13" Type="http://schemas.openxmlformats.org/officeDocument/2006/relationships/slideLayout" Target="../slideLayouts/slideLayout1765.xml"/><Relationship Id="rId3" Type="http://schemas.openxmlformats.org/officeDocument/2006/relationships/slideLayout" Target="../slideLayouts/slideLayout1755.xml"/><Relationship Id="rId7" Type="http://schemas.openxmlformats.org/officeDocument/2006/relationships/slideLayout" Target="../slideLayouts/slideLayout1759.xml"/><Relationship Id="rId12" Type="http://schemas.openxmlformats.org/officeDocument/2006/relationships/slideLayout" Target="../slideLayouts/slideLayout1764.xml"/><Relationship Id="rId2" Type="http://schemas.openxmlformats.org/officeDocument/2006/relationships/slideLayout" Target="../slideLayouts/slideLayout1754.xml"/><Relationship Id="rId1" Type="http://schemas.openxmlformats.org/officeDocument/2006/relationships/slideLayout" Target="../slideLayouts/slideLayout1753.xml"/><Relationship Id="rId6" Type="http://schemas.openxmlformats.org/officeDocument/2006/relationships/slideLayout" Target="../slideLayouts/slideLayout1758.xml"/><Relationship Id="rId11" Type="http://schemas.openxmlformats.org/officeDocument/2006/relationships/slideLayout" Target="../slideLayouts/slideLayout1763.xml"/><Relationship Id="rId5" Type="http://schemas.openxmlformats.org/officeDocument/2006/relationships/slideLayout" Target="../slideLayouts/slideLayout1757.xml"/><Relationship Id="rId10" Type="http://schemas.openxmlformats.org/officeDocument/2006/relationships/slideLayout" Target="../slideLayouts/slideLayout1762.xml"/><Relationship Id="rId4" Type="http://schemas.openxmlformats.org/officeDocument/2006/relationships/slideLayout" Target="../slideLayouts/slideLayout1756.xml"/><Relationship Id="rId9" Type="http://schemas.openxmlformats.org/officeDocument/2006/relationships/slideLayout" Target="../slideLayouts/slideLayout1761.xml"/><Relationship Id="rId14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3.xml"/><Relationship Id="rId13" Type="http://schemas.openxmlformats.org/officeDocument/2006/relationships/slideLayout" Target="../slideLayouts/slideLayout1778.xml"/><Relationship Id="rId18" Type="http://schemas.openxmlformats.org/officeDocument/2006/relationships/theme" Target="../theme/theme84.xml"/><Relationship Id="rId3" Type="http://schemas.openxmlformats.org/officeDocument/2006/relationships/slideLayout" Target="../slideLayouts/slideLayout1768.xml"/><Relationship Id="rId7" Type="http://schemas.openxmlformats.org/officeDocument/2006/relationships/slideLayout" Target="../slideLayouts/slideLayout1772.xml"/><Relationship Id="rId12" Type="http://schemas.openxmlformats.org/officeDocument/2006/relationships/slideLayout" Target="../slideLayouts/slideLayout1777.xml"/><Relationship Id="rId17" Type="http://schemas.openxmlformats.org/officeDocument/2006/relationships/slideLayout" Target="../slideLayouts/slideLayout1782.xml"/><Relationship Id="rId2" Type="http://schemas.openxmlformats.org/officeDocument/2006/relationships/slideLayout" Target="../slideLayouts/slideLayout1767.xml"/><Relationship Id="rId16" Type="http://schemas.openxmlformats.org/officeDocument/2006/relationships/slideLayout" Target="../slideLayouts/slideLayout1781.xml"/><Relationship Id="rId1" Type="http://schemas.openxmlformats.org/officeDocument/2006/relationships/slideLayout" Target="../slideLayouts/slideLayout1766.xml"/><Relationship Id="rId6" Type="http://schemas.openxmlformats.org/officeDocument/2006/relationships/slideLayout" Target="../slideLayouts/slideLayout1771.xml"/><Relationship Id="rId11" Type="http://schemas.openxmlformats.org/officeDocument/2006/relationships/slideLayout" Target="../slideLayouts/slideLayout1776.xml"/><Relationship Id="rId5" Type="http://schemas.openxmlformats.org/officeDocument/2006/relationships/slideLayout" Target="../slideLayouts/slideLayout1770.xml"/><Relationship Id="rId15" Type="http://schemas.openxmlformats.org/officeDocument/2006/relationships/slideLayout" Target="../slideLayouts/slideLayout1780.xml"/><Relationship Id="rId10" Type="http://schemas.openxmlformats.org/officeDocument/2006/relationships/slideLayout" Target="../slideLayouts/slideLayout1775.xml"/><Relationship Id="rId4" Type="http://schemas.openxmlformats.org/officeDocument/2006/relationships/slideLayout" Target="../slideLayouts/slideLayout1769.xml"/><Relationship Id="rId9" Type="http://schemas.openxmlformats.org/officeDocument/2006/relationships/slideLayout" Target="../slideLayouts/slideLayout1774.xml"/><Relationship Id="rId14" Type="http://schemas.openxmlformats.org/officeDocument/2006/relationships/slideLayout" Target="../slideLayouts/slideLayout1779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0.xml"/><Relationship Id="rId13" Type="http://schemas.openxmlformats.org/officeDocument/2006/relationships/slideLayout" Target="../slideLayouts/slideLayout1795.xml"/><Relationship Id="rId3" Type="http://schemas.openxmlformats.org/officeDocument/2006/relationships/slideLayout" Target="../slideLayouts/slideLayout1785.xml"/><Relationship Id="rId7" Type="http://schemas.openxmlformats.org/officeDocument/2006/relationships/slideLayout" Target="../slideLayouts/slideLayout1789.xml"/><Relationship Id="rId12" Type="http://schemas.openxmlformats.org/officeDocument/2006/relationships/slideLayout" Target="../slideLayouts/slideLayout1794.xml"/><Relationship Id="rId17" Type="http://schemas.openxmlformats.org/officeDocument/2006/relationships/theme" Target="../theme/theme85.xml"/><Relationship Id="rId2" Type="http://schemas.openxmlformats.org/officeDocument/2006/relationships/slideLayout" Target="../slideLayouts/slideLayout1784.xml"/><Relationship Id="rId16" Type="http://schemas.openxmlformats.org/officeDocument/2006/relationships/slideLayout" Target="../slideLayouts/slideLayout1798.xml"/><Relationship Id="rId1" Type="http://schemas.openxmlformats.org/officeDocument/2006/relationships/slideLayout" Target="../slideLayouts/slideLayout1783.xml"/><Relationship Id="rId6" Type="http://schemas.openxmlformats.org/officeDocument/2006/relationships/slideLayout" Target="../slideLayouts/slideLayout1788.xml"/><Relationship Id="rId11" Type="http://schemas.openxmlformats.org/officeDocument/2006/relationships/slideLayout" Target="../slideLayouts/slideLayout1793.xml"/><Relationship Id="rId5" Type="http://schemas.openxmlformats.org/officeDocument/2006/relationships/slideLayout" Target="../slideLayouts/slideLayout1787.xml"/><Relationship Id="rId15" Type="http://schemas.openxmlformats.org/officeDocument/2006/relationships/slideLayout" Target="../slideLayouts/slideLayout1797.xml"/><Relationship Id="rId10" Type="http://schemas.openxmlformats.org/officeDocument/2006/relationships/slideLayout" Target="../slideLayouts/slideLayout1792.xml"/><Relationship Id="rId4" Type="http://schemas.openxmlformats.org/officeDocument/2006/relationships/slideLayout" Target="../slideLayouts/slideLayout1786.xml"/><Relationship Id="rId9" Type="http://schemas.openxmlformats.org/officeDocument/2006/relationships/slideLayout" Target="../slideLayouts/slideLayout1791.xml"/><Relationship Id="rId14" Type="http://schemas.openxmlformats.org/officeDocument/2006/relationships/slideLayout" Target="../slideLayouts/slideLayout1796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6.xml"/><Relationship Id="rId13" Type="http://schemas.openxmlformats.org/officeDocument/2006/relationships/slideLayout" Target="../slideLayouts/slideLayout1811.xml"/><Relationship Id="rId3" Type="http://schemas.openxmlformats.org/officeDocument/2006/relationships/slideLayout" Target="../slideLayouts/slideLayout1801.xml"/><Relationship Id="rId7" Type="http://schemas.openxmlformats.org/officeDocument/2006/relationships/slideLayout" Target="../slideLayouts/slideLayout1805.xml"/><Relationship Id="rId12" Type="http://schemas.openxmlformats.org/officeDocument/2006/relationships/slideLayout" Target="../slideLayouts/slideLayout1810.xml"/><Relationship Id="rId17" Type="http://schemas.openxmlformats.org/officeDocument/2006/relationships/theme" Target="../theme/theme86.xml"/><Relationship Id="rId2" Type="http://schemas.openxmlformats.org/officeDocument/2006/relationships/slideLayout" Target="../slideLayouts/slideLayout1800.xml"/><Relationship Id="rId16" Type="http://schemas.openxmlformats.org/officeDocument/2006/relationships/slideLayout" Target="../slideLayouts/slideLayout1814.xml"/><Relationship Id="rId1" Type="http://schemas.openxmlformats.org/officeDocument/2006/relationships/slideLayout" Target="../slideLayouts/slideLayout1799.xml"/><Relationship Id="rId6" Type="http://schemas.openxmlformats.org/officeDocument/2006/relationships/slideLayout" Target="../slideLayouts/slideLayout1804.xml"/><Relationship Id="rId11" Type="http://schemas.openxmlformats.org/officeDocument/2006/relationships/slideLayout" Target="../slideLayouts/slideLayout1809.xml"/><Relationship Id="rId5" Type="http://schemas.openxmlformats.org/officeDocument/2006/relationships/slideLayout" Target="../slideLayouts/slideLayout1803.xml"/><Relationship Id="rId15" Type="http://schemas.openxmlformats.org/officeDocument/2006/relationships/slideLayout" Target="../slideLayouts/slideLayout1813.xml"/><Relationship Id="rId10" Type="http://schemas.openxmlformats.org/officeDocument/2006/relationships/slideLayout" Target="../slideLayouts/slideLayout1808.xml"/><Relationship Id="rId4" Type="http://schemas.openxmlformats.org/officeDocument/2006/relationships/slideLayout" Target="../slideLayouts/slideLayout1802.xml"/><Relationship Id="rId9" Type="http://schemas.openxmlformats.org/officeDocument/2006/relationships/slideLayout" Target="../slideLayouts/slideLayout1807.xml"/><Relationship Id="rId14" Type="http://schemas.openxmlformats.org/officeDocument/2006/relationships/slideLayout" Target="../slideLayouts/slideLayout1812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2.xml"/><Relationship Id="rId13" Type="http://schemas.openxmlformats.org/officeDocument/2006/relationships/slideLayout" Target="../slideLayouts/slideLayout1827.xml"/><Relationship Id="rId18" Type="http://schemas.openxmlformats.org/officeDocument/2006/relationships/theme" Target="../theme/theme87.xml"/><Relationship Id="rId3" Type="http://schemas.openxmlformats.org/officeDocument/2006/relationships/slideLayout" Target="../slideLayouts/slideLayout1817.xml"/><Relationship Id="rId7" Type="http://schemas.openxmlformats.org/officeDocument/2006/relationships/slideLayout" Target="../slideLayouts/slideLayout1821.xml"/><Relationship Id="rId12" Type="http://schemas.openxmlformats.org/officeDocument/2006/relationships/slideLayout" Target="../slideLayouts/slideLayout1826.xml"/><Relationship Id="rId17" Type="http://schemas.openxmlformats.org/officeDocument/2006/relationships/slideLayout" Target="../slideLayouts/slideLayout1831.xml"/><Relationship Id="rId2" Type="http://schemas.openxmlformats.org/officeDocument/2006/relationships/slideLayout" Target="../slideLayouts/slideLayout1816.xml"/><Relationship Id="rId16" Type="http://schemas.openxmlformats.org/officeDocument/2006/relationships/slideLayout" Target="../slideLayouts/slideLayout1830.xml"/><Relationship Id="rId1" Type="http://schemas.openxmlformats.org/officeDocument/2006/relationships/slideLayout" Target="../slideLayouts/slideLayout1815.xml"/><Relationship Id="rId6" Type="http://schemas.openxmlformats.org/officeDocument/2006/relationships/slideLayout" Target="../slideLayouts/slideLayout1820.xml"/><Relationship Id="rId11" Type="http://schemas.openxmlformats.org/officeDocument/2006/relationships/slideLayout" Target="../slideLayouts/slideLayout1825.xml"/><Relationship Id="rId5" Type="http://schemas.openxmlformats.org/officeDocument/2006/relationships/slideLayout" Target="../slideLayouts/slideLayout1819.xml"/><Relationship Id="rId15" Type="http://schemas.openxmlformats.org/officeDocument/2006/relationships/slideLayout" Target="../slideLayouts/slideLayout1829.xml"/><Relationship Id="rId10" Type="http://schemas.openxmlformats.org/officeDocument/2006/relationships/slideLayout" Target="../slideLayouts/slideLayout1824.xml"/><Relationship Id="rId4" Type="http://schemas.openxmlformats.org/officeDocument/2006/relationships/slideLayout" Target="../slideLayouts/slideLayout1818.xml"/><Relationship Id="rId9" Type="http://schemas.openxmlformats.org/officeDocument/2006/relationships/slideLayout" Target="../slideLayouts/slideLayout1823.xml"/><Relationship Id="rId14" Type="http://schemas.openxmlformats.org/officeDocument/2006/relationships/slideLayout" Target="../slideLayouts/slideLayout1828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9.xml"/><Relationship Id="rId13" Type="http://schemas.openxmlformats.org/officeDocument/2006/relationships/slideLayout" Target="../slideLayouts/slideLayout1844.xml"/><Relationship Id="rId18" Type="http://schemas.openxmlformats.org/officeDocument/2006/relationships/slideLayout" Target="../slideLayouts/slideLayout1849.xml"/><Relationship Id="rId3" Type="http://schemas.openxmlformats.org/officeDocument/2006/relationships/slideLayout" Target="../slideLayouts/slideLayout1834.xml"/><Relationship Id="rId21" Type="http://schemas.openxmlformats.org/officeDocument/2006/relationships/slideLayout" Target="../slideLayouts/slideLayout1852.xml"/><Relationship Id="rId7" Type="http://schemas.openxmlformats.org/officeDocument/2006/relationships/slideLayout" Target="../slideLayouts/slideLayout1838.xml"/><Relationship Id="rId12" Type="http://schemas.openxmlformats.org/officeDocument/2006/relationships/slideLayout" Target="../slideLayouts/slideLayout1843.xml"/><Relationship Id="rId17" Type="http://schemas.openxmlformats.org/officeDocument/2006/relationships/slideLayout" Target="../slideLayouts/slideLayout1848.xml"/><Relationship Id="rId2" Type="http://schemas.openxmlformats.org/officeDocument/2006/relationships/slideLayout" Target="../slideLayouts/slideLayout1833.xml"/><Relationship Id="rId16" Type="http://schemas.openxmlformats.org/officeDocument/2006/relationships/slideLayout" Target="../slideLayouts/slideLayout1847.xml"/><Relationship Id="rId20" Type="http://schemas.openxmlformats.org/officeDocument/2006/relationships/slideLayout" Target="../slideLayouts/slideLayout1851.xml"/><Relationship Id="rId1" Type="http://schemas.openxmlformats.org/officeDocument/2006/relationships/slideLayout" Target="../slideLayouts/slideLayout1832.xml"/><Relationship Id="rId6" Type="http://schemas.openxmlformats.org/officeDocument/2006/relationships/slideLayout" Target="../slideLayouts/slideLayout1837.xml"/><Relationship Id="rId11" Type="http://schemas.openxmlformats.org/officeDocument/2006/relationships/slideLayout" Target="../slideLayouts/slideLayout1842.xml"/><Relationship Id="rId5" Type="http://schemas.openxmlformats.org/officeDocument/2006/relationships/slideLayout" Target="../slideLayouts/slideLayout1836.xml"/><Relationship Id="rId15" Type="http://schemas.openxmlformats.org/officeDocument/2006/relationships/slideLayout" Target="../slideLayouts/slideLayout1846.xml"/><Relationship Id="rId10" Type="http://schemas.openxmlformats.org/officeDocument/2006/relationships/slideLayout" Target="../slideLayouts/slideLayout1841.xml"/><Relationship Id="rId19" Type="http://schemas.openxmlformats.org/officeDocument/2006/relationships/slideLayout" Target="../slideLayouts/slideLayout1850.xml"/><Relationship Id="rId4" Type="http://schemas.openxmlformats.org/officeDocument/2006/relationships/slideLayout" Target="../slideLayouts/slideLayout1835.xml"/><Relationship Id="rId9" Type="http://schemas.openxmlformats.org/officeDocument/2006/relationships/slideLayout" Target="../slideLayouts/slideLayout1840.xml"/><Relationship Id="rId14" Type="http://schemas.openxmlformats.org/officeDocument/2006/relationships/slideLayout" Target="../slideLayouts/slideLayout1845.xml"/><Relationship Id="rId22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0.xml"/><Relationship Id="rId13" Type="http://schemas.openxmlformats.org/officeDocument/2006/relationships/slideLayout" Target="../slideLayouts/slideLayout1865.xml"/><Relationship Id="rId18" Type="http://schemas.openxmlformats.org/officeDocument/2006/relationships/slideLayout" Target="../slideLayouts/slideLayout1870.xml"/><Relationship Id="rId3" Type="http://schemas.openxmlformats.org/officeDocument/2006/relationships/slideLayout" Target="../slideLayouts/slideLayout1855.xml"/><Relationship Id="rId21" Type="http://schemas.openxmlformats.org/officeDocument/2006/relationships/slideLayout" Target="../slideLayouts/slideLayout1873.xml"/><Relationship Id="rId7" Type="http://schemas.openxmlformats.org/officeDocument/2006/relationships/slideLayout" Target="../slideLayouts/slideLayout1859.xml"/><Relationship Id="rId12" Type="http://schemas.openxmlformats.org/officeDocument/2006/relationships/slideLayout" Target="../slideLayouts/slideLayout1864.xml"/><Relationship Id="rId17" Type="http://schemas.openxmlformats.org/officeDocument/2006/relationships/slideLayout" Target="../slideLayouts/slideLayout1869.xml"/><Relationship Id="rId2" Type="http://schemas.openxmlformats.org/officeDocument/2006/relationships/slideLayout" Target="../slideLayouts/slideLayout1854.xml"/><Relationship Id="rId16" Type="http://schemas.openxmlformats.org/officeDocument/2006/relationships/slideLayout" Target="../slideLayouts/slideLayout1868.xml"/><Relationship Id="rId20" Type="http://schemas.openxmlformats.org/officeDocument/2006/relationships/slideLayout" Target="../slideLayouts/slideLayout1872.xml"/><Relationship Id="rId1" Type="http://schemas.openxmlformats.org/officeDocument/2006/relationships/slideLayout" Target="../slideLayouts/slideLayout1853.xml"/><Relationship Id="rId6" Type="http://schemas.openxmlformats.org/officeDocument/2006/relationships/slideLayout" Target="../slideLayouts/slideLayout1858.xml"/><Relationship Id="rId11" Type="http://schemas.openxmlformats.org/officeDocument/2006/relationships/slideLayout" Target="../slideLayouts/slideLayout1863.xml"/><Relationship Id="rId5" Type="http://schemas.openxmlformats.org/officeDocument/2006/relationships/slideLayout" Target="../slideLayouts/slideLayout1857.xml"/><Relationship Id="rId15" Type="http://schemas.openxmlformats.org/officeDocument/2006/relationships/slideLayout" Target="../slideLayouts/slideLayout1867.xml"/><Relationship Id="rId23" Type="http://schemas.openxmlformats.org/officeDocument/2006/relationships/theme" Target="../theme/theme89.xml"/><Relationship Id="rId10" Type="http://schemas.openxmlformats.org/officeDocument/2006/relationships/slideLayout" Target="../slideLayouts/slideLayout1862.xml"/><Relationship Id="rId19" Type="http://schemas.openxmlformats.org/officeDocument/2006/relationships/slideLayout" Target="../slideLayouts/slideLayout1871.xml"/><Relationship Id="rId4" Type="http://schemas.openxmlformats.org/officeDocument/2006/relationships/slideLayout" Target="../slideLayouts/slideLayout1856.xml"/><Relationship Id="rId9" Type="http://schemas.openxmlformats.org/officeDocument/2006/relationships/slideLayout" Target="../slideLayouts/slideLayout1861.xml"/><Relationship Id="rId14" Type="http://schemas.openxmlformats.org/officeDocument/2006/relationships/slideLayout" Target="../slideLayouts/slideLayout1866.xml"/><Relationship Id="rId22" Type="http://schemas.openxmlformats.org/officeDocument/2006/relationships/slideLayout" Target="../slideLayouts/slideLayout18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2.xml"/><Relationship Id="rId13" Type="http://schemas.openxmlformats.org/officeDocument/2006/relationships/slideLayout" Target="../slideLayouts/slideLayout1887.xml"/><Relationship Id="rId18" Type="http://schemas.openxmlformats.org/officeDocument/2006/relationships/slideLayout" Target="../slideLayouts/slideLayout1892.xml"/><Relationship Id="rId26" Type="http://schemas.openxmlformats.org/officeDocument/2006/relationships/slideLayout" Target="../slideLayouts/slideLayout1900.xml"/><Relationship Id="rId3" Type="http://schemas.openxmlformats.org/officeDocument/2006/relationships/slideLayout" Target="../slideLayouts/slideLayout1877.xml"/><Relationship Id="rId21" Type="http://schemas.openxmlformats.org/officeDocument/2006/relationships/slideLayout" Target="../slideLayouts/slideLayout1895.xml"/><Relationship Id="rId34" Type="http://schemas.openxmlformats.org/officeDocument/2006/relationships/slideLayout" Target="../slideLayouts/slideLayout1908.xml"/><Relationship Id="rId7" Type="http://schemas.openxmlformats.org/officeDocument/2006/relationships/slideLayout" Target="../slideLayouts/slideLayout1881.xml"/><Relationship Id="rId12" Type="http://schemas.openxmlformats.org/officeDocument/2006/relationships/slideLayout" Target="../slideLayouts/slideLayout1886.xml"/><Relationship Id="rId17" Type="http://schemas.openxmlformats.org/officeDocument/2006/relationships/slideLayout" Target="../slideLayouts/slideLayout1891.xml"/><Relationship Id="rId25" Type="http://schemas.openxmlformats.org/officeDocument/2006/relationships/slideLayout" Target="../slideLayouts/slideLayout1899.xml"/><Relationship Id="rId33" Type="http://schemas.openxmlformats.org/officeDocument/2006/relationships/slideLayout" Target="../slideLayouts/slideLayout1907.xml"/><Relationship Id="rId38" Type="http://schemas.openxmlformats.org/officeDocument/2006/relationships/theme" Target="../theme/theme90.xml"/><Relationship Id="rId2" Type="http://schemas.openxmlformats.org/officeDocument/2006/relationships/slideLayout" Target="../slideLayouts/slideLayout1876.xml"/><Relationship Id="rId16" Type="http://schemas.openxmlformats.org/officeDocument/2006/relationships/slideLayout" Target="../slideLayouts/slideLayout1890.xml"/><Relationship Id="rId20" Type="http://schemas.openxmlformats.org/officeDocument/2006/relationships/slideLayout" Target="../slideLayouts/slideLayout1894.xml"/><Relationship Id="rId29" Type="http://schemas.openxmlformats.org/officeDocument/2006/relationships/slideLayout" Target="../slideLayouts/slideLayout1903.xml"/><Relationship Id="rId1" Type="http://schemas.openxmlformats.org/officeDocument/2006/relationships/slideLayout" Target="../slideLayouts/slideLayout1875.xml"/><Relationship Id="rId6" Type="http://schemas.openxmlformats.org/officeDocument/2006/relationships/slideLayout" Target="../slideLayouts/slideLayout1880.xml"/><Relationship Id="rId11" Type="http://schemas.openxmlformats.org/officeDocument/2006/relationships/slideLayout" Target="../slideLayouts/slideLayout1885.xml"/><Relationship Id="rId24" Type="http://schemas.openxmlformats.org/officeDocument/2006/relationships/slideLayout" Target="../slideLayouts/slideLayout1898.xml"/><Relationship Id="rId32" Type="http://schemas.openxmlformats.org/officeDocument/2006/relationships/slideLayout" Target="../slideLayouts/slideLayout1906.xml"/><Relationship Id="rId37" Type="http://schemas.openxmlformats.org/officeDocument/2006/relationships/slideLayout" Target="../slideLayouts/slideLayout1911.xml"/><Relationship Id="rId5" Type="http://schemas.openxmlformats.org/officeDocument/2006/relationships/slideLayout" Target="../slideLayouts/slideLayout1879.xml"/><Relationship Id="rId15" Type="http://schemas.openxmlformats.org/officeDocument/2006/relationships/slideLayout" Target="../slideLayouts/slideLayout1889.xml"/><Relationship Id="rId23" Type="http://schemas.openxmlformats.org/officeDocument/2006/relationships/slideLayout" Target="../slideLayouts/slideLayout1897.xml"/><Relationship Id="rId28" Type="http://schemas.openxmlformats.org/officeDocument/2006/relationships/slideLayout" Target="../slideLayouts/slideLayout1902.xml"/><Relationship Id="rId36" Type="http://schemas.openxmlformats.org/officeDocument/2006/relationships/slideLayout" Target="../slideLayouts/slideLayout1910.xml"/><Relationship Id="rId10" Type="http://schemas.openxmlformats.org/officeDocument/2006/relationships/slideLayout" Target="../slideLayouts/slideLayout1884.xml"/><Relationship Id="rId19" Type="http://schemas.openxmlformats.org/officeDocument/2006/relationships/slideLayout" Target="../slideLayouts/slideLayout1893.xml"/><Relationship Id="rId31" Type="http://schemas.openxmlformats.org/officeDocument/2006/relationships/slideLayout" Target="../slideLayouts/slideLayout1905.xml"/><Relationship Id="rId4" Type="http://schemas.openxmlformats.org/officeDocument/2006/relationships/slideLayout" Target="../slideLayouts/slideLayout1878.xml"/><Relationship Id="rId9" Type="http://schemas.openxmlformats.org/officeDocument/2006/relationships/slideLayout" Target="../slideLayouts/slideLayout1883.xml"/><Relationship Id="rId14" Type="http://schemas.openxmlformats.org/officeDocument/2006/relationships/slideLayout" Target="../slideLayouts/slideLayout1888.xml"/><Relationship Id="rId22" Type="http://schemas.openxmlformats.org/officeDocument/2006/relationships/slideLayout" Target="../slideLayouts/slideLayout1896.xml"/><Relationship Id="rId27" Type="http://schemas.openxmlformats.org/officeDocument/2006/relationships/slideLayout" Target="../slideLayouts/slideLayout1901.xml"/><Relationship Id="rId30" Type="http://schemas.openxmlformats.org/officeDocument/2006/relationships/slideLayout" Target="../slideLayouts/slideLayout1904.xml"/><Relationship Id="rId35" Type="http://schemas.openxmlformats.org/officeDocument/2006/relationships/slideLayout" Target="../slideLayouts/slideLayout1909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9.xml"/><Relationship Id="rId13" Type="http://schemas.openxmlformats.org/officeDocument/2006/relationships/slideLayout" Target="../slideLayouts/slideLayout1924.xml"/><Relationship Id="rId18" Type="http://schemas.openxmlformats.org/officeDocument/2006/relationships/slideLayout" Target="../slideLayouts/slideLayout1929.xml"/><Relationship Id="rId26" Type="http://schemas.openxmlformats.org/officeDocument/2006/relationships/slideLayout" Target="../slideLayouts/slideLayout1937.xml"/><Relationship Id="rId3" Type="http://schemas.openxmlformats.org/officeDocument/2006/relationships/slideLayout" Target="../slideLayouts/slideLayout1914.xml"/><Relationship Id="rId21" Type="http://schemas.openxmlformats.org/officeDocument/2006/relationships/slideLayout" Target="../slideLayouts/slideLayout1932.xml"/><Relationship Id="rId34" Type="http://schemas.openxmlformats.org/officeDocument/2006/relationships/slideLayout" Target="../slideLayouts/slideLayout1945.xml"/><Relationship Id="rId7" Type="http://schemas.openxmlformats.org/officeDocument/2006/relationships/slideLayout" Target="../slideLayouts/slideLayout1918.xml"/><Relationship Id="rId12" Type="http://schemas.openxmlformats.org/officeDocument/2006/relationships/slideLayout" Target="../slideLayouts/slideLayout1923.xml"/><Relationship Id="rId17" Type="http://schemas.openxmlformats.org/officeDocument/2006/relationships/slideLayout" Target="../slideLayouts/slideLayout1928.xml"/><Relationship Id="rId25" Type="http://schemas.openxmlformats.org/officeDocument/2006/relationships/slideLayout" Target="../slideLayouts/slideLayout1936.xml"/><Relationship Id="rId33" Type="http://schemas.openxmlformats.org/officeDocument/2006/relationships/slideLayout" Target="../slideLayouts/slideLayout1944.xml"/><Relationship Id="rId38" Type="http://schemas.openxmlformats.org/officeDocument/2006/relationships/theme" Target="../theme/theme91.xml"/><Relationship Id="rId2" Type="http://schemas.openxmlformats.org/officeDocument/2006/relationships/slideLayout" Target="../slideLayouts/slideLayout1913.xml"/><Relationship Id="rId16" Type="http://schemas.openxmlformats.org/officeDocument/2006/relationships/slideLayout" Target="../slideLayouts/slideLayout1927.xml"/><Relationship Id="rId20" Type="http://schemas.openxmlformats.org/officeDocument/2006/relationships/slideLayout" Target="../slideLayouts/slideLayout1931.xml"/><Relationship Id="rId29" Type="http://schemas.openxmlformats.org/officeDocument/2006/relationships/slideLayout" Target="../slideLayouts/slideLayout1940.xml"/><Relationship Id="rId1" Type="http://schemas.openxmlformats.org/officeDocument/2006/relationships/slideLayout" Target="../slideLayouts/slideLayout1912.xml"/><Relationship Id="rId6" Type="http://schemas.openxmlformats.org/officeDocument/2006/relationships/slideLayout" Target="../slideLayouts/slideLayout1917.xml"/><Relationship Id="rId11" Type="http://schemas.openxmlformats.org/officeDocument/2006/relationships/slideLayout" Target="../slideLayouts/slideLayout1922.xml"/><Relationship Id="rId24" Type="http://schemas.openxmlformats.org/officeDocument/2006/relationships/slideLayout" Target="../slideLayouts/slideLayout1935.xml"/><Relationship Id="rId32" Type="http://schemas.openxmlformats.org/officeDocument/2006/relationships/slideLayout" Target="../slideLayouts/slideLayout1943.xml"/><Relationship Id="rId37" Type="http://schemas.openxmlformats.org/officeDocument/2006/relationships/slideLayout" Target="../slideLayouts/slideLayout1948.xml"/><Relationship Id="rId5" Type="http://schemas.openxmlformats.org/officeDocument/2006/relationships/slideLayout" Target="../slideLayouts/slideLayout1916.xml"/><Relationship Id="rId15" Type="http://schemas.openxmlformats.org/officeDocument/2006/relationships/slideLayout" Target="../slideLayouts/slideLayout1926.xml"/><Relationship Id="rId23" Type="http://schemas.openxmlformats.org/officeDocument/2006/relationships/slideLayout" Target="../slideLayouts/slideLayout1934.xml"/><Relationship Id="rId28" Type="http://schemas.openxmlformats.org/officeDocument/2006/relationships/slideLayout" Target="../slideLayouts/slideLayout1939.xml"/><Relationship Id="rId36" Type="http://schemas.openxmlformats.org/officeDocument/2006/relationships/slideLayout" Target="../slideLayouts/slideLayout1947.xml"/><Relationship Id="rId10" Type="http://schemas.openxmlformats.org/officeDocument/2006/relationships/slideLayout" Target="../slideLayouts/slideLayout1921.xml"/><Relationship Id="rId19" Type="http://schemas.openxmlformats.org/officeDocument/2006/relationships/slideLayout" Target="../slideLayouts/slideLayout1930.xml"/><Relationship Id="rId31" Type="http://schemas.openxmlformats.org/officeDocument/2006/relationships/slideLayout" Target="../slideLayouts/slideLayout1942.xml"/><Relationship Id="rId4" Type="http://schemas.openxmlformats.org/officeDocument/2006/relationships/slideLayout" Target="../slideLayouts/slideLayout1915.xml"/><Relationship Id="rId9" Type="http://schemas.openxmlformats.org/officeDocument/2006/relationships/slideLayout" Target="../slideLayouts/slideLayout1920.xml"/><Relationship Id="rId14" Type="http://schemas.openxmlformats.org/officeDocument/2006/relationships/slideLayout" Target="../slideLayouts/slideLayout1925.xml"/><Relationship Id="rId22" Type="http://schemas.openxmlformats.org/officeDocument/2006/relationships/slideLayout" Target="../slideLayouts/slideLayout1933.xml"/><Relationship Id="rId27" Type="http://schemas.openxmlformats.org/officeDocument/2006/relationships/slideLayout" Target="../slideLayouts/slideLayout1938.xml"/><Relationship Id="rId30" Type="http://schemas.openxmlformats.org/officeDocument/2006/relationships/slideLayout" Target="../slideLayouts/slideLayout1941.xml"/><Relationship Id="rId35" Type="http://schemas.openxmlformats.org/officeDocument/2006/relationships/slideLayout" Target="../slideLayouts/slideLayout1946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6.xml"/><Relationship Id="rId13" Type="http://schemas.openxmlformats.org/officeDocument/2006/relationships/slideLayout" Target="../slideLayouts/slideLayout1961.xml"/><Relationship Id="rId18" Type="http://schemas.openxmlformats.org/officeDocument/2006/relationships/theme" Target="../theme/theme92.xml"/><Relationship Id="rId3" Type="http://schemas.openxmlformats.org/officeDocument/2006/relationships/slideLayout" Target="../slideLayouts/slideLayout1951.xml"/><Relationship Id="rId7" Type="http://schemas.openxmlformats.org/officeDocument/2006/relationships/slideLayout" Target="../slideLayouts/slideLayout1955.xml"/><Relationship Id="rId12" Type="http://schemas.openxmlformats.org/officeDocument/2006/relationships/slideLayout" Target="../slideLayouts/slideLayout1960.xml"/><Relationship Id="rId17" Type="http://schemas.openxmlformats.org/officeDocument/2006/relationships/slideLayout" Target="../slideLayouts/slideLayout1965.xml"/><Relationship Id="rId2" Type="http://schemas.openxmlformats.org/officeDocument/2006/relationships/slideLayout" Target="../slideLayouts/slideLayout1950.xml"/><Relationship Id="rId16" Type="http://schemas.openxmlformats.org/officeDocument/2006/relationships/slideLayout" Target="../slideLayouts/slideLayout1964.xml"/><Relationship Id="rId1" Type="http://schemas.openxmlformats.org/officeDocument/2006/relationships/slideLayout" Target="../slideLayouts/slideLayout1949.xml"/><Relationship Id="rId6" Type="http://schemas.openxmlformats.org/officeDocument/2006/relationships/slideLayout" Target="../slideLayouts/slideLayout1954.xml"/><Relationship Id="rId11" Type="http://schemas.openxmlformats.org/officeDocument/2006/relationships/slideLayout" Target="../slideLayouts/slideLayout1959.xml"/><Relationship Id="rId5" Type="http://schemas.openxmlformats.org/officeDocument/2006/relationships/slideLayout" Target="../slideLayouts/slideLayout1953.xml"/><Relationship Id="rId15" Type="http://schemas.openxmlformats.org/officeDocument/2006/relationships/slideLayout" Target="../slideLayouts/slideLayout1963.xml"/><Relationship Id="rId10" Type="http://schemas.openxmlformats.org/officeDocument/2006/relationships/slideLayout" Target="../slideLayouts/slideLayout1958.xml"/><Relationship Id="rId4" Type="http://schemas.openxmlformats.org/officeDocument/2006/relationships/slideLayout" Target="../slideLayouts/slideLayout1952.xml"/><Relationship Id="rId9" Type="http://schemas.openxmlformats.org/officeDocument/2006/relationships/slideLayout" Target="../slideLayouts/slideLayout1957.xml"/><Relationship Id="rId14" Type="http://schemas.openxmlformats.org/officeDocument/2006/relationships/slideLayout" Target="../slideLayouts/slideLayout1962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3.xml"/><Relationship Id="rId13" Type="http://schemas.openxmlformats.org/officeDocument/2006/relationships/slideLayout" Target="../slideLayouts/slideLayout1978.xml"/><Relationship Id="rId18" Type="http://schemas.openxmlformats.org/officeDocument/2006/relationships/theme" Target="../theme/theme93.xml"/><Relationship Id="rId3" Type="http://schemas.openxmlformats.org/officeDocument/2006/relationships/slideLayout" Target="../slideLayouts/slideLayout1968.xml"/><Relationship Id="rId7" Type="http://schemas.openxmlformats.org/officeDocument/2006/relationships/slideLayout" Target="../slideLayouts/slideLayout1972.xml"/><Relationship Id="rId12" Type="http://schemas.openxmlformats.org/officeDocument/2006/relationships/slideLayout" Target="../slideLayouts/slideLayout1977.xml"/><Relationship Id="rId17" Type="http://schemas.openxmlformats.org/officeDocument/2006/relationships/slideLayout" Target="../slideLayouts/slideLayout1982.xml"/><Relationship Id="rId2" Type="http://schemas.openxmlformats.org/officeDocument/2006/relationships/slideLayout" Target="../slideLayouts/slideLayout1967.xml"/><Relationship Id="rId16" Type="http://schemas.openxmlformats.org/officeDocument/2006/relationships/slideLayout" Target="../slideLayouts/slideLayout1981.xml"/><Relationship Id="rId1" Type="http://schemas.openxmlformats.org/officeDocument/2006/relationships/slideLayout" Target="../slideLayouts/slideLayout1966.xml"/><Relationship Id="rId6" Type="http://schemas.openxmlformats.org/officeDocument/2006/relationships/slideLayout" Target="../slideLayouts/slideLayout1971.xml"/><Relationship Id="rId11" Type="http://schemas.openxmlformats.org/officeDocument/2006/relationships/slideLayout" Target="../slideLayouts/slideLayout1976.xml"/><Relationship Id="rId5" Type="http://schemas.openxmlformats.org/officeDocument/2006/relationships/slideLayout" Target="../slideLayouts/slideLayout1970.xml"/><Relationship Id="rId15" Type="http://schemas.openxmlformats.org/officeDocument/2006/relationships/slideLayout" Target="../slideLayouts/slideLayout1980.xml"/><Relationship Id="rId10" Type="http://schemas.openxmlformats.org/officeDocument/2006/relationships/slideLayout" Target="../slideLayouts/slideLayout1975.xml"/><Relationship Id="rId4" Type="http://schemas.openxmlformats.org/officeDocument/2006/relationships/slideLayout" Target="../slideLayouts/slideLayout1969.xml"/><Relationship Id="rId9" Type="http://schemas.openxmlformats.org/officeDocument/2006/relationships/slideLayout" Target="../slideLayouts/slideLayout1974.xml"/><Relationship Id="rId14" Type="http://schemas.openxmlformats.org/officeDocument/2006/relationships/slideLayout" Target="../slideLayouts/slideLayout1979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0.xml"/><Relationship Id="rId13" Type="http://schemas.openxmlformats.org/officeDocument/2006/relationships/slideLayout" Target="../slideLayouts/slideLayout1995.xml"/><Relationship Id="rId18" Type="http://schemas.openxmlformats.org/officeDocument/2006/relationships/theme" Target="../theme/theme94.xml"/><Relationship Id="rId3" Type="http://schemas.openxmlformats.org/officeDocument/2006/relationships/slideLayout" Target="../slideLayouts/slideLayout1985.xml"/><Relationship Id="rId7" Type="http://schemas.openxmlformats.org/officeDocument/2006/relationships/slideLayout" Target="../slideLayouts/slideLayout1989.xml"/><Relationship Id="rId12" Type="http://schemas.openxmlformats.org/officeDocument/2006/relationships/slideLayout" Target="../slideLayouts/slideLayout1994.xml"/><Relationship Id="rId17" Type="http://schemas.openxmlformats.org/officeDocument/2006/relationships/slideLayout" Target="../slideLayouts/slideLayout1999.xml"/><Relationship Id="rId2" Type="http://schemas.openxmlformats.org/officeDocument/2006/relationships/slideLayout" Target="../slideLayouts/slideLayout1984.xml"/><Relationship Id="rId16" Type="http://schemas.openxmlformats.org/officeDocument/2006/relationships/slideLayout" Target="../slideLayouts/slideLayout1998.xml"/><Relationship Id="rId1" Type="http://schemas.openxmlformats.org/officeDocument/2006/relationships/slideLayout" Target="../slideLayouts/slideLayout1983.xml"/><Relationship Id="rId6" Type="http://schemas.openxmlformats.org/officeDocument/2006/relationships/slideLayout" Target="../slideLayouts/slideLayout1988.xml"/><Relationship Id="rId11" Type="http://schemas.openxmlformats.org/officeDocument/2006/relationships/slideLayout" Target="../slideLayouts/slideLayout1993.xml"/><Relationship Id="rId5" Type="http://schemas.openxmlformats.org/officeDocument/2006/relationships/slideLayout" Target="../slideLayouts/slideLayout1987.xml"/><Relationship Id="rId15" Type="http://schemas.openxmlformats.org/officeDocument/2006/relationships/slideLayout" Target="../slideLayouts/slideLayout1997.xml"/><Relationship Id="rId10" Type="http://schemas.openxmlformats.org/officeDocument/2006/relationships/slideLayout" Target="../slideLayouts/slideLayout1992.xml"/><Relationship Id="rId4" Type="http://schemas.openxmlformats.org/officeDocument/2006/relationships/slideLayout" Target="../slideLayouts/slideLayout1986.xml"/><Relationship Id="rId9" Type="http://schemas.openxmlformats.org/officeDocument/2006/relationships/slideLayout" Target="../slideLayouts/slideLayout1991.xml"/><Relationship Id="rId14" Type="http://schemas.openxmlformats.org/officeDocument/2006/relationships/slideLayout" Target="../slideLayouts/slideLayout1996.xml"/></Relationships>
</file>

<file path=ppt/slideMasters/_rels/slideMaster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2.xml"/><Relationship Id="rId2" Type="http://schemas.openxmlformats.org/officeDocument/2006/relationships/slideLayout" Target="../slideLayouts/slideLayout2001.xml"/><Relationship Id="rId1" Type="http://schemas.openxmlformats.org/officeDocument/2006/relationships/slideLayout" Target="../slideLayouts/slideLayout2000.xml"/><Relationship Id="rId6" Type="http://schemas.openxmlformats.org/officeDocument/2006/relationships/theme" Target="../theme/theme95.xml"/><Relationship Id="rId5" Type="http://schemas.openxmlformats.org/officeDocument/2006/relationships/slideLayout" Target="../slideLayouts/slideLayout2004.xml"/><Relationship Id="rId4" Type="http://schemas.openxmlformats.org/officeDocument/2006/relationships/slideLayout" Target="../slideLayouts/slideLayout2003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2.xml"/><Relationship Id="rId13" Type="http://schemas.openxmlformats.org/officeDocument/2006/relationships/slideLayout" Target="../slideLayouts/slideLayout2017.xml"/><Relationship Id="rId18" Type="http://schemas.openxmlformats.org/officeDocument/2006/relationships/theme" Target="../theme/theme96.xml"/><Relationship Id="rId3" Type="http://schemas.openxmlformats.org/officeDocument/2006/relationships/slideLayout" Target="../slideLayouts/slideLayout2007.xml"/><Relationship Id="rId7" Type="http://schemas.openxmlformats.org/officeDocument/2006/relationships/slideLayout" Target="../slideLayouts/slideLayout2011.xml"/><Relationship Id="rId12" Type="http://schemas.openxmlformats.org/officeDocument/2006/relationships/slideLayout" Target="../slideLayouts/slideLayout2016.xml"/><Relationship Id="rId17" Type="http://schemas.openxmlformats.org/officeDocument/2006/relationships/slideLayout" Target="../slideLayouts/slideLayout2021.xml"/><Relationship Id="rId2" Type="http://schemas.openxmlformats.org/officeDocument/2006/relationships/slideLayout" Target="../slideLayouts/slideLayout2006.xml"/><Relationship Id="rId16" Type="http://schemas.openxmlformats.org/officeDocument/2006/relationships/slideLayout" Target="../slideLayouts/slideLayout2020.xml"/><Relationship Id="rId1" Type="http://schemas.openxmlformats.org/officeDocument/2006/relationships/slideLayout" Target="../slideLayouts/slideLayout2005.xml"/><Relationship Id="rId6" Type="http://schemas.openxmlformats.org/officeDocument/2006/relationships/slideLayout" Target="../slideLayouts/slideLayout2010.xml"/><Relationship Id="rId11" Type="http://schemas.openxmlformats.org/officeDocument/2006/relationships/slideLayout" Target="../slideLayouts/slideLayout2015.xml"/><Relationship Id="rId5" Type="http://schemas.openxmlformats.org/officeDocument/2006/relationships/slideLayout" Target="../slideLayouts/slideLayout2009.xml"/><Relationship Id="rId15" Type="http://schemas.openxmlformats.org/officeDocument/2006/relationships/slideLayout" Target="../slideLayouts/slideLayout2019.xml"/><Relationship Id="rId10" Type="http://schemas.openxmlformats.org/officeDocument/2006/relationships/slideLayout" Target="../slideLayouts/slideLayout2014.xml"/><Relationship Id="rId4" Type="http://schemas.openxmlformats.org/officeDocument/2006/relationships/slideLayout" Target="../slideLayouts/slideLayout2008.xml"/><Relationship Id="rId9" Type="http://schemas.openxmlformats.org/officeDocument/2006/relationships/slideLayout" Target="../slideLayouts/slideLayout2013.xml"/><Relationship Id="rId14" Type="http://schemas.openxmlformats.org/officeDocument/2006/relationships/slideLayout" Target="../slideLayouts/slideLayout2018.xml"/></Relationships>
</file>

<file path=ppt/slideMasters/_rels/slideMaster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4.xml"/><Relationship Id="rId2" Type="http://schemas.openxmlformats.org/officeDocument/2006/relationships/slideLayout" Target="../slideLayouts/slideLayout2023.xml"/><Relationship Id="rId1" Type="http://schemas.openxmlformats.org/officeDocument/2006/relationships/slideLayout" Target="../slideLayouts/slideLayout2022.xml"/><Relationship Id="rId6" Type="http://schemas.openxmlformats.org/officeDocument/2006/relationships/theme" Target="../theme/theme97.xml"/><Relationship Id="rId5" Type="http://schemas.openxmlformats.org/officeDocument/2006/relationships/slideLayout" Target="../slideLayouts/slideLayout2026.xml"/><Relationship Id="rId4" Type="http://schemas.openxmlformats.org/officeDocument/2006/relationships/slideLayout" Target="../slideLayouts/slideLayout2025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4.xml"/><Relationship Id="rId3" Type="http://schemas.openxmlformats.org/officeDocument/2006/relationships/slideLayout" Target="../slideLayouts/slideLayout2029.xml"/><Relationship Id="rId7" Type="http://schemas.openxmlformats.org/officeDocument/2006/relationships/slideLayout" Target="../slideLayouts/slideLayout2033.xml"/><Relationship Id="rId12" Type="http://schemas.openxmlformats.org/officeDocument/2006/relationships/theme" Target="../theme/theme98.xml"/><Relationship Id="rId2" Type="http://schemas.openxmlformats.org/officeDocument/2006/relationships/slideLayout" Target="../slideLayouts/slideLayout2028.xml"/><Relationship Id="rId1" Type="http://schemas.openxmlformats.org/officeDocument/2006/relationships/slideLayout" Target="../slideLayouts/slideLayout2027.xml"/><Relationship Id="rId6" Type="http://schemas.openxmlformats.org/officeDocument/2006/relationships/slideLayout" Target="../slideLayouts/slideLayout2032.xml"/><Relationship Id="rId11" Type="http://schemas.openxmlformats.org/officeDocument/2006/relationships/slideLayout" Target="../slideLayouts/slideLayout2037.xml"/><Relationship Id="rId5" Type="http://schemas.openxmlformats.org/officeDocument/2006/relationships/slideLayout" Target="../slideLayouts/slideLayout2031.xml"/><Relationship Id="rId10" Type="http://schemas.openxmlformats.org/officeDocument/2006/relationships/slideLayout" Target="../slideLayouts/slideLayout2036.xml"/><Relationship Id="rId4" Type="http://schemas.openxmlformats.org/officeDocument/2006/relationships/slideLayout" Target="../slideLayouts/slideLayout2030.xml"/><Relationship Id="rId9" Type="http://schemas.openxmlformats.org/officeDocument/2006/relationships/slideLayout" Target="../slideLayouts/slideLayout2035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5.xml"/><Relationship Id="rId13" Type="http://schemas.openxmlformats.org/officeDocument/2006/relationships/slideLayout" Target="../slideLayouts/slideLayout2050.xml"/><Relationship Id="rId18" Type="http://schemas.openxmlformats.org/officeDocument/2006/relationships/theme" Target="../theme/theme99.xml"/><Relationship Id="rId3" Type="http://schemas.openxmlformats.org/officeDocument/2006/relationships/slideLayout" Target="../slideLayouts/slideLayout2040.xml"/><Relationship Id="rId7" Type="http://schemas.openxmlformats.org/officeDocument/2006/relationships/slideLayout" Target="../slideLayouts/slideLayout2044.xml"/><Relationship Id="rId12" Type="http://schemas.openxmlformats.org/officeDocument/2006/relationships/slideLayout" Target="../slideLayouts/slideLayout2049.xml"/><Relationship Id="rId17" Type="http://schemas.openxmlformats.org/officeDocument/2006/relationships/slideLayout" Target="../slideLayouts/slideLayout2054.xml"/><Relationship Id="rId2" Type="http://schemas.openxmlformats.org/officeDocument/2006/relationships/slideLayout" Target="../slideLayouts/slideLayout2039.xml"/><Relationship Id="rId16" Type="http://schemas.openxmlformats.org/officeDocument/2006/relationships/slideLayout" Target="../slideLayouts/slideLayout2053.xml"/><Relationship Id="rId1" Type="http://schemas.openxmlformats.org/officeDocument/2006/relationships/slideLayout" Target="../slideLayouts/slideLayout2038.xml"/><Relationship Id="rId6" Type="http://schemas.openxmlformats.org/officeDocument/2006/relationships/slideLayout" Target="../slideLayouts/slideLayout2043.xml"/><Relationship Id="rId11" Type="http://schemas.openxmlformats.org/officeDocument/2006/relationships/slideLayout" Target="../slideLayouts/slideLayout2048.xml"/><Relationship Id="rId5" Type="http://schemas.openxmlformats.org/officeDocument/2006/relationships/slideLayout" Target="../slideLayouts/slideLayout2042.xml"/><Relationship Id="rId15" Type="http://schemas.openxmlformats.org/officeDocument/2006/relationships/slideLayout" Target="../slideLayouts/slideLayout2052.xml"/><Relationship Id="rId10" Type="http://schemas.openxmlformats.org/officeDocument/2006/relationships/slideLayout" Target="../slideLayouts/slideLayout2047.xml"/><Relationship Id="rId4" Type="http://schemas.openxmlformats.org/officeDocument/2006/relationships/slideLayout" Target="../slideLayouts/slideLayout2041.xml"/><Relationship Id="rId9" Type="http://schemas.openxmlformats.org/officeDocument/2006/relationships/slideLayout" Target="../slideLayouts/slideLayout2046.xml"/><Relationship Id="rId14" Type="http://schemas.openxmlformats.org/officeDocument/2006/relationships/slideLayout" Target="../slideLayouts/slideLayout20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  <p:sldLayoutId id="2147486006" r:id="rId7"/>
    <p:sldLayoutId id="2147486007" r:id="rId8"/>
    <p:sldLayoutId id="2147486008" r:id="rId9"/>
    <p:sldLayoutId id="2147486009" r:id="rId10"/>
    <p:sldLayoutId id="2147486010" r:id="rId11"/>
    <p:sldLayoutId id="2147486011" r:id="rId12"/>
    <p:sldLayoutId id="2147486012" r:id="rId13"/>
    <p:sldLayoutId id="2147486013" r:id="rId14"/>
    <p:sldLayoutId id="2147486014" r:id="rId15"/>
    <p:sldLayoutId id="2147486015" r:id="rId16"/>
    <p:sldLayoutId id="2147486016" r:id="rId17"/>
    <p:sldLayoutId id="2147486017" r:id="rId18"/>
    <p:sldLayoutId id="2147486018" r:id="rId19"/>
    <p:sldLayoutId id="2147486019" r:id="rId20"/>
    <p:sldLayoutId id="2147486020" r:id="rId21"/>
    <p:sldLayoutId id="2147486021" r:id="rId22"/>
    <p:sldLayoutId id="2147486022" r:id="rId23"/>
    <p:sldLayoutId id="2147486023" r:id="rId24"/>
    <p:sldLayoutId id="2147486024" r:id="rId25"/>
    <p:sldLayoutId id="2147486025" r:id="rId26"/>
    <p:sldLayoutId id="2147486026" r:id="rId27"/>
    <p:sldLayoutId id="2147486027" r:id="rId28"/>
    <p:sldLayoutId id="2147486028" r:id="rId29"/>
    <p:sldLayoutId id="2147486029" r:id="rId30"/>
    <p:sldLayoutId id="2147486030" r:id="rId31"/>
    <p:sldLayoutId id="2147486031" r:id="rId32"/>
    <p:sldLayoutId id="2147486032" r:id="rId33"/>
    <p:sldLayoutId id="2147486033" r:id="rId34"/>
    <p:sldLayoutId id="2147486034" r:id="rId35"/>
    <p:sldLayoutId id="2147486035" r:id="rId36"/>
    <p:sldLayoutId id="2147486036" r:id="rId37"/>
    <p:sldLayoutId id="2147486037" r:id="rId38"/>
    <p:sldLayoutId id="2147486038" r:id="rId39"/>
    <p:sldLayoutId id="2147486039" r:id="rId40"/>
    <p:sldLayoutId id="2147486040" r:id="rId41"/>
    <p:sldLayoutId id="2147486041" r:id="rId42"/>
    <p:sldLayoutId id="2147486042" r:id="rId43"/>
    <p:sldLayoutId id="2147486043" r:id="rId44"/>
    <p:sldLayoutId id="2147486044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9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7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6" r:id="rId1"/>
    <p:sldLayoutId id="2147486047" r:id="rId2"/>
    <p:sldLayoutId id="2147486048" r:id="rId3"/>
    <p:sldLayoutId id="2147486049" r:id="rId4"/>
    <p:sldLayoutId id="2147486050" r:id="rId5"/>
    <p:sldLayoutId id="2147486051" r:id="rId6"/>
    <p:sldLayoutId id="2147486052" r:id="rId7"/>
    <p:sldLayoutId id="2147486053" r:id="rId8"/>
    <p:sldLayoutId id="2147486054" r:id="rId9"/>
    <p:sldLayoutId id="2147486055" r:id="rId10"/>
    <p:sldLayoutId id="2147486056" r:id="rId11"/>
    <p:sldLayoutId id="2147486057" r:id="rId12"/>
    <p:sldLayoutId id="2147486058" r:id="rId13"/>
    <p:sldLayoutId id="2147486059" r:id="rId14"/>
    <p:sldLayoutId id="2147486060" r:id="rId15"/>
    <p:sldLayoutId id="2147486061" r:id="rId16"/>
    <p:sldLayoutId id="214748606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5pPr>
      <a:lvl6pPr marL="316531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6pPr>
      <a:lvl7pPr marL="633062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7pPr>
      <a:lvl8pPr marL="949593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8pPr>
      <a:lvl9pPr marL="1266124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16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Arial" charset="0"/>
        </a:defRPr>
      </a:lvl2pPr>
      <a:lvl3pPr marL="791327" indent="-158266" algn="l" rtl="0" eaLnBrk="0" fontAlgn="base" hangingPunct="0">
        <a:spcBef>
          <a:spcPct val="20000"/>
        </a:spcBef>
        <a:spcAft>
          <a:spcPct val="0"/>
        </a:spcAft>
        <a:buChar char="•"/>
        <a:defRPr sz="1661">
          <a:solidFill>
            <a:schemeClr val="tx1"/>
          </a:solidFill>
          <a:latin typeface="Arial" charset="0"/>
        </a:defRPr>
      </a:lvl3pPr>
      <a:lvl4pPr marL="1107859" indent="-15826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Arial" charset="0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1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65" r:id="rId2"/>
    <p:sldLayoutId id="2147486066" r:id="rId3"/>
    <p:sldLayoutId id="2147486067" r:id="rId4"/>
    <p:sldLayoutId id="2147486068" r:id="rId5"/>
    <p:sldLayoutId id="2147486069" r:id="rId6"/>
    <p:sldLayoutId id="2147486070" r:id="rId7"/>
    <p:sldLayoutId id="2147486071" r:id="rId8"/>
    <p:sldLayoutId id="2147486072" r:id="rId9"/>
    <p:sldLayoutId id="2147486073" r:id="rId10"/>
    <p:sldLayoutId id="2147486074" r:id="rId11"/>
    <p:sldLayoutId id="2147486075" r:id="rId12"/>
    <p:sldLayoutId id="2147486077" r:id="rId13"/>
    <p:sldLayoutId id="2147486078" r:id="rId14"/>
    <p:sldLayoutId id="2147486079" r:id="rId15"/>
    <p:sldLayoutId id="2147486080" r:id="rId16"/>
    <p:sldLayoutId id="2147486081" r:id="rId17"/>
    <p:sldLayoutId id="2147486082" r:id="rId18"/>
    <p:sldLayoutId id="2147486083" r:id="rId19"/>
    <p:sldLayoutId id="2147486084" r:id="rId20"/>
    <p:sldLayoutId id="2147486085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  <p:sldLayoutId id="2147486098" r:id="rId12"/>
    <p:sldLayoutId id="2147486099" r:id="rId13"/>
    <p:sldLayoutId id="2147486100" r:id="rId14"/>
    <p:sldLayoutId id="2147486101" r:id="rId15"/>
    <p:sldLayoutId id="2147486102" r:id="rId16"/>
    <p:sldLayoutId id="2147486103" r:id="rId17"/>
    <p:sldLayoutId id="2147486104" r:id="rId18"/>
    <p:sldLayoutId id="2147486105" r:id="rId19"/>
    <p:sldLayoutId id="2147486106" r:id="rId20"/>
    <p:sldLayoutId id="2147486107" r:id="rId21"/>
    <p:sldLayoutId id="2147486108" r:id="rId22"/>
    <p:sldLayoutId id="2147486109" r:id="rId23"/>
    <p:sldLayoutId id="2147486110" r:id="rId24"/>
    <p:sldLayoutId id="2147486111" r:id="rId25"/>
    <p:sldLayoutId id="2147486112" r:id="rId26"/>
    <p:sldLayoutId id="2147486113" r:id="rId27"/>
    <p:sldLayoutId id="2147486114" r:id="rId28"/>
    <p:sldLayoutId id="2147486115" r:id="rId29"/>
    <p:sldLayoutId id="2147486116" r:id="rId30"/>
    <p:sldLayoutId id="2147486117" r:id="rId31"/>
    <p:sldLayoutId id="2147486118" r:id="rId32"/>
    <p:sldLayoutId id="2147486119" r:id="rId33"/>
    <p:sldLayoutId id="2147486120" r:id="rId34"/>
    <p:sldLayoutId id="2147486121" r:id="rId35"/>
    <p:sldLayoutId id="2147486122" r:id="rId36"/>
    <p:sldLayoutId id="2147486123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3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5" r:id="rId1"/>
    <p:sldLayoutId id="2147486126" r:id="rId2"/>
    <p:sldLayoutId id="2147486127" r:id="rId3"/>
    <p:sldLayoutId id="2147486128" r:id="rId4"/>
    <p:sldLayoutId id="2147486129" r:id="rId5"/>
    <p:sldLayoutId id="2147486130" r:id="rId6"/>
    <p:sldLayoutId id="2147486131" r:id="rId7"/>
    <p:sldLayoutId id="2147486132" r:id="rId8"/>
    <p:sldLayoutId id="2147486133" r:id="rId9"/>
    <p:sldLayoutId id="2147486134" r:id="rId10"/>
    <p:sldLayoutId id="2147486135" r:id="rId11"/>
    <p:sldLayoutId id="21474861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6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8" r:id="rId1"/>
    <p:sldLayoutId id="2147486139" r:id="rId2"/>
    <p:sldLayoutId id="2147486140" r:id="rId3"/>
    <p:sldLayoutId id="2147486141" r:id="rId4"/>
    <p:sldLayoutId id="2147486142" r:id="rId5"/>
    <p:sldLayoutId id="2147486143" r:id="rId6"/>
    <p:sldLayoutId id="2147486144" r:id="rId7"/>
    <p:sldLayoutId id="2147486145" r:id="rId8"/>
    <p:sldLayoutId id="2147486146" r:id="rId9"/>
    <p:sldLayoutId id="2147486147" r:id="rId10"/>
    <p:sldLayoutId id="2147486148" r:id="rId11"/>
    <p:sldLayoutId id="2147486149" r:id="rId12"/>
    <p:sldLayoutId id="2147486150" r:id="rId13"/>
    <p:sldLayoutId id="2147486151" r:id="rId14"/>
    <p:sldLayoutId id="2147486152" r:id="rId15"/>
    <p:sldLayoutId id="2147486153" r:id="rId16"/>
    <p:sldLayoutId id="214748615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 algn="l">
              <a:defRPr/>
            </a:pPr>
            <a:fld id="{A9F2C88A-03AA-4A20-8792-17C570F5068D}" type="slidenum">
              <a:rPr lang="en-US" b="0"/>
              <a:pPr algn="l">
                <a:defRPr/>
              </a:pPr>
              <a:t>‹#›</a:t>
            </a:fld>
            <a:endParaRPr lang="en-US" b="0" dirty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8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  <p:sldLayoutId id="2147486167" r:id="rId12"/>
    <p:sldLayoutId id="2147486168" r:id="rId13"/>
    <p:sldLayoutId id="2147486169" r:id="rId14"/>
    <p:sldLayoutId id="2147486170" r:id="rId15"/>
    <p:sldLayoutId id="2147486171" r:id="rId16"/>
    <p:sldLayoutId id="2147486172" r:id="rId17"/>
    <p:sldLayoutId id="2147486173" r:id="rId18"/>
    <p:sldLayoutId id="2147486174" r:id="rId19"/>
    <p:sldLayoutId id="2147486175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Arial" pitchFamily="34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Arial" pitchFamily="34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Arial" pitchFamily="34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 algn="l">
              <a:defRPr/>
            </a:pPr>
            <a:fld id="{BC882A18-8F96-44FA-8B23-8681C97475D6}" type="slidenum">
              <a:rPr lang="en-US" b="0"/>
              <a:pPr algn="l">
                <a:defRPr/>
              </a:pPr>
              <a:t>‹#›</a:t>
            </a:fld>
            <a:endParaRPr lang="en-US" b="0" dirty="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1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  <p:sldLayoutId id="2147486188" r:id="rId12"/>
    <p:sldLayoutId id="2147486189" r:id="rId13"/>
    <p:sldLayoutId id="2147486190" r:id="rId14"/>
    <p:sldLayoutId id="2147486191" r:id="rId15"/>
    <p:sldLayoutId id="2147486192" r:id="rId16"/>
    <p:sldLayoutId id="2147486193" r:id="rId17"/>
    <p:sldLayoutId id="2147486194" r:id="rId18"/>
    <p:sldLayoutId id="2147486195" r:id="rId19"/>
    <p:sldLayoutId id="2147486196" r:id="rId20"/>
    <p:sldLayoutId id="214748619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Arial" pitchFamily="34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Arial" pitchFamily="34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Arial" pitchFamily="34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6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6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4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0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1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b="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C0FAAC6-C55D-493A-A4BC-8595616BF32D}" type="slidenum">
              <a:rPr lang="en-US" b="0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pPr/>
              <a:t>‹#›</a:t>
            </a:fld>
            <a:endParaRPr lang="en-US" b="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algn="l"/>
            <a:endParaRPr lang="en-US" b="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0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  <p:sldLayoutId id="2147484066" r:id="rId19"/>
    <p:sldLayoutId id="2147484067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  <p:sldLayoutId id="2147484110" r:id="rId18"/>
    <p:sldLayoutId id="2147484111" r:id="rId19"/>
    <p:sldLayoutId id="2147484112" r:id="rId20"/>
    <p:sldLayoutId id="2147484113" r:id="rId21"/>
    <p:sldLayoutId id="2147484114" r:id="rId22"/>
    <p:sldLayoutId id="2147484115" r:id="rId23"/>
    <p:sldLayoutId id="2147484116" r:id="rId24"/>
    <p:sldLayoutId id="2147484117" r:id="rId25"/>
    <p:sldLayoutId id="2147484118" r:id="rId26"/>
    <p:sldLayoutId id="2147484119" r:id="rId27"/>
    <p:sldLayoutId id="2147484120" r:id="rId28"/>
    <p:sldLayoutId id="2147484121" r:id="rId29"/>
    <p:sldLayoutId id="2147484122" r:id="rId30"/>
    <p:sldLayoutId id="2147484123" r:id="rId31"/>
    <p:sldLayoutId id="2147484124" r:id="rId32"/>
    <p:sldLayoutId id="2147484125" r:id="rId33"/>
    <p:sldLayoutId id="2147484126" r:id="rId34"/>
    <p:sldLayoutId id="2147484127" r:id="rId35"/>
    <p:sldLayoutId id="2147484128" r:id="rId36"/>
    <p:sldLayoutId id="2147484129" r:id="rId37"/>
    <p:sldLayoutId id="2147484130" r:id="rId38"/>
    <p:sldLayoutId id="2147484131" r:id="rId39"/>
    <p:sldLayoutId id="2147484132" r:id="rId40"/>
    <p:sldLayoutId id="2147484133" r:id="rId41"/>
    <p:sldLayoutId id="2147484134" r:id="rId42"/>
    <p:sldLayoutId id="2147484135" r:id="rId43"/>
    <p:sldLayoutId id="2147484136" r:id="rId4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  <p:sldLayoutId id="2147484157" r:id="rId20"/>
    <p:sldLayoutId id="2147484158" r:id="rId21"/>
    <p:sldLayoutId id="2147484159" r:id="rId22"/>
    <p:sldLayoutId id="2147484160" r:id="rId23"/>
    <p:sldLayoutId id="2147484161" r:id="rId24"/>
    <p:sldLayoutId id="2147484162" r:id="rId25"/>
    <p:sldLayoutId id="2147484163" r:id="rId26"/>
    <p:sldLayoutId id="2147484164" r:id="rId27"/>
    <p:sldLayoutId id="2147484165" r:id="rId28"/>
    <p:sldLayoutId id="2147484166" r:id="rId29"/>
    <p:sldLayoutId id="2147484167" r:id="rId30"/>
    <p:sldLayoutId id="2147484168" r:id="rId31"/>
    <p:sldLayoutId id="2147484169" r:id="rId32"/>
    <p:sldLayoutId id="2147484170" r:id="rId33"/>
    <p:sldLayoutId id="2147484171" r:id="rId34"/>
    <p:sldLayoutId id="2147484172" r:id="rId35"/>
    <p:sldLayoutId id="2147484173" r:id="rId36"/>
    <p:sldLayoutId id="2147484174" r:id="rId37"/>
    <p:sldLayoutId id="2147484175" r:id="rId38"/>
    <p:sldLayoutId id="2147484176" r:id="rId39"/>
    <p:sldLayoutId id="2147484177" r:id="rId40"/>
    <p:sldLayoutId id="2147484178" r:id="rId41"/>
    <p:sldLayoutId id="2147484179" r:id="rId42"/>
    <p:sldLayoutId id="2147484180" r:id="rId43"/>
    <p:sldLayoutId id="2147484181" r:id="rId44"/>
    <p:sldLayoutId id="2147484182" r:id="rId45"/>
    <p:sldLayoutId id="2147484183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  <p:sldLayoutId id="2147484202" r:id="rId18"/>
    <p:sldLayoutId id="2147484203" r:id="rId19"/>
    <p:sldLayoutId id="2147484204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3E2C7455-7CB6-4ECB-B05D-4E6065F12311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6" r:id="rId18"/>
    <p:sldLayoutId id="2147483697" r:id="rId19"/>
    <p:sldLayoutId id="214748369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9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5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  <p:sldLayoutId id="2147484285" r:id="rId14"/>
    <p:sldLayoutId id="2147484286" r:id="rId15"/>
    <p:sldLayoutId id="2147484287" r:id="rId16"/>
    <p:sldLayoutId id="214748428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5pPr>
      <a:lvl6pPr marL="316531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6pPr>
      <a:lvl7pPr marL="633062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7pPr>
      <a:lvl8pPr marL="949593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8pPr>
      <a:lvl9pPr marL="1266124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16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Arial" charset="0"/>
        </a:defRPr>
      </a:lvl2pPr>
      <a:lvl3pPr marL="791327" indent="-158266" algn="l" rtl="0" eaLnBrk="0" fontAlgn="base" hangingPunct="0">
        <a:spcBef>
          <a:spcPct val="20000"/>
        </a:spcBef>
        <a:spcAft>
          <a:spcPct val="0"/>
        </a:spcAft>
        <a:buChar char="•"/>
        <a:defRPr sz="1661">
          <a:solidFill>
            <a:schemeClr val="tx1"/>
          </a:solidFill>
          <a:latin typeface="Arial" charset="0"/>
        </a:defRPr>
      </a:lvl3pPr>
      <a:lvl4pPr marL="1107859" indent="-15826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Arial" charset="0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9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3" r:id="rId13"/>
    <p:sldLayoutId id="2147484304" r:id="rId14"/>
    <p:sldLayoutId id="2147484305" r:id="rId15"/>
    <p:sldLayoutId id="2147484306" r:id="rId16"/>
    <p:sldLayoutId id="2147484307" r:id="rId17"/>
    <p:sldLayoutId id="2147484308" r:id="rId18"/>
    <p:sldLayoutId id="2147484309" r:id="rId19"/>
    <p:sldLayoutId id="2147484310" r:id="rId20"/>
    <p:sldLayoutId id="214748431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  <p:sldLayoutId id="2147484332" r:id="rId20"/>
    <p:sldLayoutId id="2147484333" r:id="rId21"/>
    <p:sldLayoutId id="2147484334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4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  <p:sldLayoutId id="2147484353" r:id="rId18"/>
    <p:sldLayoutId id="2147484354" r:id="rId19"/>
    <p:sldLayoutId id="2147484355" r:id="rId20"/>
    <p:sldLayoutId id="2147484356" r:id="rId21"/>
    <p:sldLayoutId id="2147484357" r:id="rId22"/>
    <p:sldLayoutId id="2147484358" r:id="rId23"/>
    <p:sldLayoutId id="2147484359" r:id="rId24"/>
    <p:sldLayoutId id="2147484360" r:id="rId25"/>
    <p:sldLayoutId id="2147484361" r:id="rId26"/>
    <p:sldLayoutId id="2147484362" r:id="rId27"/>
    <p:sldLayoutId id="2147484363" r:id="rId28"/>
    <p:sldLayoutId id="2147484364" r:id="rId29"/>
    <p:sldLayoutId id="2147484365" r:id="rId30"/>
    <p:sldLayoutId id="2147484366" r:id="rId31"/>
    <p:sldLayoutId id="2147484367" r:id="rId32"/>
    <p:sldLayoutId id="2147484368" r:id="rId33"/>
    <p:sldLayoutId id="2147484369" r:id="rId34"/>
    <p:sldLayoutId id="2147484370" r:id="rId35"/>
    <p:sldLayoutId id="2147484371" r:id="rId36"/>
    <p:sldLayoutId id="2147484372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  <p:sldLayoutId id="2147484391" r:id="rId18"/>
    <p:sldLayoutId id="2147484392" r:id="rId19"/>
    <p:sldLayoutId id="2147484393" r:id="rId20"/>
    <p:sldLayoutId id="2147484394" r:id="rId21"/>
    <p:sldLayoutId id="2147484395" r:id="rId22"/>
    <p:sldLayoutId id="2147484396" r:id="rId23"/>
    <p:sldLayoutId id="2147484397" r:id="rId24"/>
    <p:sldLayoutId id="2147484398" r:id="rId25"/>
    <p:sldLayoutId id="2147484399" r:id="rId26"/>
    <p:sldLayoutId id="2147484400" r:id="rId27"/>
    <p:sldLayoutId id="2147484401" r:id="rId28"/>
    <p:sldLayoutId id="2147484402" r:id="rId29"/>
    <p:sldLayoutId id="2147484403" r:id="rId30"/>
    <p:sldLayoutId id="2147484404" r:id="rId31"/>
    <p:sldLayoutId id="2147484405" r:id="rId32"/>
    <p:sldLayoutId id="2147484406" r:id="rId33"/>
    <p:sldLayoutId id="2147484407" r:id="rId34"/>
    <p:sldLayoutId id="2147484408" r:id="rId35"/>
    <p:sldLayoutId id="2147484409" r:id="rId36"/>
    <p:sldLayoutId id="2147484410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  <p:sldLayoutId id="2147484425" r:id="rId14"/>
    <p:sldLayoutId id="2147484426" r:id="rId15"/>
    <p:sldLayoutId id="2147484427" r:id="rId16"/>
    <p:sldLayoutId id="214748442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2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  <p:sldLayoutId id="2147484442" r:id="rId13"/>
    <p:sldLayoutId id="2147484443" r:id="rId14"/>
    <p:sldLayoutId id="2147484444" r:id="rId15"/>
    <p:sldLayoutId id="2147484445" r:id="rId16"/>
    <p:sldLayoutId id="214748444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7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  <p:sldLayoutId id="214748446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8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  <p:sldLayoutId id="2147484533" r:id="rId13"/>
    <p:sldLayoutId id="2147484534" r:id="rId14"/>
    <p:sldLayoutId id="2147484535" r:id="rId15"/>
    <p:sldLayoutId id="2147484536" r:id="rId16"/>
    <p:sldLayoutId id="2147484537" r:id="rId17"/>
    <p:sldLayoutId id="214748453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8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4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  <p:sldLayoutId id="2147484570" r:id="rId13"/>
    <p:sldLayoutId id="2147484571" r:id="rId14"/>
    <p:sldLayoutId id="2147484572" r:id="rId15"/>
    <p:sldLayoutId id="2147484573" r:id="rId16"/>
    <p:sldLayoutId id="214748457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  <p:sldLayoutId id="2147484588" r:id="rId13"/>
    <p:sldLayoutId id="2147484589" r:id="rId14"/>
    <p:sldLayoutId id="2147484590" r:id="rId15"/>
    <p:sldLayoutId id="2147484591" r:id="rId16"/>
    <p:sldLayoutId id="214748459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05" r:id="rId12"/>
    <p:sldLayoutId id="2147484606" r:id="rId13"/>
    <p:sldLayoutId id="2147484607" r:id="rId14"/>
    <p:sldLayoutId id="2147484608" r:id="rId15"/>
    <p:sldLayoutId id="2147484609" r:id="rId16"/>
    <p:sldLayoutId id="2147484610" r:id="rId17"/>
    <p:sldLayoutId id="2147484611" r:id="rId18"/>
    <p:sldLayoutId id="2147484612" r:id="rId19"/>
    <p:sldLayoutId id="2147484613" r:id="rId20"/>
    <p:sldLayoutId id="2147484614" r:id="rId21"/>
    <p:sldLayoutId id="2147484615" r:id="rId22"/>
    <p:sldLayoutId id="2147484616" r:id="rId23"/>
    <p:sldLayoutId id="2147484617" r:id="rId24"/>
    <p:sldLayoutId id="2147484618" r:id="rId25"/>
    <p:sldLayoutId id="2147484619" r:id="rId26"/>
    <p:sldLayoutId id="2147484620" r:id="rId27"/>
    <p:sldLayoutId id="2147484621" r:id="rId28"/>
    <p:sldLayoutId id="2147484622" r:id="rId29"/>
    <p:sldLayoutId id="2147484623" r:id="rId30"/>
    <p:sldLayoutId id="2147484624" r:id="rId31"/>
    <p:sldLayoutId id="2147484625" r:id="rId32"/>
    <p:sldLayoutId id="2147484626" r:id="rId33"/>
    <p:sldLayoutId id="2147484627" r:id="rId34"/>
    <p:sldLayoutId id="2147484628" r:id="rId35"/>
    <p:sldLayoutId id="2147484629" r:id="rId36"/>
    <p:sldLayoutId id="2147484630" r:id="rId37"/>
    <p:sldLayoutId id="2147484631" r:id="rId38"/>
    <p:sldLayoutId id="2147484632" r:id="rId39"/>
    <p:sldLayoutId id="2147484633" r:id="rId40"/>
    <p:sldLayoutId id="2147484634" r:id="rId41"/>
    <p:sldLayoutId id="2147484635" r:id="rId42"/>
    <p:sldLayoutId id="2147484636" r:id="rId43"/>
    <p:sldLayoutId id="2147484637" r:id="rId44"/>
    <p:sldLayoutId id="2147484638" r:id="rId45"/>
    <p:sldLayoutId id="2147484639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4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  <p:sldLayoutId id="2147484653" r:id="rId13"/>
    <p:sldLayoutId id="2147484654" r:id="rId14"/>
    <p:sldLayoutId id="2147484655" r:id="rId15"/>
    <p:sldLayoutId id="2147484656" r:id="rId16"/>
    <p:sldLayoutId id="2147484657" r:id="rId17"/>
    <p:sldLayoutId id="2147484658" r:id="rId18"/>
    <p:sldLayoutId id="2147484659" r:id="rId19"/>
    <p:sldLayoutId id="2147484660" r:id="rId20"/>
    <p:sldLayoutId id="2147484661" r:id="rId21"/>
    <p:sldLayoutId id="2147484662" r:id="rId22"/>
    <p:sldLayoutId id="2147484663" r:id="rId23"/>
    <p:sldLayoutId id="2147484664" r:id="rId24"/>
    <p:sldLayoutId id="2147484665" r:id="rId25"/>
    <p:sldLayoutId id="2147484666" r:id="rId26"/>
    <p:sldLayoutId id="2147484667" r:id="rId27"/>
    <p:sldLayoutId id="2147484668" r:id="rId28"/>
    <p:sldLayoutId id="2147484669" r:id="rId29"/>
    <p:sldLayoutId id="2147484670" r:id="rId30"/>
    <p:sldLayoutId id="2147484671" r:id="rId31"/>
    <p:sldLayoutId id="2147484672" r:id="rId32"/>
    <p:sldLayoutId id="2147484673" r:id="rId33"/>
    <p:sldLayoutId id="2147484674" r:id="rId34"/>
    <p:sldLayoutId id="2147484675" r:id="rId35"/>
    <p:sldLayoutId id="2147484676" r:id="rId36"/>
    <p:sldLayoutId id="2147484677" r:id="rId37"/>
    <p:sldLayoutId id="2147484678" r:id="rId38"/>
    <p:sldLayoutId id="2147484679" r:id="rId39"/>
    <p:sldLayoutId id="2147484680" r:id="rId40"/>
    <p:sldLayoutId id="2147484681" r:id="rId41"/>
    <p:sldLayoutId id="2147484682" r:id="rId42"/>
    <p:sldLayoutId id="2147484683" r:id="rId43"/>
    <p:sldLayoutId id="2147484684" r:id="rId44"/>
    <p:sldLayoutId id="2147484685" r:id="rId45"/>
    <p:sldLayoutId id="2147484686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  <p:sldLayoutId id="2147484699" r:id="rId12"/>
    <p:sldLayoutId id="2147484700" r:id="rId13"/>
    <p:sldLayoutId id="2147484701" r:id="rId14"/>
    <p:sldLayoutId id="2147484702" r:id="rId15"/>
    <p:sldLayoutId id="2147484703" r:id="rId16"/>
    <p:sldLayoutId id="2147484704" r:id="rId17"/>
    <p:sldLayoutId id="2147484705" r:id="rId18"/>
    <p:sldLayoutId id="2147484706" r:id="rId19"/>
    <p:sldLayoutId id="2147484707" r:id="rId20"/>
    <p:sldLayoutId id="2147484708" r:id="rId21"/>
    <p:sldLayoutId id="2147484709" r:id="rId22"/>
    <p:sldLayoutId id="2147484710" r:id="rId23"/>
    <p:sldLayoutId id="2147484711" r:id="rId24"/>
    <p:sldLayoutId id="2147484712" r:id="rId25"/>
    <p:sldLayoutId id="2147484713" r:id="rId26"/>
    <p:sldLayoutId id="2147484714" r:id="rId27"/>
    <p:sldLayoutId id="2147484715" r:id="rId28"/>
    <p:sldLayoutId id="2147484716" r:id="rId29"/>
    <p:sldLayoutId id="2147484717" r:id="rId30"/>
    <p:sldLayoutId id="2147484718" r:id="rId31"/>
    <p:sldLayoutId id="2147484719" r:id="rId32"/>
    <p:sldLayoutId id="2147484720" r:id="rId33"/>
    <p:sldLayoutId id="2147484721" r:id="rId34"/>
    <p:sldLayoutId id="2147484722" r:id="rId35"/>
    <p:sldLayoutId id="2147484723" r:id="rId36"/>
    <p:sldLayoutId id="2147484724" r:id="rId37"/>
    <p:sldLayoutId id="2147484725" r:id="rId38"/>
    <p:sldLayoutId id="2147484726" r:id="rId39"/>
    <p:sldLayoutId id="2147484727" r:id="rId40"/>
    <p:sldLayoutId id="2147484728" r:id="rId41"/>
    <p:sldLayoutId id="2147484729" r:id="rId42"/>
    <p:sldLayoutId id="2147484730" r:id="rId43"/>
    <p:sldLayoutId id="2147484731" r:id="rId44"/>
    <p:sldLayoutId id="2147484732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2392CFC5-4970-4ADD-ADE0-60788EA97B1B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  <p:sldLayoutId id="2147484746" r:id="rId13"/>
    <p:sldLayoutId id="2147484747" r:id="rId14"/>
    <p:sldLayoutId id="2147484748" r:id="rId15"/>
    <p:sldLayoutId id="2147484749" r:id="rId16"/>
    <p:sldLayoutId id="2147484750" r:id="rId17"/>
    <p:sldLayoutId id="2147484751" r:id="rId18"/>
    <p:sldLayoutId id="2147484752" r:id="rId19"/>
    <p:sldLayoutId id="2147484753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1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788" r:id="rId12"/>
    <p:sldLayoutId id="2147484789" r:id="rId13"/>
    <p:sldLayoutId id="2147484790" r:id="rId14"/>
    <p:sldLayoutId id="2147484791" r:id="rId15"/>
    <p:sldLayoutId id="2147484792" r:id="rId16"/>
    <p:sldLayoutId id="2147484794" r:id="rId17"/>
    <p:sldLayoutId id="2147484795" r:id="rId18"/>
    <p:sldLayoutId id="2147484796" r:id="rId19"/>
    <p:sldLayoutId id="2147484797" r:id="rId20"/>
    <p:sldLayoutId id="214748479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5AA3412B-DE23-4259-9976-FC14296C6655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8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  <p:sldLayoutId id="2147484834" r:id="rId13"/>
    <p:sldLayoutId id="214748483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4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6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  <p:sldLayoutId id="2147484877" r:id="rId12"/>
    <p:sldLayoutId id="2147484878" r:id="rId13"/>
    <p:sldLayoutId id="2147484879" r:id="rId14"/>
    <p:sldLayoutId id="2147484880" r:id="rId15"/>
    <p:sldLayoutId id="2147484881" r:id="rId16"/>
    <p:sldLayoutId id="2147484882" r:id="rId17"/>
    <p:sldLayoutId id="2147484883" r:id="rId18"/>
    <p:sldLayoutId id="2147484884" r:id="rId19"/>
    <p:sldLayoutId id="2147484885" r:id="rId20"/>
    <p:sldLayoutId id="2147484886" r:id="rId21"/>
    <p:sldLayoutId id="2147484887" r:id="rId22"/>
    <p:sldLayoutId id="2147484888" r:id="rId23"/>
    <p:sldLayoutId id="2147484889" r:id="rId24"/>
    <p:sldLayoutId id="2147484890" r:id="rId25"/>
    <p:sldLayoutId id="2147484891" r:id="rId26"/>
    <p:sldLayoutId id="2147484892" r:id="rId27"/>
    <p:sldLayoutId id="2147484893" r:id="rId28"/>
    <p:sldLayoutId id="2147484894" r:id="rId29"/>
    <p:sldLayoutId id="2147484895" r:id="rId30"/>
    <p:sldLayoutId id="2147484896" r:id="rId31"/>
    <p:sldLayoutId id="2147484897" r:id="rId32"/>
    <p:sldLayoutId id="2147484898" r:id="rId33"/>
    <p:sldLayoutId id="2147484899" r:id="rId34"/>
    <p:sldLayoutId id="2147484900" r:id="rId35"/>
    <p:sldLayoutId id="2147484901" r:id="rId36"/>
    <p:sldLayoutId id="2147484902" r:id="rId37"/>
    <p:sldLayoutId id="2147484903" r:id="rId38"/>
    <p:sldLayoutId id="2147484904" r:id="rId39"/>
    <p:sldLayoutId id="2147484905" r:id="rId40"/>
    <p:sldLayoutId id="2147484906" r:id="rId41"/>
    <p:sldLayoutId id="2147484907" r:id="rId42"/>
    <p:sldLayoutId id="2147484908" r:id="rId43"/>
    <p:sldLayoutId id="2147484909" r:id="rId44"/>
    <p:sldLayoutId id="2147484910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  <p:sldLayoutId id="214748492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5AA3412B-DE23-4259-9976-FC14296C6655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9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  <p:sldLayoutId id="2147484955" r:id="rId12"/>
    <p:sldLayoutId id="2147484956" r:id="rId13"/>
    <p:sldLayoutId id="2147484957" r:id="rId14"/>
    <p:sldLayoutId id="2147484958" r:id="rId15"/>
    <p:sldLayoutId id="2147484959" r:id="rId16"/>
    <p:sldLayoutId id="2147484961" r:id="rId17"/>
    <p:sldLayoutId id="2147484962" r:id="rId18"/>
    <p:sldLayoutId id="214748496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7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  <p:sldLayoutId id="2147484977" r:id="rId13"/>
    <p:sldLayoutId id="2147484978" r:id="rId14"/>
    <p:sldLayoutId id="2147484979" r:id="rId15"/>
    <p:sldLayoutId id="2147484980" r:id="rId16"/>
    <p:sldLayoutId id="214748498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  <p:sldLayoutId id="2147484994" r:id="rId12"/>
    <p:sldLayoutId id="2147484995" r:id="rId13"/>
    <p:sldLayoutId id="2147484996" r:id="rId14"/>
    <p:sldLayoutId id="2147484997" r:id="rId15"/>
    <p:sldLayoutId id="2147484998" r:id="rId16"/>
    <p:sldLayoutId id="21474849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5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  <p:sldLayoutId id="2147485012" r:id="rId12"/>
    <p:sldLayoutId id="2147485013" r:id="rId13"/>
    <p:sldLayoutId id="2147485014" r:id="rId14"/>
    <p:sldLayoutId id="2147485015" r:id="rId15"/>
    <p:sldLayoutId id="2147485016" r:id="rId16"/>
    <p:sldLayoutId id="2147485017" r:id="rId17"/>
    <p:sldLayoutId id="2147485018" r:id="rId18"/>
    <p:sldLayoutId id="2147485019" r:id="rId19"/>
    <p:sldLayoutId id="2147485020" r:id="rId20"/>
    <p:sldLayoutId id="2147485021" r:id="rId21"/>
    <p:sldLayoutId id="2147485022" r:id="rId22"/>
    <p:sldLayoutId id="2147485023" r:id="rId23"/>
    <p:sldLayoutId id="2147485024" r:id="rId24"/>
    <p:sldLayoutId id="2147485025" r:id="rId25"/>
    <p:sldLayoutId id="2147485026" r:id="rId26"/>
    <p:sldLayoutId id="2147485027" r:id="rId27"/>
    <p:sldLayoutId id="2147485028" r:id="rId28"/>
    <p:sldLayoutId id="2147485029" r:id="rId29"/>
    <p:sldLayoutId id="2147485030" r:id="rId30"/>
    <p:sldLayoutId id="2147485031" r:id="rId31"/>
    <p:sldLayoutId id="2147485032" r:id="rId32"/>
    <p:sldLayoutId id="2147485033" r:id="rId33"/>
    <p:sldLayoutId id="2147485034" r:id="rId34"/>
    <p:sldLayoutId id="2147485035" r:id="rId35"/>
    <p:sldLayoutId id="2147485036" r:id="rId36"/>
    <p:sldLayoutId id="2147485037" r:id="rId37"/>
    <p:sldLayoutId id="2147485038" r:id="rId38"/>
    <p:sldLayoutId id="2147485039" r:id="rId39"/>
    <p:sldLayoutId id="2147485040" r:id="rId40"/>
    <p:sldLayoutId id="2147485041" r:id="rId41"/>
    <p:sldLayoutId id="2147485042" r:id="rId42"/>
    <p:sldLayoutId id="2147485043" r:id="rId43"/>
    <p:sldLayoutId id="2147485044" r:id="rId44"/>
    <p:sldLayoutId id="2147485045" r:id="rId45"/>
    <p:sldLayoutId id="2147485046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8" r:id="rId1"/>
    <p:sldLayoutId id="2147485049" r:id="rId2"/>
    <p:sldLayoutId id="2147485050" r:id="rId3"/>
    <p:sldLayoutId id="2147485051" r:id="rId4"/>
    <p:sldLayoutId id="2147485052" r:id="rId5"/>
    <p:sldLayoutId id="2147485053" r:id="rId6"/>
    <p:sldLayoutId id="2147485054" r:id="rId7"/>
    <p:sldLayoutId id="2147485055" r:id="rId8"/>
    <p:sldLayoutId id="2147485056" r:id="rId9"/>
    <p:sldLayoutId id="2147485057" r:id="rId10"/>
    <p:sldLayoutId id="2147485058" r:id="rId11"/>
    <p:sldLayoutId id="21474850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  <p:sldLayoutId id="2147485062" r:id="rId2"/>
    <p:sldLayoutId id="2147485063" r:id="rId3"/>
    <p:sldLayoutId id="2147485064" r:id="rId4"/>
    <p:sldLayoutId id="2147485065" r:id="rId5"/>
    <p:sldLayoutId id="2147485066" r:id="rId6"/>
    <p:sldLayoutId id="2147485067" r:id="rId7"/>
    <p:sldLayoutId id="2147485068" r:id="rId8"/>
    <p:sldLayoutId id="2147485069" r:id="rId9"/>
    <p:sldLayoutId id="2147485070" r:id="rId10"/>
    <p:sldLayoutId id="2147485071" r:id="rId11"/>
    <p:sldLayoutId id="2147485072" r:id="rId12"/>
    <p:sldLayoutId id="2147485073" r:id="rId13"/>
    <p:sldLayoutId id="2147485074" r:id="rId14"/>
    <p:sldLayoutId id="2147485075" r:id="rId15"/>
    <p:sldLayoutId id="2147485076" r:id="rId16"/>
    <p:sldLayoutId id="2147485078" r:id="rId17"/>
    <p:sldLayoutId id="2147485079" r:id="rId18"/>
    <p:sldLayoutId id="214748508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3E2C7455-7CB6-4ECB-B05D-4E6065F12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8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0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  <p:sldLayoutId id="2147485093" r:id="rId12"/>
    <p:sldLayoutId id="2147485094" r:id="rId13"/>
    <p:sldLayoutId id="2147485095" r:id="rId14"/>
    <p:sldLayoutId id="2147485096" r:id="rId15"/>
    <p:sldLayoutId id="2147485097" r:id="rId16"/>
    <p:sldLayoutId id="214748509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0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  <p:sldLayoutId id="2147485111" r:id="rId12"/>
    <p:sldLayoutId id="2147485112" r:id="rId13"/>
    <p:sldLayoutId id="2147485113" r:id="rId14"/>
    <p:sldLayoutId id="2147485114" r:id="rId15"/>
    <p:sldLayoutId id="2147485115" r:id="rId16"/>
    <p:sldLayoutId id="2147485116" r:id="rId17"/>
    <p:sldLayoutId id="2147485117" r:id="rId18"/>
    <p:sldLayoutId id="2147485118" r:id="rId19"/>
    <p:sldLayoutId id="2147485119" r:id="rId20"/>
    <p:sldLayoutId id="2147485120" r:id="rId21"/>
    <p:sldLayoutId id="2147485121" r:id="rId22"/>
    <p:sldLayoutId id="2147485122" r:id="rId23"/>
    <p:sldLayoutId id="2147485123" r:id="rId24"/>
    <p:sldLayoutId id="2147485124" r:id="rId25"/>
    <p:sldLayoutId id="2147485125" r:id="rId26"/>
    <p:sldLayoutId id="2147485126" r:id="rId27"/>
    <p:sldLayoutId id="2147485127" r:id="rId28"/>
    <p:sldLayoutId id="2147485128" r:id="rId29"/>
    <p:sldLayoutId id="2147485129" r:id="rId30"/>
    <p:sldLayoutId id="2147485130" r:id="rId31"/>
    <p:sldLayoutId id="2147485131" r:id="rId32"/>
    <p:sldLayoutId id="2147485132" r:id="rId33"/>
    <p:sldLayoutId id="2147485133" r:id="rId34"/>
    <p:sldLayoutId id="2147485134" r:id="rId35"/>
    <p:sldLayoutId id="2147485135" r:id="rId36"/>
    <p:sldLayoutId id="2147485136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40" r:id="rId3"/>
    <p:sldLayoutId id="2147485141" r:id="rId4"/>
    <p:sldLayoutId id="214748514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6" r:id="rId2"/>
    <p:sldLayoutId id="2147485147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53" r:id="rId9"/>
    <p:sldLayoutId id="2147485154" r:id="rId10"/>
    <p:sldLayoutId id="2147485155" r:id="rId11"/>
    <p:sldLayoutId id="2147485156" r:id="rId12"/>
    <p:sldLayoutId id="2147485157" r:id="rId13"/>
    <p:sldLayoutId id="2147485158" r:id="rId14"/>
    <p:sldLayoutId id="2147485159" r:id="rId15"/>
    <p:sldLayoutId id="2147485160" r:id="rId16"/>
    <p:sldLayoutId id="2147485161" r:id="rId17"/>
    <p:sldLayoutId id="214748516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5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  <p:sldLayoutId id="2147485175" r:id="rId12"/>
    <p:sldLayoutId id="2147485176" r:id="rId13"/>
    <p:sldLayoutId id="2147485177" r:id="rId14"/>
    <p:sldLayoutId id="2147485178" r:id="rId15"/>
    <p:sldLayoutId id="2147485179" r:id="rId16"/>
    <p:sldLayoutId id="2147485180" r:id="rId17"/>
    <p:sldLayoutId id="2147485181" r:id="rId18"/>
    <p:sldLayoutId id="2147485182" r:id="rId19"/>
    <p:sldLayoutId id="2147485183" r:id="rId20"/>
    <p:sldLayoutId id="2147485184" r:id="rId21"/>
    <p:sldLayoutId id="2147485185" r:id="rId22"/>
    <p:sldLayoutId id="2147485186" r:id="rId23"/>
    <p:sldLayoutId id="2147485187" r:id="rId24"/>
    <p:sldLayoutId id="2147485188" r:id="rId25"/>
    <p:sldLayoutId id="2147485189" r:id="rId26"/>
    <p:sldLayoutId id="2147485190" r:id="rId27"/>
    <p:sldLayoutId id="2147485191" r:id="rId28"/>
    <p:sldLayoutId id="2147485192" r:id="rId29"/>
    <p:sldLayoutId id="2147485193" r:id="rId30"/>
    <p:sldLayoutId id="2147485194" r:id="rId31"/>
    <p:sldLayoutId id="2147485195" r:id="rId32"/>
    <p:sldLayoutId id="2147485196" r:id="rId33"/>
    <p:sldLayoutId id="2147485197" r:id="rId34"/>
    <p:sldLayoutId id="2147485198" r:id="rId35"/>
    <p:sldLayoutId id="2147485199" r:id="rId36"/>
    <p:sldLayoutId id="2147485200" r:id="rId37"/>
    <p:sldLayoutId id="2147485201" r:id="rId38"/>
    <p:sldLayoutId id="2147485202" r:id="rId39"/>
    <p:sldLayoutId id="2147485203" r:id="rId40"/>
    <p:sldLayoutId id="2147485204" r:id="rId41"/>
    <p:sldLayoutId id="2147485205" r:id="rId42"/>
    <p:sldLayoutId id="2147485206" r:id="rId43"/>
    <p:sldLayoutId id="2147485207" r:id="rId44"/>
    <p:sldLayoutId id="2147485208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6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  <p:sldLayoutId id="2147485221" r:id="rId12"/>
    <p:sldLayoutId id="2147485222" r:id="rId13"/>
    <p:sldLayoutId id="2147485223" r:id="rId14"/>
    <p:sldLayoutId id="2147485224" r:id="rId15"/>
    <p:sldLayoutId id="2147485225" r:id="rId16"/>
    <p:sldLayoutId id="2147485226" r:id="rId17"/>
    <p:sldLayoutId id="2147485227" r:id="rId18"/>
    <p:sldLayoutId id="2147485228" r:id="rId19"/>
    <p:sldLayoutId id="2147485229" r:id="rId20"/>
    <p:sldLayoutId id="2147485230" r:id="rId21"/>
    <p:sldLayoutId id="2147485231" r:id="rId22"/>
    <p:sldLayoutId id="2147485232" r:id="rId23"/>
    <p:sldLayoutId id="2147485233" r:id="rId24"/>
    <p:sldLayoutId id="2147485234" r:id="rId25"/>
    <p:sldLayoutId id="2147485235" r:id="rId26"/>
    <p:sldLayoutId id="2147485236" r:id="rId27"/>
    <p:sldLayoutId id="2147485237" r:id="rId28"/>
    <p:sldLayoutId id="2147485238" r:id="rId29"/>
    <p:sldLayoutId id="2147485239" r:id="rId30"/>
    <p:sldLayoutId id="2147485240" r:id="rId31"/>
    <p:sldLayoutId id="2147485241" r:id="rId32"/>
    <p:sldLayoutId id="2147485242" r:id="rId33"/>
    <p:sldLayoutId id="2147485243" r:id="rId34"/>
    <p:sldLayoutId id="2147485244" r:id="rId35"/>
    <p:sldLayoutId id="2147485245" r:id="rId36"/>
    <p:sldLayoutId id="2147485246" r:id="rId37"/>
    <p:sldLayoutId id="2147485247" r:id="rId38"/>
    <p:sldLayoutId id="2147485248" r:id="rId39"/>
    <p:sldLayoutId id="2147485249" r:id="rId40"/>
    <p:sldLayoutId id="2147485250" r:id="rId41"/>
    <p:sldLayoutId id="2147485251" r:id="rId42"/>
    <p:sldLayoutId id="2147485252" r:id="rId43"/>
    <p:sldLayoutId id="2147485253" r:id="rId44"/>
    <p:sldLayoutId id="2147485254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9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  <p:sldLayoutId id="2147485268" r:id="rId12"/>
    <p:sldLayoutId id="2147485269" r:id="rId13"/>
    <p:sldLayoutId id="2147485270" r:id="rId14"/>
    <p:sldLayoutId id="2147485271" r:id="rId15"/>
    <p:sldLayoutId id="2147485272" r:id="rId16"/>
    <p:sldLayoutId id="2147485273" r:id="rId17"/>
    <p:sldLayoutId id="2147485274" r:id="rId18"/>
    <p:sldLayoutId id="2147485275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8" r:id="rId1"/>
    <p:sldLayoutId id="2147485279" r:id="rId2"/>
    <p:sldLayoutId id="2147485280" r:id="rId3"/>
    <p:sldLayoutId id="2147485281" r:id="rId4"/>
    <p:sldLayoutId id="2147485282" r:id="rId5"/>
    <p:sldLayoutId id="2147485283" r:id="rId6"/>
    <p:sldLayoutId id="2147485284" r:id="rId7"/>
    <p:sldLayoutId id="2147485285" r:id="rId8"/>
    <p:sldLayoutId id="2147485286" r:id="rId9"/>
    <p:sldLayoutId id="2147485287" r:id="rId10"/>
    <p:sldLayoutId id="2147485288" r:id="rId11"/>
    <p:sldLayoutId id="2147485289" r:id="rId12"/>
    <p:sldLayoutId id="2147485290" r:id="rId13"/>
    <p:sldLayoutId id="2147485291" r:id="rId14"/>
    <p:sldLayoutId id="2147485292" r:id="rId15"/>
    <p:sldLayoutId id="214748529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9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  <p:sldLayoutId id="2147485307" r:id="rId12"/>
    <p:sldLayoutId id="2147485308" r:id="rId13"/>
    <p:sldLayoutId id="2147485309" r:id="rId14"/>
    <p:sldLayoutId id="2147485310" r:id="rId15"/>
    <p:sldLayoutId id="2147485311" r:id="rId16"/>
    <p:sldLayoutId id="214748531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5pPr>
      <a:lvl6pPr marL="316531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6pPr>
      <a:lvl7pPr marL="633062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7pPr>
      <a:lvl8pPr marL="949593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8pPr>
      <a:lvl9pPr marL="1266124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16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Arial" charset="0"/>
        </a:defRPr>
      </a:lvl2pPr>
      <a:lvl3pPr marL="791327" indent="-158266" algn="l" rtl="0" eaLnBrk="0" fontAlgn="base" hangingPunct="0">
        <a:spcBef>
          <a:spcPct val="20000"/>
        </a:spcBef>
        <a:spcAft>
          <a:spcPct val="0"/>
        </a:spcAft>
        <a:buChar char="•"/>
        <a:defRPr sz="1661">
          <a:solidFill>
            <a:schemeClr val="tx1"/>
          </a:solidFill>
          <a:latin typeface="Arial" charset="0"/>
        </a:defRPr>
      </a:lvl3pPr>
      <a:lvl4pPr marL="1107859" indent="-15826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Arial" charset="0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0A90D857-B1D0-4E95-9D51-38C0B8CF60CD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4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23" r:id="rId10"/>
    <p:sldLayoutId id="2147485324" r:id="rId11"/>
    <p:sldLayoutId id="2147485325" r:id="rId12"/>
    <p:sldLayoutId id="2147485326" r:id="rId13"/>
    <p:sldLayoutId id="2147485327" r:id="rId14"/>
    <p:sldLayoutId id="2147485328" r:id="rId15"/>
    <p:sldLayoutId id="214748532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33" r:id="rId3"/>
    <p:sldLayoutId id="2147485334" r:id="rId4"/>
    <p:sldLayoutId id="2147485335" r:id="rId5"/>
    <p:sldLayoutId id="2147485336" r:id="rId6"/>
    <p:sldLayoutId id="2147485337" r:id="rId7"/>
    <p:sldLayoutId id="2147485338" r:id="rId8"/>
    <p:sldLayoutId id="2147485339" r:id="rId9"/>
    <p:sldLayoutId id="2147485340" r:id="rId10"/>
    <p:sldLayoutId id="2147485341" r:id="rId11"/>
    <p:sldLayoutId id="2147485342" r:id="rId12"/>
    <p:sldLayoutId id="2147485343" r:id="rId13"/>
    <p:sldLayoutId id="2147485344" r:id="rId14"/>
    <p:sldLayoutId id="2147485345" r:id="rId15"/>
    <p:sldLayoutId id="2147485346" r:id="rId16"/>
    <p:sldLayoutId id="214748534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  <p:sldLayoutId id="2147485360" r:id="rId12"/>
    <p:sldLayoutId id="2147485361" r:id="rId13"/>
    <p:sldLayoutId id="2147485362" r:id="rId14"/>
    <p:sldLayoutId id="2147485363" r:id="rId15"/>
    <p:sldLayoutId id="2147485364" r:id="rId16"/>
    <p:sldLayoutId id="2147485365" r:id="rId17"/>
    <p:sldLayoutId id="2147485366" r:id="rId18"/>
    <p:sldLayoutId id="214748536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  <p:sldLayoutId id="2147485380" r:id="rId12"/>
    <p:sldLayoutId id="2147485381" r:id="rId13"/>
    <p:sldLayoutId id="2147485382" r:id="rId14"/>
    <p:sldLayoutId id="2147485383" r:id="rId15"/>
    <p:sldLayoutId id="2147485384" r:id="rId16"/>
    <p:sldLayoutId id="2147485385" r:id="rId17"/>
    <p:sldLayoutId id="2147485386" r:id="rId18"/>
    <p:sldLayoutId id="2147485387" r:id="rId19"/>
    <p:sldLayoutId id="2147485388" r:id="rId20"/>
    <p:sldLayoutId id="2147485389" r:id="rId21"/>
    <p:sldLayoutId id="2147485390" r:id="rId22"/>
    <p:sldLayoutId id="2147485391" r:id="rId23"/>
    <p:sldLayoutId id="2147485392" r:id="rId24"/>
    <p:sldLayoutId id="2147485393" r:id="rId25"/>
    <p:sldLayoutId id="2147485394" r:id="rId26"/>
    <p:sldLayoutId id="2147485395" r:id="rId27"/>
    <p:sldLayoutId id="2147485396" r:id="rId28"/>
    <p:sldLayoutId id="2147485397" r:id="rId29"/>
    <p:sldLayoutId id="2147485398" r:id="rId30"/>
    <p:sldLayoutId id="2147485399" r:id="rId31"/>
    <p:sldLayoutId id="2147485400" r:id="rId32"/>
    <p:sldLayoutId id="2147485401" r:id="rId33"/>
    <p:sldLayoutId id="2147485402" r:id="rId34"/>
    <p:sldLayoutId id="2147485403" r:id="rId35"/>
    <p:sldLayoutId id="2147485404" r:id="rId36"/>
    <p:sldLayoutId id="2147485405" r:id="rId37"/>
    <p:sldLayoutId id="2147485406" r:id="rId38"/>
    <p:sldLayoutId id="2147485407" r:id="rId39"/>
    <p:sldLayoutId id="2147485408" r:id="rId40"/>
    <p:sldLayoutId id="2147485409" r:id="rId41"/>
    <p:sldLayoutId id="2147485410" r:id="rId42"/>
    <p:sldLayoutId id="2147485411" r:id="rId43"/>
    <p:sldLayoutId id="2147485412" r:id="rId44"/>
    <p:sldLayoutId id="2147485413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6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  <p:sldLayoutId id="2147485426" r:id="rId12"/>
    <p:sldLayoutId id="2147485427" r:id="rId13"/>
    <p:sldLayoutId id="2147485428" r:id="rId14"/>
    <p:sldLayoutId id="2147485429" r:id="rId15"/>
    <p:sldLayoutId id="214748543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5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33" r:id="rId2"/>
    <p:sldLayoutId id="2147485434" r:id="rId3"/>
    <p:sldLayoutId id="2147485435" r:id="rId4"/>
    <p:sldLayoutId id="2147485436" r:id="rId5"/>
    <p:sldLayoutId id="2147485437" r:id="rId6"/>
    <p:sldLayoutId id="2147485438" r:id="rId7"/>
    <p:sldLayoutId id="2147485439" r:id="rId8"/>
    <p:sldLayoutId id="2147485440" r:id="rId9"/>
    <p:sldLayoutId id="2147485441" r:id="rId10"/>
    <p:sldLayoutId id="2147485442" r:id="rId11"/>
    <p:sldLayoutId id="2147485443" r:id="rId12"/>
    <p:sldLayoutId id="2147485444" r:id="rId13"/>
    <p:sldLayoutId id="2147485445" r:id="rId14"/>
    <p:sldLayoutId id="2147485446" r:id="rId15"/>
    <p:sldLayoutId id="2147485447" r:id="rId16"/>
    <p:sldLayoutId id="2147485448" r:id="rId17"/>
    <p:sldLayoutId id="2147485449" r:id="rId18"/>
    <p:sldLayoutId id="2147485450" r:id="rId19"/>
    <p:sldLayoutId id="214748545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8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  <p:sldLayoutId id="2147485464" r:id="rId12"/>
    <p:sldLayoutId id="2147485465" r:id="rId13"/>
    <p:sldLayoutId id="2147485466" r:id="rId14"/>
    <p:sldLayoutId id="2147485467" r:id="rId15"/>
    <p:sldLayoutId id="2147485468" r:id="rId16"/>
    <p:sldLayoutId id="2147485469" r:id="rId17"/>
    <p:sldLayoutId id="2147485470" r:id="rId18"/>
    <p:sldLayoutId id="2147485471" r:id="rId19"/>
    <p:sldLayoutId id="21474854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  <p:sldLayoutId id="2147485475" r:id="rId2"/>
    <p:sldLayoutId id="2147485476" r:id="rId3"/>
    <p:sldLayoutId id="2147485477" r:id="rId4"/>
    <p:sldLayoutId id="2147485478" r:id="rId5"/>
    <p:sldLayoutId id="2147485479" r:id="rId6"/>
    <p:sldLayoutId id="2147485480" r:id="rId7"/>
    <p:sldLayoutId id="2147485481" r:id="rId8"/>
    <p:sldLayoutId id="2147485482" r:id="rId9"/>
    <p:sldLayoutId id="2147485483" r:id="rId10"/>
    <p:sldLayoutId id="2147485484" r:id="rId11"/>
    <p:sldLayoutId id="2147485485" r:id="rId12"/>
    <p:sldLayoutId id="2147485486" r:id="rId13"/>
    <p:sldLayoutId id="2147485487" r:id="rId14"/>
    <p:sldLayoutId id="2147485488" r:id="rId15"/>
    <p:sldLayoutId id="2147485489" r:id="rId16"/>
    <p:sldLayoutId id="214748549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5AA3412B-DE23-4259-9976-FC14296C6655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2" r:id="rId1"/>
    <p:sldLayoutId id="2147485493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  <p:sldLayoutId id="2147485503" r:id="rId12"/>
    <p:sldLayoutId id="2147485504" r:id="rId13"/>
    <p:sldLayoutId id="214748550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  <p:sldLayoutId id="2147485515" r:id="rId9"/>
    <p:sldLayoutId id="2147485516" r:id="rId10"/>
    <p:sldLayoutId id="2147485517" r:id="rId11"/>
    <p:sldLayoutId id="2147485518" r:id="rId12"/>
    <p:sldLayoutId id="214748551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  <p:sldLayoutId id="2147485533" r:id="rId12"/>
    <p:sldLayoutId id="2147485534" r:id="rId13"/>
    <p:sldLayoutId id="2147485535" r:id="rId14"/>
    <p:sldLayoutId id="2147485536" r:id="rId15"/>
    <p:sldLayoutId id="2147485537" r:id="rId16"/>
    <p:sldLayoutId id="2147485538" r:id="rId17"/>
    <p:sldLayoutId id="214748553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0A90D857-B1D0-4E95-9D51-38C0B8CF60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6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  <p:sldLayoutId id="2147485576" r:id="rId12"/>
    <p:sldLayoutId id="2147485577" r:id="rId13"/>
    <p:sldLayoutId id="2147485578" r:id="rId14"/>
    <p:sldLayoutId id="2147485579" r:id="rId15"/>
    <p:sldLayoutId id="2147485580" r:id="rId16"/>
    <p:sldLayoutId id="2147485581" r:id="rId17"/>
    <p:sldLayoutId id="2147485582" r:id="rId18"/>
    <p:sldLayoutId id="2147485583" r:id="rId19"/>
    <p:sldLayoutId id="2147485584" r:id="rId20"/>
    <p:sldLayoutId id="2147485585" r:id="rId21"/>
    <p:sldLayoutId id="2147485586" r:id="rId22"/>
    <p:sldLayoutId id="2147485587" r:id="rId23"/>
    <p:sldLayoutId id="2147485588" r:id="rId24"/>
    <p:sldLayoutId id="2147485589" r:id="rId25"/>
    <p:sldLayoutId id="2147485590" r:id="rId26"/>
    <p:sldLayoutId id="2147485591" r:id="rId27"/>
    <p:sldLayoutId id="2147485592" r:id="rId28"/>
    <p:sldLayoutId id="2147485593" r:id="rId29"/>
    <p:sldLayoutId id="2147485594" r:id="rId30"/>
    <p:sldLayoutId id="2147485595" r:id="rId31"/>
    <p:sldLayoutId id="2147485596" r:id="rId32"/>
    <p:sldLayoutId id="2147485597" r:id="rId33"/>
    <p:sldLayoutId id="2147485598" r:id="rId34"/>
    <p:sldLayoutId id="2147485599" r:id="rId35"/>
    <p:sldLayoutId id="2147485600" r:id="rId36"/>
    <p:sldLayoutId id="2147485601" r:id="rId37"/>
    <p:sldLayoutId id="2147485602" r:id="rId38"/>
    <p:sldLayoutId id="2147485603" r:id="rId39"/>
    <p:sldLayoutId id="2147485604" r:id="rId40"/>
    <p:sldLayoutId id="2147485605" r:id="rId41"/>
    <p:sldLayoutId id="2147485606" r:id="rId42"/>
    <p:sldLayoutId id="2147485607" r:id="rId43"/>
    <p:sldLayoutId id="2147485608" r:id="rId4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611" r:id="rId2"/>
    <p:sldLayoutId id="2147485612" r:id="rId3"/>
    <p:sldLayoutId id="2147485613" r:id="rId4"/>
    <p:sldLayoutId id="214748561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  <p:sldLayoutId id="2147485621" r:id="rId12"/>
    <p:sldLayoutId id="2147485622" r:id="rId13"/>
    <p:sldLayoutId id="2147485623" r:id="rId14"/>
    <p:sldLayoutId id="2147485624" r:id="rId15"/>
    <p:sldLayoutId id="2147485625" r:id="rId16"/>
    <p:sldLayoutId id="2147485626" r:id="rId17"/>
    <p:sldLayoutId id="2147485627" r:id="rId18"/>
    <p:sldLayoutId id="2147485628" r:id="rId19"/>
    <p:sldLayoutId id="2147485629" r:id="rId20"/>
    <p:sldLayoutId id="2147485630" r:id="rId21"/>
    <p:sldLayoutId id="2147485631" r:id="rId22"/>
    <p:sldLayoutId id="2147485632" r:id="rId23"/>
    <p:sldLayoutId id="2147485633" r:id="rId24"/>
    <p:sldLayoutId id="2147485634" r:id="rId25"/>
    <p:sldLayoutId id="2147485635" r:id="rId26"/>
    <p:sldLayoutId id="2147485636" r:id="rId27"/>
    <p:sldLayoutId id="2147485637" r:id="rId28"/>
    <p:sldLayoutId id="2147485638" r:id="rId29"/>
    <p:sldLayoutId id="2147485639" r:id="rId30"/>
    <p:sldLayoutId id="2147485640" r:id="rId31"/>
    <p:sldLayoutId id="2147485641" r:id="rId32"/>
    <p:sldLayoutId id="2147485642" r:id="rId33"/>
    <p:sldLayoutId id="2147485643" r:id="rId34"/>
    <p:sldLayoutId id="2147485644" r:id="rId35"/>
    <p:sldLayoutId id="2147485645" r:id="rId36"/>
    <p:sldLayoutId id="2147485646" r:id="rId37"/>
    <p:sldLayoutId id="2147485647" r:id="rId38"/>
    <p:sldLayoutId id="2147485648" r:id="rId39"/>
    <p:sldLayoutId id="2147485649" r:id="rId40"/>
    <p:sldLayoutId id="2147485650" r:id="rId41"/>
    <p:sldLayoutId id="2147485651" r:id="rId42"/>
    <p:sldLayoutId id="2147485652" r:id="rId43"/>
    <p:sldLayoutId id="2147485653" r:id="rId44"/>
    <p:sldLayoutId id="2147485654" r:id="rId45"/>
    <p:sldLayoutId id="2147485655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  <p:sldLayoutId id="2147485668" r:id="rId12"/>
    <p:sldLayoutId id="2147485669" r:id="rId13"/>
    <p:sldLayoutId id="2147485670" r:id="rId14"/>
    <p:sldLayoutId id="2147485671" r:id="rId15"/>
    <p:sldLayoutId id="2147485672" r:id="rId16"/>
    <p:sldLayoutId id="2147485673" r:id="rId17"/>
    <p:sldLayoutId id="2147485674" r:id="rId18"/>
    <p:sldLayoutId id="2147485675" r:id="rId19"/>
    <p:sldLayoutId id="214748567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8" r:id="rId1"/>
    <p:sldLayoutId id="2147485679" r:id="rId2"/>
    <p:sldLayoutId id="2147485680" r:id="rId3"/>
    <p:sldLayoutId id="2147485681" r:id="rId4"/>
    <p:sldLayoutId id="2147485682" r:id="rId5"/>
    <p:sldLayoutId id="2147485683" r:id="rId6"/>
    <p:sldLayoutId id="2147485684" r:id="rId7"/>
    <p:sldLayoutId id="2147485685" r:id="rId8"/>
    <p:sldLayoutId id="2147485686" r:id="rId9"/>
    <p:sldLayoutId id="2147485687" r:id="rId10"/>
    <p:sldLayoutId id="2147485688" r:id="rId11"/>
    <p:sldLayoutId id="2147485689" r:id="rId12"/>
    <p:sldLayoutId id="214748569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2" r:id="rId1"/>
    <p:sldLayoutId id="2147485693" r:id="rId2"/>
    <p:sldLayoutId id="2147485694" r:id="rId3"/>
    <p:sldLayoutId id="2147485695" r:id="rId4"/>
    <p:sldLayoutId id="2147485696" r:id="rId5"/>
    <p:sldLayoutId id="2147485697" r:id="rId6"/>
    <p:sldLayoutId id="2147485698" r:id="rId7"/>
    <p:sldLayoutId id="2147485699" r:id="rId8"/>
    <p:sldLayoutId id="2147485700" r:id="rId9"/>
    <p:sldLayoutId id="2147485701" r:id="rId10"/>
    <p:sldLayoutId id="2147485702" r:id="rId11"/>
    <p:sldLayoutId id="2147485703" r:id="rId12"/>
    <p:sldLayoutId id="2147485704" r:id="rId13"/>
    <p:sldLayoutId id="2147485705" r:id="rId14"/>
    <p:sldLayoutId id="2147485706" r:id="rId15"/>
    <p:sldLayoutId id="2147485707" r:id="rId16"/>
    <p:sldLayoutId id="214748570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3E2C7455-7CB6-4ECB-B05D-4E6065F12311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4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  <p:sldLayoutId id="2147485715" r:id="rId6"/>
    <p:sldLayoutId id="2147485716" r:id="rId7"/>
    <p:sldLayoutId id="2147485717" r:id="rId8"/>
    <p:sldLayoutId id="2147485718" r:id="rId9"/>
    <p:sldLayoutId id="2147485719" r:id="rId10"/>
    <p:sldLayoutId id="2147485720" r:id="rId11"/>
    <p:sldLayoutId id="2147485721" r:id="rId12"/>
    <p:sldLayoutId id="2147485722" r:id="rId13"/>
    <p:sldLayoutId id="2147485723" r:id="rId14"/>
    <p:sldLayoutId id="2147485724" r:id="rId15"/>
    <p:sldLayoutId id="214748572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D366E4D-F08E-493B-96A8-69CECA6553C0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7" r:id="rId1"/>
    <p:sldLayoutId id="2147485728" r:id="rId2"/>
    <p:sldLayoutId id="2147485729" r:id="rId3"/>
    <p:sldLayoutId id="2147485730" r:id="rId4"/>
    <p:sldLayoutId id="2147485731" r:id="rId5"/>
    <p:sldLayoutId id="2147485732" r:id="rId6"/>
    <p:sldLayoutId id="2147485733" r:id="rId7"/>
    <p:sldLayoutId id="2147485734" r:id="rId8"/>
    <p:sldLayoutId id="2147485735" r:id="rId9"/>
    <p:sldLayoutId id="2147485736" r:id="rId10"/>
    <p:sldLayoutId id="2147485737" r:id="rId11"/>
    <p:sldLayoutId id="2147485738" r:id="rId12"/>
    <p:sldLayoutId id="2147485739" r:id="rId13"/>
    <p:sldLayoutId id="2147485740" r:id="rId14"/>
    <p:sldLayoutId id="2147485741" r:id="rId15"/>
    <p:sldLayoutId id="214748574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9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8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  <p:sldLayoutId id="2147485752" r:id="rId9"/>
    <p:sldLayoutId id="2147485753" r:id="rId10"/>
    <p:sldLayoutId id="2147485754" r:id="rId11"/>
    <p:sldLayoutId id="2147485755" r:id="rId12"/>
    <p:sldLayoutId id="2147485756" r:id="rId13"/>
    <p:sldLayoutId id="2147485757" r:id="rId14"/>
    <p:sldLayoutId id="2147485758" r:id="rId15"/>
    <p:sldLayoutId id="2147485759" r:id="rId16"/>
    <p:sldLayoutId id="214748576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5pPr>
      <a:lvl6pPr marL="316531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6pPr>
      <a:lvl7pPr marL="633062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7pPr>
      <a:lvl8pPr marL="949593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8pPr>
      <a:lvl9pPr marL="1266124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16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Arial" charset="0"/>
        </a:defRPr>
      </a:lvl2pPr>
      <a:lvl3pPr marL="791327" indent="-158266" algn="l" rtl="0" eaLnBrk="0" fontAlgn="base" hangingPunct="0">
        <a:spcBef>
          <a:spcPct val="20000"/>
        </a:spcBef>
        <a:spcAft>
          <a:spcPct val="0"/>
        </a:spcAft>
        <a:buChar char="•"/>
        <a:defRPr sz="1661">
          <a:solidFill>
            <a:schemeClr val="tx1"/>
          </a:solidFill>
          <a:latin typeface="Arial" charset="0"/>
        </a:defRPr>
      </a:lvl3pPr>
      <a:lvl4pPr marL="1107859" indent="-15826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Arial" charset="0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3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  <p:sldLayoutId id="2147485769" r:id="rId8"/>
    <p:sldLayoutId id="2147485770" r:id="rId9"/>
    <p:sldLayoutId id="2147485771" r:id="rId10"/>
    <p:sldLayoutId id="2147485772" r:id="rId11"/>
    <p:sldLayoutId id="2147485773" r:id="rId12"/>
    <p:sldLayoutId id="2147485775" r:id="rId13"/>
    <p:sldLayoutId id="2147485776" r:id="rId14"/>
    <p:sldLayoutId id="2147485777" r:id="rId15"/>
    <p:sldLayoutId id="2147485778" r:id="rId16"/>
    <p:sldLayoutId id="2147485779" r:id="rId17"/>
    <p:sldLayoutId id="2147485780" r:id="rId18"/>
    <p:sldLayoutId id="2147485781" r:id="rId19"/>
    <p:sldLayoutId id="2147485782" r:id="rId20"/>
    <p:sldLayoutId id="2147485783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A2C00A42-CAB4-4555-837D-7AD47FB1A864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  <p:sldLayoutId id="2147485796" r:id="rId12"/>
    <p:sldLayoutId id="2147485797" r:id="rId13"/>
    <p:sldLayoutId id="2147485798" r:id="rId14"/>
    <p:sldLayoutId id="2147485799" r:id="rId15"/>
    <p:sldLayoutId id="2147485800" r:id="rId16"/>
    <p:sldLayoutId id="2147485801" r:id="rId17"/>
    <p:sldLayoutId id="2147485802" r:id="rId18"/>
    <p:sldLayoutId id="2147485803" r:id="rId19"/>
    <p:sldLayoutId id="2147485804" r:id="rId20"/>
    <p:sldLayoutId id="2147485805" r:id="rId21"/>
    <p:sldLayoutId id="214748580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684D8377-25CB-49FE-8078-D902B4F56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3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5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1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  <p:sldLayoutId id="2147485819" r:id="rId12"/>
    <p:sldLayoutId id="2147485820" r:id="rId13"/>
    <p:sldLayoutId id="2147485821" r:id="rId14"/>
    <p:sldLayoutId id="2147485822" r:id="rId15"/>
    <p:sldLayoutId id="2147485823" r:id="rId16"/>
    <p:sldLayoutId id="2147485824" r:id="rId17"/>
    <p:sldLayoutId id="2147485825" r:id="rId18"/>
    <p:sldLayoutId id="2147485826" r:id="rId19"/>
    <p:sldLayoutId id="2147485827" r:id="rId20"/>
    <p:sldLayoutId id="2147485828" r:id="rId21"/>
    <p:sldLayoutId id="2147485829" r:id="rId22"/>
    <p:sldLayoutId id="2147485830" r:id="rId23"/>
    <p:sldLayoutId id="2147485831" r:id="rId24"/>
    <p:sldLayoutId id="2147485832" r:id="rId25"/>
    <p:sldLayoutId id="2147485833" r:id="rId26"/>
    <p:sldLayoutId id="2147485834" r:id="rId27"/>
    <p:sldLayoutId id="2147485835" r:id="rId28"/>
    <p:sldLayoutId id="2147485836" r:id="rId29"/>
    <p:sldLayoutId id="2147485837" r:id="rId30"/>
    <p:sldLayoutId id="2147485838" r:id="rId31"/>
    <p:sldLayoutId id="2147485839" r:id="rId32"/>
    <p:sldLayoutId id="2147485840" r:id="rId33"/>
    <p:sldLayoutId id="2147485841" r:id="rId34"/>
    <p:sldLayoutId id="2147485842" r:id="rId35"/>
    <p:sldLayoutId id="2147485843" r:id="rId36"/>
    <p:sldLayoutId id="2147485844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8989A918-0068-4BBF-9645-5668E45BEA9C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6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  <p:sldLayoutId id="2147485857" r:id="rId12"/>
    <p:sldLayoutId id="2147485858" r:id="rId13"/>
    <p:sldLayoutId id="2147485859" r:id="rId14"/>
    <p:sldLayoutId id="2147485860" r:id="rId15"/>
    <p:sldLayoutId id="2147485861" r:id="rId16"/>
    <p:sldLayoutId id="2147485862" r:id="rId17"/>
    <p:sldLayoutId id="2147485863" r:id="rId18"/>
    <p:sldLayoutId id="2147485864" r:id="rId19"/>
    <p:sldLayoutId id="2147485865" r:id="rId20"/>
    <p:sldLayoutId id="2147485866" r:id="rId21"/>
    <p:sldLayoutId id="2147485867" r:id="rId22"/>
    <p:sldLayoutId id="2147485868" r:id="rId23"/>
    <p:sldLayoutId id="2147485869" r:id="rId24"/>
    <p:sldLayoutId id="2147485870" r:id="rId25"/>
    <p:sldLayoutId id="2147485871" r:id="rId26"/>
    <p:sldLayoutId id="2147485872" r:id="rId27"/>
    <p:sldLayoutId id="2147485873" r:id="rId28"/>
    <p:sldLayoutId id="2147485874" r:id="rId29"/>
    <p:sldLayoutId id="2147485875" r:id="rId30"/>
    <p:sldLayoutId id="2147485876" r:id="rId31"/>
    <p:sldLayoutId id="2147485877" r:id="rId32"/>
    <p:sldLayoutId id="2147485878" r:id="rId33"/>
    <p:sldLayoutId id="2147485879" r:id="rId34"/>
    <p:sldLayoutId id="2147485880" r:id="rId35"/>
    <p:sldLayoutId id="2147485881" r:id="rId36"/>
    <p:sldLayoutId id="2147485882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4" r:id="rId1"/>
    <p:sldLayoutId id="2147485885" r:id="rId2"/>
    <p:sldLayoutId id="2147485886" r:id="rId3"/>
    <p:sldLayoutId id="2147485887" r:id="rId4"/>
    <p:sldLayoutId id="2147485888" r:id="rId5"/>
    <p:sldLayoutId id="2147485889" r:id="rId6"/>
    <p:sldLayoutId id="2147485890" r:id="rId7"/>
    <p:sldLayoutId id="2147485891" r:id="rId8"/>
    <p:sldLayoutId id="2147485892" r:id="rId9"/>
    <p:sldLayoutId id="2147485893" r:id="rId10"/>
    <p:sldLayoutId id="2147485894" r:id="rId11"/>
    <p:sldLayoutId id="2147485895" r:id="rId12"/>
    <p:sldLayoutId id="2147485896" r:id="rId13"/>
    <p:sldLayoutId id="2147485897" r:id="rId14"/>
    <p:sldLayoutId id="2147485898" r:id="rId15"/>
    <p:sldLayoutId id="2147485899" r:id="rId16"/>
    <p:sldLayoutId id="214748590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2" r:id="rId1"/>
    <p:sldLayoutId id="2147485903" r:id="rId2"/>
    <p:sldLayoutId id="2147485904" r:id="rId3"/>
    <p:sldLayoutId id="2147485905" r:id="rId4"/>
    <p:sldLayoutId id="2147485906" r:id="rId5"/>
    <p:sldLayoutId id="2147485907" r:id="rId6"/>
    <p:sldLayoutId id="2147485908" r:id="rId7"/>
    <p:sldLayoutId id="2147485909" r:id="rId8"/>
    <p:sldLayoutId id="2147485910" r:id="rId9"/>
    <p:sldLayoutId id="2147485911" r:id="rId10"/>
    <p:sldLayoutId id="2147485912" r:id="rId11"/>
    <p:sldLayoutId id="2147485913" r:id="rId12"/>
    <p:sldLayoutId id="2147485914" r:id="rId13"/>
    <p:sldLayoutId id="2147485915" r:id="rId14"/>
    <p:sldLayoutId id="2147485916" r:id="rId15"/>
    <p:sldLayoutId id="2147485917" r:id="rId16"/>
    <p:sldLayoutId id="214748591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0" r:id="rId1"/>
    <p:sldLayoutId id="2147485921" r:id="rId2"/>
    <p:sldLayoutId id="2147485922" r:id="rId3"/>
    <p:sldLayoutId id="2147485923" r:id="rId4"/>
    <p:sldLayoutId id="2147485924" r:id="rId5"/>
    <p:sldLayoutId id="2147485925" r:id="rId6"/>
    <p:sldLayoutId id="2147485926" r:id="rId7"/>
    <p:sldLayoutId id="2147485927" r:id="rId8"/>
    <p:sldLayoutId id="2147485928" r:id="rId9"/>
    <p:sldLayoutId id="2147485929" r:id="rId10"/>
    <p:sldLayoutId id="2147485930" r:id="rId11"/>
    <p:sldLayoutId id="2147485931" r:id="rId12"/>
    <p:sldLayoutId id="2147485932" r:id="rId13"/>
    <p:sldLayoutId id="2147485933" r:id="rId14"/>
    <p:sldLayoutId id="2147485934" r:id="rId15"/>
    <p:sldLayoutId id="2147485935" r:id="rId16"/>
    <p:sldLayoutId id="214748593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  <a:cs typeface="Arial" pitchFamily="34" charset="0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8" r:id="rId1"/>
    <p:sldLayoutId id="2147485939" r:id="rId2"/>
    <p:sldLayoutId id="2147485940" r:id="rId3"/>
    <p:sldLayoutId id="2147485941" r:id="rId4"/>
    <p:sldLayoutId id="214748594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9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216" b="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5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  <p:sldLayoutId id="2147485946" r:id="rId2"/>
    <p:sldLayoutId id="2147485947" r:id="rId3"/>
    <p:sldLayoutId id="2147485948" r:id="rId4"/>
    <p:sldLayoutId id="2147485949" r:id="rId5"/>
    <p:sldLayoutId id="2147485950" r:id="rId6"/>
    <p:sldLayoutId id="2147485951" r:id="rId7"/>
    <p:sldLayoutId id="2147485952" r:id="rId8"/>
    <p:sldLayoutId id="2147485953" r:id="rId9"/>
    <p:sldLayoutId id="2147485954" r:id="rId10"/>
    <p:sldLayoutId id="2147485955" r:id="rId11"/>
    <p:sldLayoutId id="2147485956" r:id="rId12"/>
    <p:sldLayoutId id="2147485957" r:id="rId13"/>
    <p:sldLayoutId id="2147485958" r:id="rId14"/>
    <p:sldLayoutId id="2147485959" r:id="rId15"/>
    <p:sldLayoutId id="2147485960" r:id="rId16"/>
    <p:sldLayoutId id="214748596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5pPr>
      <a:lvl6pPr marL="316531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6pPr>
      <a:lvl7pPr marL="633062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7pPr>
      <a:lvl8pPr marL="949593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8pPr>
      <a:lvl9pPr marL="1266124" algn="ctr" rtl="0" fontAlgn="base">
        <a:spcBef>
          <a:spcPct val="0"/>
        </a:spcBef>
        <a:spcAft>
          <a:spcPct val="0"/>
        </a:spcAft>
        <a:defRPr sz="2216" b="1">
          <a:solidFill>
            <a:schemeClr val="bg1"/>
          </a:solidFill>
          <a:latin typeface="Times New Roman" pitchFamily="18" charset="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16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Arial" charset="0"/>
        </a:defRPr>
      </a:lvl2pPr>
      <a:lvl3pPr marL="791327" indent="-158266" algn="l" rtl="0" eaLnBrk="0" fontAlgn="base" hangingPunct="0">
        <a:spcBef>
          <a:spcPct val="20000"/>
        </a:spcBef>
        <a:spcAft>
          <a:spcPct val="0"/>
        </a:spcAft>
        <a:buChar char="•"/>
        <a:defRPr sz="1661">
          <a:solidFill>
            <a:schemeClr val="tx1"/>
          </a:solidFill>
          <a:latin typeface="Arial" charset="0"/>
        </a:defRPr>
      </a:lvl3pPr>
      <a:lvl4pPr marL="1107859" indent="-15826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Arial" charset="0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E398983A-4F4E-4A85-A31B-87FDFFD286E1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3" r:id="rId1"/>
    <p:sldLayoutId id="2147485964" r:id="rId2"/>
    <p:sldLayoutId id="2147485965" r:id="rId3"/>
    <p:sldLayoutId id="2147485966" r:id="rId4"/>
    <p:sldLayoutId id="21474859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b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C0FAAC6-C55D-493A-A4BC-8595616BF32D}" type="slidenum">
              <a:rPr lang="en-US" b="0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b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1800" b="0" dirty="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1800" b="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algn="l"/>
            <a:endParaRPr lang="en-US" b="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37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fld id="{0D31B38E-1223-4E3E-9CFA-DBE7B6BEB216}" type="slidenum">
              <a:rPr lang="en-US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2" r:id="rId1"/>
    <p:sldLayoutId id="2147485983" r:id="rId2"/>
    <p:sldLayoutId id="2147485984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  <p:sldLayoutId id="2147485993" r:id="rId12"/>
    <p:sldLayoutId id="2147485994" r:id="rId13"/>
    <p:sldLayoutId id="2147485995" r:id="rId14"/>
    <p:sldLayoutId id="2147485996" r:id="rId15"/>
    <p:sldLayoutId id="2147485997" r:id="rId16"/>
    <p:sldLayoutId id="214748599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54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news.com.cn/sh/news/2008/01-09/1128811.s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0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quarius-laser.com/html/images/2white_screen.jpg&amp;imgrefurl=http://www.aquarius-laser.com/press_releases.htm&amp;h=440&amp;w=475&amp;sz=3&amp;hl=en&amp;start=1&amp;tbnid=HANXNiqrF2918M:&amp;tbnh=119&amp;tbnw=129&amp;prev=/images?q=white+screen&amp;svnum=100&amp;hl=en&amp;safe=off&amp;sa=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93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07.xml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9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1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4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7000"/>
            <a:ext cx="6324600" cy="2286000"/>
          </a:xfrm>
        </p:spPr>
        <p:txBody>
          <a:bodyPr/>
          <a:lstStyle/>
          <a:p>
            <a:pPr lvl="0"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altLang="en-US" sz="4000" b="1" dirty="0" smtClean="0">
                <a:cs typeface="Arial" panose="020B0604020202020204" pitchFamily="34" charset="0"/>
              </a:rPr>
              <a:t>15 High Value Action Steps… To Elevate Your Employee Referral Program To The Next Level </a:t>
            </a:r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1800" b="1" dirty="0" smtClean="0"/>
              <a:t>ERE.Net</a:t>
            </a:r>
            <a:r>
              <a:rPr lang="en-US" sz="1800" dirty="0"/>
              <a:t> </a:t>
            </a:r>
            <a:r>
              <a:rPr lang="en-US" sz="1800" dirty="0" smtClean="0"/>
              <a:t>Webinar -  June 10, 2015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425" y="5562600"/>
            <a:ext cx="5791200" cy="685800"/>
          </a:xfrm>
        </p:spPr>
        <p:txBody>
          <a:bodyPr/>
          <a:lstStyle/>
          <a:p>
            <a:pPr algn="ctr">
              <a:lnSpc>
                <a:spcPts val="3400"/>
              </a:lnSpc>
            </a:pPr>
            <a:r>
              <a:rPr lang="en-US" sz="2000" b="0" dirty="0" smtClean="0"/>
              <a:t>        </a:t>
            </a:r>
            <a:r>
              <a:rPr lang="en-US" sz="1200" b="0" dirty="0" smtClean="0"/>
              <a:t>©</a:t>
            </a:r>
            <a:r>
              <a:rPr lang="en-US" dirty="0" smtClean="0"/>
              <a:t> </a:t>
            </a:r>
            <a:r>
              <a:rPr lang="en-US" sz="2800" b="1" dirty="0" smtClean="0"/>
              <a:t>Dr John Sullivan</a:t>
            </a:r>
            <a:r>
              <a:rPr lang="en-US" b="1" dirty="0" smtClean="0"/>
              <a:t> </a:t>
            </a: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550" y="6324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>
                    <a:lumMod val="90000"/>
                  </a:schemeClr>
                </a:solidFill>
                <a:cs typeface="Arial" pitchFamily="34" charset="0"/>
              </a:rPr>
              <a:t>Slides are currently available on  </a:t>
            </a:r>
            <a:r>
              <a:rPr lang="en-US" sz="2000" b="0" u="sng" dirty="0" smtClean="0">
                <a:solidFill>
                  <a:schemeClr val="bg2">
                    <a:lumMod val="90000"/>
                  </a:schemeClr>
                </a:solidFill>
                <a:cs typeface="Arial" pitchFamily="34" charset="0"/>
              </a:rPr>
              <a:t>www.drjohnsullivan.com</a:t>
            </a:r>
            <a:endParaRPr lang="en-US" b="0" u="sng" dirty="0">
              <a:solidFill>
                <a:schemeClr val="bg2">
                  <a:lumMod val="9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7713" y="5586248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8sl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10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 smtClean="0"/>
              <a:t>Factors in a great business case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829300"/>
          </a:xfrm>
        </p:spPr>
        <p:txBody>
          <a:bodyPr/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Factors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great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ERP business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case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The CFO’s supports your business case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A high ROI </a:t>
            </a:r>
            <a:r>
              <a:rPr lang="en-US" dirty="0" smtClean="0"/>
              <a:t>(Higher output value minus costs)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Increased new hire performance on the job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Higher applicant quality </a:t>
            </a:r>
            <a:r>
              <a:rPr lang="en-US" dirty="0" smtClean="0"/>
              <a:t>(less wasted management time on turkeys)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Longer new hire retention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Faster hiring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More </a:t>
            </a:r>
            <a:r>
              <a:rPr lang="en-US" b="1" dirty="0"/>
              <a:t>diversity</a:t>
            </a:r>
          </a:p>
          <a:p>
            <a:pPr marL="400050" indent="-400050">
              <a:lnSpc>
                <a:spcPts val="4400"/>
              </a:lnSpc>
              <a:spcBef>
                <a:spcPts val="0"/>
              </a:spcBef>
            </a:pPr>
            <a:r>
              <a:rPr lang="en-US" b="1" dirty="0" smtClean="0"/>
              <a:t>Lower costs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580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Example </a:t>
            </a:r>
            <a:r>
              <a:rPr lang="en-US" i="1" dirty="0"/>
              <a:t> –  Elements of a great business case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486400"/>
          </a:xfrm>
        </p:spPr>
        <p:txBody>
          <a:bodyPr/>
          <a:lstStyle/>
          <a:p>
            <a:pPr marL="0" lvl="0" indent="0">
              <a:lnSpc>
                <a:spcPts val="3200"/>
              </a:lnSpc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BC factor - Referral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hires produce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more profit 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dirty="0" smtClean="0"/>
              <a:t>Hires </a:t>
            </a:r>
            <a:r>
              <a:rPr lang="en-US" dirty="0"/>
              <a:t>from </a:t>
            </a:r>
            <a:r>
              <a:rPr lang="en-US" dirty="0" smtClean="0"/>
              <a:t>referrals… </a:t>
            </a:r>
            <a:r>
              <a:rPr lang="en-US" b="1" dirty="0"/>
              <a:t>produce approximately</a:t>
            </a:r>
            <a:r>
              <a:rPr lang="en-US" dirty="0"/>
              <a:t> </a:t>
            </a:r>
            <a:r>
              <a:rPr lang="en-US" b="1" dirty="0"/>
              <a:t>25% more profit </a:t>
            </a:r>
            <a:r>
              <a:rPr lang="en-US" dirty="0"/>
              <a:t>than hires from other </a:t>
            </a:r>
            <a:r>
              <a:rPr lang="en-US" dirty="0" smtClean="0"/>
              <a:t>sources </a:t>
            </a:r>
            <a:endParaRPr lang="en-US" dirty="0"/>
          </a:p>
          <a:p>
            <a:pPr>
              <a:lnSpc>
                <a:spcPts val="4100"/>
              </a:lnSpc>
              <a:spcBef>
                <a:spcPts val="0"/>
              </a:spcBef>
            </a:pPr>
            <a:endParaRPr lang="en-US" b="1" dirty="0" smtClean="0"/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b="1" dirty="0" smtClean="0"/>
              <a:t>A </a:t>
            </a:r>
            <a:r>
              <a:rPr lang="en-US" b="1" dirty="0"/>
              <a:t>top performer referral </a:t>
            </a:r>
            <a:r>
              <a:rPr lang="en-US" dirty="0"/>
              <a:t>that is hired</a:t>
            </a:r>
            <a:r>
              <a:rPr lang="en-US" b="1" dirty="0"/>
              <a:t>…</a:t>
            </a:r>
            <a:r>
              <a:rPr lang="en-US" dirty="0"/>
              <a:t> will produce </a:t>
            </a:r>
            <a:r>
              <a:rPr lang="en-US" b="1" dirty="0"/>
              <a:t>90% more profit </a:t>
            </a:r>
            <a:r>
              <a:rPr lang="en-US" b="1" u="sng" dirty="0"/>
              <a:t>than the average referral</a:t>
            </a:r>
            <a:r>
              <a:rPr lang="en-US" b="1" dirty="0"/>
              <a:t> </a:t>
            </a:r>
          </a:p>
          <a:p>
            <a:pPr marL="0" lvl="0" indent="0">
              <a:lnSpc>
                <a:spcPts val="3200"/>
              </a:lnSpc>
              <a:buNone/>
            </a:pPr>
            <a:endParaRPr lang="en-US" sz="1600" dirty="0" smtClean="0"/>
          </a:p>
          <a:p>
            <a:pPr marL="0" lvl="0" indent="0">
              <a:lnSpc>
                <a:spcPts val="3200"/>
              </a:lnSpc>
              <a:buNone/>
            </a:pPr>
            <a:endParaRPr lang="en-US" sz="1600" dirty="0"/>
          </a:p>
          <a:p>
            <a:pPr marL="0" lvl="0" indent="0">
              <a:lnSpc>
                <a:spcPts val="3200"/>
              </a:lnSpc>
              <a:buNone/>
            </a:pPr>
            <a:r>
              <a:rPr lang="en-US" sz="1600" dirty="0" smtClean="0"/>
              <a:t>(</a:t>
            </a:r>
            <a:r>
              <a:rPr lang="en-US" sz="1600" dirty="0"/>
              <a:t>Source: UC Berkeley study by Burksy &amp; Cowgillz)</a:t>
            </a:r>
          </a:p>
          <a:p>
            <a:pPr marL="346075" lvl="0" indent="0">
              <a:lnSpc>
                <a:spcPct val="150000"/>
              </a:lnSpc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74156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Example - </a:t>
            </a:r>
            <a:r>
              <a:rPr lang="en-US" i="1" dirty="0" smtClean="0"/>
              <a:t>The #1 source for </a:t>
            </a:r>
            <a:r>
              <a:rPr lang="en-US" i="1" u="sng" dirty="0" smtClean="0"/>
              <a:t>new hire quality</a:t>
            </a: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866778"/>
            <a:ext cx="9067800" cy="59912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600" y="1051560"/>
          <a:ext cx="4038600" cy="548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3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 </a:t>
                      </a:r>
                      <a:r>
                        <a:rPr lang="en-US" sz="2000" u="sng" dirty="0" smtClean="0"/>
                        <a:t>effectiveness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 </a:t>
                      </a:r>
                      <a:r>
                        <a:rPr lang="en-US" sz="2000" b="1" dirty="0" smtClean="0"/>
                        <a:t>Employee referrals</a:t>
                      </a:r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/>
                        <a:t>2.   Large job boards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</a:t>
                      </a:r>
                      <a:r>
                        <a:rPr lang="en-US" sz="2000" baseline="0" dirty="0" smtClean="0"/>
                        <a:t>   Niche job boards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  Temp to perm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   Recruiters 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   Trade media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   Staffing services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   College recruiting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   Career fairs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 Co-op education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11. Mass media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12. Military</a:t>
                      </a:r>
                      <a:endParaRPr lang="en-US" sz="2000" dirty="0"/>
                    </a:p>
                  </a:txBody>
                  <a:tcPr/>
                </a:tc>
              </a:tr>
              <a:tr h="335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Source: staffing.org 2011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655419" y="1048319"/>
          <a:ext cx="4412381" cy="55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747"/>
                <a:gridCol w="638634"/>
              </a:tblGrid>
              <a:tr h="431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Source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effectiveness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(out of 5)</a:t>
                      </a:r>
                      <a:endParaRPr lang="en-US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4121">
                <a:tc>
                  <a:txBody>
                    <a:bodyPr/>
                    <a:lstStyle/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 </a:t>
                      </a:r>
                      <a:r>
                        <a:rPr lang="en-US" sz="2000" b="1" dirty="0" smtClean="0"/>
                        <a:t>Employee referrals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/>
                        <a:t>3.44</a:t>
                      </a:r>
                    </a:p>
                  </a:txBody>
                  <a:tcPr/>
                </a:tc>
              </a:tr>
              <a:tr h="3741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/>
                        <a:t>2.  Social networking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 smtClean="0"/>
                        <a:t>2.98</a:t>
                      </a:r>
                    </a:p>
                  </a:txBody>
                  <a:tcPr/>
                </a:tc>
              </a:tr>
              <a:tr h="3741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</a:t>
                      </a:r>
                      <a:r>
                        <a:rPr lang="en-US" sz="2000" baseline="0" dirty="0" smtClean="0"/>
                        <a:t>  Corporate career pages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2.75</a:t>
                      </a:r>
                      <a:endParaRPr lang="en-US" sz="2000" dirty="0"/>
                    </a:p>
                  </a:txBody>
                  <a:tcPr/>
                </a:tc>
              </a:tr>
              <a:tr h="3741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  Internal</a:t>
                      </a:r>
                      <a:r>
                        <a:rPr lang="en-US" sz="2000" baseline="0" dirty="0" smtClean="0"/>
                        <a:t> job boards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2.52</a:t>
                      </a:r>
                      <a:endParaRPr lang="en-US" sz="2000" dirty="0"/>
                    </a:p>
                  </a:txBody>
                  <a:tcPr/>
                </a:tc>
              </a:tr>
              <a:tr h="3539758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1200" dirty="0" smtClean="0"/>
                        <a:t>Source: Aberdeen Group 2013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0"/>
            <a:ext cx="51820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518205" cy="3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6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Example </a:t>
            </a:r>
            <a:r>
              <a:rPr lang="en-US" sz="3200" i="1" dirty="0"/>
              <a:t> </a:t>
            </a:r>
            <a:r>
              <a:rPr lang="en-US" sz="3200" i="1" dirty="0">
                <a:solidFill>
                  <a:schemeClr val="bg1"/>
                </a:solidFill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</a:rPr>
              <a:t>Increased on-the-job performance</a:t>
            </a:r>
            <a:endParaRPr lang="en-US" sz="32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351BCF3-23B2-4AD6-8927-DCE2B6AC34BE}" type="slidenum">
              <a:rPr lang="en-US" smtClean="0">
                <a:solidFill>
                  <a:srgbClr val="000000"/>
                </a:solidFill>
              </a:rPr>
              <a:pPr algn="l"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1235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1235" y="555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" y="990600"/>
            <a:ext cx="876300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43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BC factor 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 panose="02020603050405020304" pitchFamily="18" charset="0"/>
                <a:cs typeface="Arial" pitchFamily="34" charset="0"/>
              </a:rPr>
              <a:t>Improved </a:t>
            </a:r>
            <a:r>
              <a:rPr lang="en-US" sz="3200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 panose="02020603050405020304" pitchFamily="18" charset="0"/>
                <a:cs typeface="Arial" pitchFamily="34" charset="0"/>
              </a:rPr>
              <a:t>new hire performance</a:t>
            </a:r>
            <a:endParaRPr lang="en-US" sz="2000" u="sng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Arial" pitchFamily="34" charset="0"/>
            </a:endParaRPr>
          </a:p>
          <a:p>
            <a:pPr marL="457200" indent="-457200" algn="l">
              <a:lnSpc>
                <a:spcPts val="4300"/>
              </a:lnSpc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l">
              <a:lnSpc>
                <a:spcPts val="4300"/>
              </a:lnSpc>
            </a:pP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Referred </a:t>
            </a:r>
            <a:r>
              <a:rPr lang="en-US" sz="3200" b="0" dirty="0">
                <a:solidFill>
                  <a:srgbClr val="000000"/>
                </a:solidFill>
                <a:cs typeface="Arial" pitchFamily="34" charset="0"/>
              </a:rPr>
              <a:t>workers were</a:t>
            </a:r>
            <a:r>
              <a:rPr lang="en-US" sz="3200" dirty="0">
                <a:solidFill>
                  <a:srgbClr val="000000"/>
                </a:solidFill>
                <a:cs typeface="Arial" pitchFamily="34" charset="0"/>
              </a:rPr>
              <a:t> more productive during their first 400 days  </a:t>
            </a:r>
            <a:r>
              <a:rPr lang="en-US" sz="3200" b="0" dirty="0">
                <a:solidFill>
                  <a:srgbClr val="000000"/>
                </a:solidFill>
                <a:cs typeface="Arial" pitchFamily="34" charset="0"/>
              </a:rPr>
              <a:t> (Source: Evolv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14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Example </a:t>
            </a:r>
            <a:r>
              <a:rPr lang="en-US" i="1" dirty="0"/>
              <a:t> –  </a:t>
            </a:r>
            <a:r>
              <a:rPr lang="en-US" i="1" dirty="0" smtClean="0"/>
              <a:t>Better retention </a:t>
            </a:r>
            <a:endParaRPr lang="en-US" b="1" i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486400"/>
          </a:xfrm>
        </p:spPr>
        <p:txBody>
          <a:bodyPr/>
          <a:lstStyle/>
          <a:p>
            <a:pPr marL="0" lvl="0" indent="0">
              <a:lnSpc>
                <a:spcPts val="3200"/>
              </a:lnSpc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BC factor - Referred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hires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stay longer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en-US" dirty="0" smtClean="0"/>
              <a:t>Referred </a:t>
            </a:r>
            <a:r>
              <a:rPr lang="en-US" dirty="0"/>
              <a:t>workers are </a:t>
            </a:r>
            <a:r>
              <a:rPr lang="en-US" b="1" dirty="0"/>
              <a:t>up to 30% less likely to </a:t>
            </a:r>
            <a:r>
              <a:rPr lang="en-US" b="1" dirty="0" smtClean="0"/>
              <a:t>quit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because</a:t>
            </a:r>
            <a:r>
              <a:rPr lang="en-US" b="1" dirty="0"/>
              <a:t>…  having friends at work </a:t>
            </a:r>
            <a:r>
              <a:rPr lang="en-US" b="1" dirty="0" smtClean="0"/>
              <a:t>encourages </a:t>
            </a:r>
            <a:r>
              <a:rPr lang="en-US" b="1" dirty="0"/>
              <a:t>a more productive work </a:t>
            </a:r>
            <a:r>
              <a:rPr lang="en-US" b="1" dirty="0" smtClean="0"/>
              <a:t>environment,</a:t>
            </a:r>
            <a:r>
              <a:rPr lang="en-US" dirty="0" smtClean="0"/>
              <a:t> which decreases attrition)          </a:t>
            </a:r>
            <a:r>
              <a:rPr lang="en-US" sz="2400" dirty="0"/>
              <a:t>(Source: Evolv)</a:t>
            </a:r>
            <a:endParaRPr lang="en-US" dirty="0"/>
          </a:p>
          <a:p>
            <a:pPr lvl="0">
              <a:lnSpc>
                <a:spcPts val="32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14991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15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 – Hiring volume </a:t>
            </a:r>
            <a:r>
              <a:rPr lang="en-US" i="1" u="sng" dirty="0" smtClean="0"/>
              <a:t>at top firms</a:t>
            </a:r>
            <a:endParaRPr lang="en-US" b="1" i="1" u="sng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28700"/>
            <a:ext cx="9144000" cy="54864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BC factor - Highest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hiring volume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from a source</a:t>
            </a:r>
            <a:r>
              <a:rPr lang="en-US" b="1" dirty="0" smtClean="0"/>
              <a:t>  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sz="2000" b="1" dirty="0" smtClean="0"/>
          </a:p>
          <a:p>
            <a:pPr marL="0" lv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best firms average 46% of all </a:t>
            </a:r>
            <a:r>
              <a:rPr lang="en-US" b="1" dirty="0" smtClean="0"/>
              <a:t>hires</a:t>
            </a:r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Average firms produce only 28%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53000"/>
                    </a14:imgEffect>
                  </a14:imgLayer>
                </a14:imgProps>
              </a:ext>
            </a:extLst>
          </a:blip>
          <a:srcRect l="52500" t="31623" r="17500" b="36824"/>
          <a:stretch/>
        </p:blipFill>
        <p:spPr>
          <a:xfrm>
            <a:off x="147638" y="1926528"/>
            <a:ext cx="8848724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5338971"/>
            <a:ext cx="1109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cs typeface="Arial" pitchFamily="34" charset="0"/>
              </a:rPr>
              <a:t>Source:</a:t>
            </a:r>
          </a:p>
          <a:p>
            <a:r>
              <a:rPr lang="en-US" sz="2000" b="0" dirty="0" smtClean="0">
                <a:solidFill>
                  <a:srgbClr val="000000"/>
                </a:solidFill>
                <a:cs typeface="Arial" pitchFamily="34" charset="0"/>
              </a:rPr>
              <a:t>yesgraph</a:t>
            </a:r>
            <a:endParaRPr lang="en-US" sz="2000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82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16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rgbClr val="FFFF66"/>
                </a:solidFill>
              </a:rPr>
              <a:t>Example</a:t>
            </a:r>
            <a:r>
              <a:rPr lang="en-US" i="1" dirty="0" smtClean="0"/>
              <a:t> – Time to fill</a:t>
            </a:r>
            <a:endParaRPr lang="en-US" b="1" i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634" y="1044466"/>
            <a:ext cx="8772524" cy="54864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BC factor 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Faster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hiring speed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 time to fill</a:t>
            </a:r>
          </a:p>
          <a:p>
            <a:pPr marL="401638" lvl="0" indent="-401638"/>
            <a:endParaRPr lang="en-US" sz="1200" dirty="0" smtClean="0"/>
          </a:p>
          <a:p>
            <a:pPr marL="0" lvl="0" indent="0">
              <a:buNone/>
            </a:pPr>
            <a:r>
              <a:rPr lang="en-US" dirty="0" smtClean="0"/>
              <a:t>A </a:t>
            </a:r>
            <a:r>
              <a:rPr lang="en-US" dirty="0"/>
              <a:t>referral program </a:t>
            </a:r>
            <a:r>
              <a:rPr lang="en-US" b="1" dirty="0" smtClean="0"/>
              <a:t>can </a:t>
            </a:r>
            <a:r>
              <a:rPr lang="en-US" b="1" dirty="0"/>
              <a:t>have the </a:t>
            </a:r>
            <a:r>
              <a:rPr lang="en-US" b="1" u="sng" dirty="0" smtClean="0"/>
              <a:t>fastest “time </a:t>
            </a:r>
            <a:r>
              <a:rPr lang="en-US" b="1" u="sng" dirty="0"/>
              <a:t>to fill” </a:t>
            </a:r>
            <a:r>
              <a:rPr lang="en-US" b="1" u="sng" dirty="0" smtClean="0"/>
              <a:t>of all sources</a:t>
            </a:r>
            <a:r>
              <a:rPr lang="en-US" b="1" dirty="0" smtClean="0"/>
              <a:t> </a:t>
            </a:r>
            <a:r>
              <a:rPr lang="en-US" dirty="0" smtClean="0"/>
              <a:t>(29 compared to 45 days, up to a 36% improvement)</a:t>
            </a:r>
          </a:p>
          <a:p>
            <a:pPr marL="401638" lvl="0" indent="-401638"/>
            <a:endParaRPr lang="en-US" dirty="0" smtClean="0"/>
          </a:p>
          <a:p>
            <a:pPr marL="401638" lvl="0" indent="-401638"/>
            <a:endParaRPr lang="en-US" b="1" dirty="0" smtClean="0"/>
          </a:p>
          <a:p>
            <a:pPr marL="401638" lvl="0" indent="-401638"/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8000"/>
                    </a14:imgEffect>
                  </a14:imgLayer>
                </a14:imgProps>
              </a:ext>
            </a:extLst>
          </a:blip>
          <a:srcRect l="18000" t="31176" r="53500" b="47177"/>
          <a:stretch/>
        </p:blipFill>
        <p:spPr>
          <a:xfrm>
            <a:off x="152400" y="3706174"/>
            <a:ext cx="8848724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1526" y="5214763"/>
            <a:ext cx="1109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cs typeface="Arial" pitchFamily="34" charset="0"/>
              </a:rPr>
              <a:t>Source:</a:t>
            </a:r>
          </a:p>
          <a:p>
            <a:r>
              <a:rPr lang="en-US" sz="2000" b="0" dirty="0" smtClean="0">
                <a:solidFill>
                  <a:srgbClr val="000000"/>
                </a:solidFill>
                <a:cs typeface="Arial" pitchFamily="34" charset="0"/>
              </a:rPr>
              <a:t>yesgraph</a:t>
            </a:r>
            <a:endParaRPr lang="en-US" sz="20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09600" y="4365947"/>
            <a:ext cx="746805" cy="4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17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17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 smtClean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– The highest </a:t>
            </a:r>
            <a:r>
              <a:rPr lang="en-US" i="1" u="sng" dirty="0" smtClean="0"/>
              <a:t>quality</a:t>
            </a:r>
            <a:r>
              <a:rPr lang="en-US" i="1" dirty="0" smtClean="0"/>
              <a:t> of candidate</a:t>
            </a:r>
            <a:endParaRPr lang="en-US" b="1" i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BC factor 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highest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quality candidates</a:t>
            </a:r>
            <a:r>
              <a:rPr lang="en-US" b="1" dirty="0" smtClean="0"/>
              <a:t> 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</a:rPr>
              <a:t>A survey of </a:t>
            </a:r>
            <a:r>
              <a:rPr lang="en-US" kern="1200" dirty="0" smtClean="0">
                <a:solidFill>
                  <a:srgbClr val="000000"/>
                </a:solidFill>
              </a:rPr>
              <a:t>major </a:t>
            </a:r>
            <a:r>
              <a:rPr lang="en-US" kern="1200" dirty="0">
                <a:solidFill>
                  <a:srgbClr val="000000"/>
                </a:solidFill>
              </a:rPr>
              <a:t>employers…</a:t>
            </a:r>
            <a:r>
              <a:rPr lang="en-US" b="1" kern="1200" dirty="0">
                <a:solidFill>
                  <a:srgbClr val="000000"/>
                </a:solidFill>
              </a:rPr>
              <a:t> 88% said that… “referrals are the # 1 best source for </a:t>
            </a:r>
            <a:r>
              <a:rPr lang="en-US" b="1" u="sng" kern="1200" dirty="0">
                <a:solidFill>
                  <a:srgbClr val="000000"/>
                </a:solidFill>
              </a:rPr>
              <a:t>above average applicants”</a:t>
            </a:r>
            <a:endParaRPr lang="en-US" sz="2000" b="1" kern="1200" dirty="0">
              <a:solidFill>
                <a:srgbClr val="000000"/>
              </a:solidFill>
            </a:endParaRPr>
          </a:p>
          <a:p>
            <a:pPr>
              <a:lnSpc>
                <a:spcPts val="3700"/>
              </a:lnSpc>
              <a:spcBef>
                <a:spcPts val="0"/>
              </a:spcBef>
            </a:pPr>
            <a:endParaRPr lang="en-US" b="1" dirty="0" smtClean="0"/>
          </a:p>
          <a:p>
            <a:pPr lvl="0">
              <a:lnSpc>
                <a:spcPts val="3700"/>
              </a:lnSpc>
              <a:spcBef>
                <a:spcPts val="0"/>
              </a:spcBef>
            </a:pPr>
            <a:endParaRPr lang="en-US" dirty="0" smtClean="0"/>
          </a:p>
          <a:p>
            <a:pPr lvl="0">
              <a:lnSpc>
                <a:spcPts val="3700"/>
              </a:lnSpc>
              <a:spcBef>
                <a:spcPts val="0"/>
              </a:spcBef>
            </a:pPr>
            <a:r>
              <a:rPr lang="en-US" dirty="0" smtClean="0"/>
              <a:t>Referrals </a:t>
            </a:r>
            <a:r>
              <a:rPr lang="en-US" dirty="0"/>
              <a:t>have the </a:t>
            </a:r>
            <a:r>
              <a:rPr lang="en-US" b="1" dirty="0"/>
              <a:t>highest interview to hire ratio</a:t>
            </a:r>
            <a:r>
              <a:rPr lang="en-US" dirty="0"/>
              <a:t> </a:t>
            </a:r>
            <a:r>
              <a:rPr lang="en-US" dirty="0" smtClean="0"/>
              <a:t>where… </a:t>
            </a:r>
            <a:r>
              <a:rPr lang="en-US" dirty="0"/>
              <a:t>17% of applicants are interviewed and </a:t>
            </a:r>
            <a:r>
              <a:rPr lang="en-US" b="1" dirty="0"/>
              <a:t>25% of those interviewed are hired</a:t>
            </a:r>
            <a:r>
              <a:rPr lang="en-US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Source: SilkRoad</a:t>
            </a:r>
            <a:r>
              <a:rPr lang="en-US" sz="2000" dirty="0" smtClean="0"/>
              <a:t>)</a:t>
            </a:r>
            <a:endParaRPr lang="en-US" dirty="0" smtClean="0"/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ts val="384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ts val="32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504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 txBox="1">
            <a:spLocks noGrp="1"/>
          </p:cNvSpPr>
          <p:nvPr/>
        </p:nvSpPr>
        <p:spPr bwMode="auto">
          <a:xfrm>
            <a:off x="8686800" y="646911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A122FCC4-791E-4696-975B-CD1C436BF342}" type="slidenum">
              <a:rPr lang="en-US" sz="1400" b="0">
                <a:solidFill>
                  <a:srgbClr val="000000"/>
                </a:solidFill>
                <a:cs typeface="Arial" pitchFamily="34" charset="0"/>
              </a:rPr>
              <a:pPr algn="l" eaLnBrk="1" hangingPunct="1"/>
              <a:t>18</a:t>
            </a:fld>
            <a:endParaRPr lang="en-US" sz="14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8"/>
            <a:ext cx="9144000" cy="8159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i="1" dirty="0" smtClean="0">
                <a:solidFill>
                  <a:srgbClr val="FFFF66"/>
                </a:solidFill>
              </a:rPr>
              <a:t>Example - </a:t>
            </a:r>
            <a:r>
              <a:rPr lang="en-US" i="1" dirty="0"/>
              <a:t>L</a:t>
            </a:r>
            <a:r>
              <a:rPr lang="en-US" i="1" dirty="0" smtClean="0"/>
              <a:t>ower </a:t>
            </a:r>
            <a:r>
              <a:rPr lang="en-US" i="1" u="sng" dirty="0" smtClean="0"/>
              <a:t>cost per hire</a:t>
            </a:r>
          </a:p>
        </p:txBody>
      </p:sp>
      <p:sp>
        <p:nvSpPr>
          <p:cNvPr id="2491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839200" cy="5715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713" y="6400800"/>
            <a:ext cx="18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cs typeface="Arial" pitchFamily="34" charset="0"/>
              </a:rPr>
              <a:t>Source: Zalp 2013</a:t>
            </a:r>
            <a:endParaRPr lang="en-US" sz="18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358" t="22900" r="24193" b="32810"/>
          <a:stretch/>
        </p:blipFill>
        <p:spPr>
          <a:xfrm>
            <a:off x="85396" y="1219200"/>
            <a:ext cx="8973207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76400"/>
            <a:ext cx="969348" cy="951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12" y="2475665"/>
            <a:ext cx="2317087" cy="2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48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19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#3</a:t>
            </a:r>
            <a:r>
              <a:rPr lang="en-US" i="1" dirty="0" smtClean="0"/>
              <a:t> –  Prioritize jobs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829300"/>
          </a:xfrm>
        </p:spPr>
        <p:txBody>
          <a:bodyPr/>
          <a:lstStyle/>
          <a:p>
            <a:pPr marL="0" lvl="0" indent="0"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Prioritize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and focus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on…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jobs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with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 high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impact 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en-US" b="1" dirty="0" smtClean="0"/>
              <a:t>Mission </a:t>
            </a:r>
            <a:r>
              <a:rPr lang="en-US" b="1" dirty="0"/>
              <a:t>critical</a:t>
            </a:r>
            <a:r>
              <a:rPr lang="en-US" dirty="0"/>
              <a:t> jobs 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en-US" b="1" dirty="0"/>
              <a:t>Revenue </a:t>
            </a:r>
            <a:r>
              <a:rPr lang="en-US" dirty="0"/>
              <a:t>generating jobs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en-US" dirty="0"/>
              <a:t>Jobs where </a:t>
            </a:r>
            <a:r>
              <a:rPr lang="en-US" b="1" dirty="0"/>
              <a:t>product innovation</a:t>
            </a:r>
            <a:r>
              <a:rPr lang="en-US" dirty="0"/>
              <a:t> occurs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en-US" dirty="0"/>
              <a:t>Jobs with </a:t>
            </a:r>
            <a:r>
              <a:rPr lang="en-US" b="1" dirty="0"/>
              <a:t>high past referral success rates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en-US" b="1" dirty="0"/>
              <a:t>Hard to fill</a:t>
            </a:r>
            <a:r>
              <a:rPr lang="en-US" dirty="0"/>
              <a:t> jobs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en-US" b="1" dirty="0"/>
              <a:t>Executive</a:t>
            </a:r>
            <a:r>
              <a:rPr lang="en-US" dirty="0"/>
              <a:t> jobs</a:t>
            </a:r>
          </a:p>
          <a:p>
            <a:pPr marL="514350" indent="-514350" eaLnBrk="1" hangingPunct="1">
              <a:lnSpc>
                <a:spcPts val="4500"/>
              </a:lnSpc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Sudden vacancies</a:t>
            </a:r>
            <a:r>
              <a:rPr lang="en-US" dirty="0"/>
              <a:t>” in key positions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66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4312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35F8E1B5-5221-4CC6-9737-1B70B747A6B4}" type="slidenum">
              <a:rPr lang="en-US" sz="1400" b="0" smtClean="0">
                <a:solidFill>
                  <a:srgbClr val="000000"/>
                </a:solidFill>
              </a:rPr>
              <a:pPr algn="l" eaLnBrk="1" hangingPunct="1"/>
              <a:t>2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220200" cy="5111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 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pPr marL="0" indent="0">
              <a:lnSpc>
                <a:spcPts val="3300"/>
              </a:lnSpc>
              <a:buNone/>
            </a:pPr>
            <a:endParaRPr lang="en-US" sz="100" dirty="0" smtClean="0"/>
          </a:p>
          <a:p>
            <a:pPr marL="0" indent="0" algn="ctr">
              <a:lnSpc>
                <a:spcPts val="3300"/>
              </a:lnSpc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ts val="3300"/>
              </a:lnSpc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If you are listening to the live version of this webinar…</a:t>
            </a:r>
            <a:endParaRPr lang="en-US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ts val="3300"/>
              </a:lnSpc>
              <a:buNone/>
            </a:pPr>
            <a:endParaRPr lang="en-US" dirty="0"/>
          </a:p>
          <a:p>
            <a:pPr marL="0" indent="0" algn="ctr">
              <a:lnSpc>
                <a:spcPts val="3300"/>
              </a:lnSpc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ts val="3300"/>
              </a:lnSpc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Please submit questions at any time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8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20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#3</a:t>
            </a:r>
            <a:r>
              <a:rPr lang="en-US" i="1" dirty="0" smtClean="0"/>
              <a:t> –  Continued 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9067800" cy="58293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Prioritize &amp;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recruit people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with a high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impact 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Innovators </a:t>
            </a:r>
            <a:r>
              <a:rPr lang="en-US" dirty="0" smtClean="0"/>
              <a:t>from within </a:t>
            </a:r>
            <a:r>
              <a:rPr lang="en-US" dirty="0"/>
              <a:t>your industry</a:t>
            </a: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Top 10% performers</a:t>
            </a: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Employees that</a:t>
            </a:r>
            <a:r>
              <a:rPr lang="en-US" b="1" dirty="0"/>
              <a:t> work at key competitor firms</a:t>
            </a: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Diverse individuals </a:t>
            </a:r>
            <a:r>
              <a:rPr lang="en-US" dirty="0"/>
              <a:t>in exempt </a:t>
            </a:r>
            <a:r>
              <a:rPr lang="en-US" dirty="0" smtClean="0"/>
              <a:t>positions</a:t>
            </a: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Individuals with </a:t>
            </a:r>
            <a:r>
              <a:rPr lang="en-US" b="1" dirty="0" smtClean="0"/>
              <a:t>“future skills”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373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21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#3</a:t>
            </a:r>
            <a:r>
              <a:rPr lang="en-US" i="1" dirty="0" smtClean="0"/>
              <a:t> –  Continued 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9067800" cy="58293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Prioritize referrals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from these types of employees</a:t>
            </a:r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Referrals from</a:t>
            </a:r>
            <a:r>
              <a:rPr lang="en-US" b="1" dirty="0"/>
              <a:t> </a:t>
            </a:r>
            <a:r>
              <a:rPr lang="en-US" b="1" spc="-150" dirty="0"/>
              <a:t>employees with past referral successes</a:t>
            </a:r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Referrals </a:t>
            </a:r>
            <a:r>
              <a:rPr lang="en-US" b="1" dirty="0"/>
              <a:t>generated by top </a:t>
            </a:r>
            <a:r>
              <a:rPr lang="en-US" b="1" dirty="0" smtClean="0"/>
              <a:t>performing employees</a:t>
            </a:r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Referrals from new hires </a:t>
            </a:r>
            <a:r>
              <a:rPr lang="en-US" dirty="0"/>
              <a:t>that worked at key competitor firms (during onboarding)</a:t>
            </a:r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Assign referrals to your </a:t>
            </a:r>
            <a:r>
              <a:rPr lang="en-US" b="1" dirty="0" smtClean="0"/>
              <a:t>employees with close established relationships </a:t>
            </a:r>
            <a:r>
              <a:rPr lang="en-US" dirty="0" smtClean="0"/>
              <a:t>with your targets</a:t>
            </a:r>
            <a:endParaRPr lang="en-US" b="1" dirty="0" smtClean="0"/>
          </a:p>
          <a:p>
            <a:pPr marL="341313" indent="-341313" eaLnBrk="1" hangingPunct="1">
              <a:lnSpc>
                <a:spcPts val="41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55608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FC2984-9D07-4741-8D3A-42CB428B24A1}" type="slidenum">
              <a:rPr lang="en-US" sz="1400" b="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220200" cy="533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 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Be careful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    Homer will refer    	people also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  <p:pic>
        <p:nvPicPr>
          <p:cNvPr id="93189" name="Picture 4" descr="Hom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178169"/>
            <a:ext cx="2717800" cy="35687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1988" y="6155035"/>
            <a:ext cx="864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</a:t>
            </a:r>
            <a:r>
              <a:rPr lang="en-US" u="sng" dirty="0" smtClean="0"/>
              <a:t>weight </a:t>
            </a:r>
            <a:r>
              <a:rPr lang="en-US" u="sng" dirty="0"/>
              <a:t>referrals</a:t>
            </a:r>
            <a:r>
              <a:rPr lang="en-US" dirty="0"/>
              <a:t> based on the employee’s </a:t>
            </a:r>
            <a:r>
              <a:rPr lang="en-US" dirty="0" smtClean="0"/>
              <a:t>referral track </a:t>
            </a:r>
            <a:r>
              <a:rPr lang="en-US" dirty="0"/>
              <a:t>record</a:t>
            </a:r>
          </a:p>
        </p:txBody>
      </p:sp>
    </p:spTree>
    <p:extLst>
      <p:ext uri="{BB962C8B-B14F-4D97-AF65-F5344CB8AC3E}">
        <p14:creationId xmlns:p14="http://schemas.microsoft.com/office/powerpoint/2010/main" val="23005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23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#4</a:t>
            </a:r>
            <a:r>
              <a:rPr lang="en-US" i="1" dirty="0" smtClean="0"/>
              <a:t> –  Refer for the good of the team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Referring for the team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” is the best motivator </a:t>
            </a:r>
            <a:endParaRPr lang="en-US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00050" lvl="0" indent="-400050">
              <a:lnSpc>
                <a:spcPts val="3700"/>
              </a:lnSpc>
              <a:spcBef>
                <a:spcPts val="0"/>
              </a:spcBef>
            </a:pPr>
            <a:r>
              <a:rPr lang="en-US" b="1" dirty="0" smtClean="0"/>
              <a:t>Emphasizing the reward $</a:t>
            </a:r>
            <a:r>
              <a:rPr lang="en-US" dirty="0" smtClean="0"/>
              <a:t> </a:t>
            </a:r>
            <a:r>
              <a:rPr lang="en-US" b="1" dirty="0" smtClean="0"/>
              <a:t>is a major mistake  </a:t>
            </a:r>
            <a:r>
              <a:rPr lang="en-US" dirty="0" smtClean="0"/>
              <a:t>because </a:t>
            </a:r>
            <a:r>
              <a:rPr lang="en-US" b="1" dirty="0" smtClean="0"/>
              <a:t>employees will focus on the money</a:t>
            </a:r>
            <a:r>
              <a:rPr lang="en-US" dirty="0" smtClean="0"/>
              <a:t>… rather than making the firm better </a:t>
            </a:r>
          </a:p>
          <a:p>
            <a:pPr marL="400050" lvl="0" indent="-53975">
              <a:lnSpc>
                <a:spcPts val="3700"/>
              </a:lnSpc>
              <a:spcBef>
                <a:spcPts val="0"/>
              </a:spcBef>
              <a:buNone/>
            </a:pPr>
            <a:r>
              <a:rPr lang="en-US" b="1" dirty="0" smtClean="0"/>
              <a:t>(</a:t>
            </a:r>
            <a:r>
              <a:rPr lang="en-US" b="1" dirty="0"/>
              <a:t>only 11% </a:t>
            </a:r>
            <a:r>
              <a:rPr lang="en-US" dirty="0"/>
              <a:t>of </a:t>
            </a:r>
            <a:r>
              <a:rPr lang="en-US" dirty="0" smtClean="0"/>
              <a:t>employees </a:t>
            </a:r>
            <a:r>
              <a:rPr lang="en-US" dirty="0"/>
              <a:t>make referrals </a:t>
            </a:r>
            <a:r>
              <a:rPr lang="en-US" b="1" dirty="0"/>
              <a:t>because of the “opportunity to earn bonus income”)</a:t>
            </a:r>
            <a:endParaRPr lang="en-US" dirty="0" smtClean="0"/>
          </a:p>
          <a:p>
            <a:pPr marL="400050" lvl="0" indent="-400050">
              <a:lnSpc>
                <a:spcPts val="3700"/>
              </a:lnSpc>
              <a:spcBef>
                <a:spcPts val="0"/>
              </a:spcBef>
            </a:pPr>
            <a:r>
              <a:rPr lang="en-US" dirty="0"/>
              <a:t>Employees will refer the best </a:t>
            </a:r>
            <a:r>
              <a:rPr lang="en-US" b="1" dirty="0"/>
              <a:t>when they </a:t>
            </a:r>
            <a:r>
              <a:rPr lang="en-US" b="1" dirty="0" smtClean="0"/>
              <a:t>realize </a:t>
            </a:r>
            <a:r>
              <a:rPr lang="en-US" b="1" dirty="0"/>
              <a:t>that </a:t>
            </a:r>
            <a:r>
              <a:rPr lang="en-US" b="1" dirty="0" smtClean="0"/>
              <a:t>“with the best players”, the </a:t>
            </a:r>
            <a:r>
              <a:rPr lang="en-US" b="1" dirty="0"/>
              <a:t>team </a:t>
            </a:r>
            <a:r>
              <a:rPr lang="en-US" b="1" dirty="0" smtClean="0"/>
              <a:t>wins more </a:t>
            </a:r>
            <a:endParaRPr lang="en-US" b="1" dirty="0"/>
          </a:p>
          <a:p>
            <a:pPr marL="400050" indent="-400050">
              <a:lnSpc>
                <a:spcPts val="3700"/>
              </a:lnSpc>
              <a:spcBef>
                <a:spcPts val="0"/>
              </a:spcBef>
            </a:pPr>
            <a:r>
              <a:rPr lang="en-US" dirty="0" smtClean="0"/>
              <a:t>Your </a:t>
            </a:r>
            <a:r>
              <a:rPr lang="en-US" dirty="0"/>
              <a:t>teammates deserve to</a:t>
            </a:r>
            <a:r>
              <a:rPr lang="en-US" b="1" dirty="0"/>
              <a:t> work alongside and learn from the very best </a:t>
            </a:r>
            <a:r>
              <a:rPr lang="en-US" b="1" dirty="0" smtClean="0"/>
              <a:t>coworkers </a:t>
            </a:r>
            <a:r>
              <a:rPr lang="en-US" dirty="0" smtClean="0"/>
              <a:t>(no slackers)</a:t>
            </a:r>
            <a:endParaRPr lang="en-US" dirty="0"/>
          </a:p>
          <a:p>
            <a:pPr marL="400050" lvl="0" indent="-400050">
              <a:lnSpc>
                <a:spcPts val="3700"/>
              </a:lnSpc>
              <a:spcBef>
                <a:spcPts val="0"/>
              </a:spcBef>
            </a:pPr>
            <a:r>
              <a:rPr lang="en-US" dirty="0" smtClean="0"/>
              <a:t>Convince them that it’s </a:t>
            </a:r>
            <a:r>
              <a:rPr lang="en-US" b="1" dirty="0" smtClean="0"/>
              <a:t>every employee’s team responsibility</a:t>
            </a:r>
            <a:r>
              <a:rPr lang="en-US" dirty="0" smtClean="0"/>
              <a:t> to be…</a:t>
            </a:r>
            <a:r>
              <a:rPr lang="en-US" b="1" dirty="0" smtClean="0"/>
              <a:t> a 24/7 talent scout</a:t>
            </a:r>
          </a:p>
        </p:txBody>
      </p:sp>
    </p:spTree>
    <p:extLst>
      <p:ext uri="{BB962C8B-B14F-4D97-AF65-F5344CB8AC3E}">
        <p14:creationId xmlns:p14="http://schemas.microsoft.com/office/powerpoint/2010/main" val="172935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24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#4</a:t>
            </a:r>
            <a:r>
              <a:rPr lang="en-US" i="1" dirty="0" smtClean="0"/>
              <a:t> –  (continued)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Employees are superior recruiters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because: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They can more easily </a:t>
            </a:r>
            <a:r>
              <a:rPr lang="en-US" b="1" dirty="0" smtClean="0"/>
              <a:t>approach and build relationships with targets </a:t>
            </a:r>
            <a:r>
              <a:rPr lang="en-US" dirty="0" smtClean="0"/>
              <a:t>based on shared knowledge and shared professional commitment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They know the job better… </a:t>
            </a:r>
            <a:r>
              <a:rPr lang="en-US" b="1" dirty="0" smtClean="0"/>
              <a:t>so they can answer questions </a:t>
            </a:r>
            <a:r>
              <a:rPr lang="en-US" dirty="0" smtClean="0"/>
              <a:t>and</a:t>
            </a:r>
            <a:r>
              <a:rPr lang="en-US" b="1" dirty="0" smtClean="0"/>
              <a:t> more effectively sell the job</a:t>
            </a:r>
            <a:endParaRPr lang="en-US" dirty="0" smtClean="0"/>
          </a:p>
          <a:p>
            <a:pPr marL="400050" indent="-400050"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They are trusted – </a:t>
            </a:r>
            <a:r>
              <a:rPr lang="en-US" b="1" dirty="0" smtClean="0"/>
              <a:t>“People </a:t>
            </a:r>
            <a:r>
              <a:rPr lang="en-US" b="1" dirty="0"/>
              <a:t>don't always listen to recruiters, but they do listen to their friends</a:t>
            </a:r>
            <a:r>
              <a:rPr lang="en-US" b="1" dirty="0" smtClean="0"/>
              <a:t>”</a:t>
            </a:r>
            <a:r>
              <a:rPr lang="en-US" dirty="0" smtClean="0"/>
              <a:t> (the CEO of ThoughtSpot)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Show employees </a:t>
            </a:r>
            <a:r>
              <a:rPr lang="en-US" b="1" dirty="0"/>
              <a:t>the correlation</a:t>
            </a:r>
            <a:r>
              <a:rPr lang="en-US" dirty="0"/>
              <a:t> between better business results… and a higher </a:t>
            </a:r>
            <a:r>
              <a:rPr lang="en-US" dirty="0" smtClean="0"/>
              <a:t>quality </a:t>
            </a:r>
            <a:r>
              <a:rPr lang="en-US" dirty="0"/>
              <a:t>ERP </a:t>
            </a:r>
            <a:r>
              <a:rPr lang="en-US" dirty="0" smtClean="0"/>
              <a:t>hires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8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600" b="0"/>
              <a:pPr algn="l" eaLnBrk="1" hangingPunct="1"/>
              <a:t>25</a:t>
            </a:fld>
            <a:endParaRPr lang="en-US" sz="1400" b="0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sz="3100" i="1" dirty="0" smtClean="0"/>
              <a:t>Other </a:t>
            </a:r>
            <a:r>
              <a:rPr lang="en-US" sz="3100" i="1" u="sng" dirty="0" smtClean="0"/>
              <a:t>non-monetary reward</a:t>
            </a:r>
            <a:r>
              <a:rPr lang="en-US" sz="3100" i="1" dirty="0" smtClean="0"/>
              <a:t> practices to consider</a:t>
            </a:r>
            <a:endParaRPr lang="en-US" sz="3100" b="1" i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4864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b="1" dirty="0" smtClean="0"/>
              <a:t>A </a:t>
            </a:r>
            <a:r>
              <a:rPr lang="en-US" b="1" dirty="0"/>
              <a:t>once-a-year luncheon with the CEO</a:t>
            </a:r>
            <a:r>
              <a:rPr lang="en-US" dirty="0"/>
              <a:t> for </a:t>
            </a:r>
            <a:r>
              <a:rPr lang="en-US" dirty="0" smtClean="0"/>
              <a:t>all employees with </a:t>
            </a:r>
            <a:r>
              <a:rPr lang="en-US" dirty="0"/>
              <a:t>successful referrals </a:t>
            </a:r>
            <a:endParaRPr lang="en-US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b="1" dirty="0"/>
              <a:t>Offer prize </a:t>
            </a:r>
            <a:r>
              <a:rPr lang="en-US" b="1" dirty="0" smtClean="0"/>
              <a:t>drawings,</a:t>
            </a:r>
            <a:r>
              <a:rPr lang="en-US" dirty="0" smtClean="0"/>
              <a:t> it’s </a:t>
            </a:r>
            <a:r>
              <a:rPr lang="en-US" dirty="0"/>
              <a:t>cheaper b</a:t>
            </a:r>
            <a:r>
              <a:rPr lang="en-US" dirty="0" smtClean="0"/>
              <a:t>ecause </a:t>
            </a:r>
            <a:r>
              <a:rPr lang="en-US" dirty="0"/>
              <a:t>everyone doesn’t </a:t>
            </a:r>
            <a:r>
              <a:rPr lang="en-US" dirty="0" smtClean="0"/>
              <a:t>win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Offer </a:t>
            </a:r>
            <a:r>
              <a:rPr lang="en-US" b="1" dirty="0"/>
              <a:t>a </a:t>
            </a:r>
            <a:r>
              <a:rPr lang="en-US" b="1" u="sng" dirty="0"/>
              <a:t>charity</a:t>
            </a:r>
            <a:r>
              <a:rPr lang="en-US" b="1" dirty="0"/>
              <a:t> donation option </a:t>
            </a: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b="1" dirty="0" smtClean="0">
                <a:cs typeface="Times New Roman" panose="02020603050405020304" pitchFamily="18" charset="0"/>
              </a:rPr>
              <a:t>Work related rewards</a:t>
            </a:r>
            <a:r>
              <a:rPr lang="en-US" altLang="en-US" dirty="0" smtClean="0">
                <a:cs typeface="Times New Roman" panose="02020603050405020304" pitchFamily="18" charset="0"/>
              </a:rPr>
              <a:t>, offer first choice schedule, vacation etc.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b="1" dirty="0" smtClean="0"/>
              <a:t>A </a:t>
            </a:r>
            <a:r>
              <a:rPr lang="en-US" b="1" dirty="0"/>
              <a:t>“</a:t>
            </a:r>
            <a:r>
              <a:rPr lang="en-US" b="1" u="sng" dirty="0"/>
              <a:t>prize patrol</a:t>
            </a:r>
            <a:r>
              <a:rPr lang="en-US" b="1" dirty="0"/>
              <a:t>”</a:t>
            </a:r>
            <a:r>
              <a:rPr lang="en-US" dirty="0"/>
              <a:t> </a:t>
            </a:r>
            <a:r>
              <a:rPr lang="en-US" b="1" dirty="0"/>
              <a:t>approach to celebrate referrals</a:t>
            </a:r>
            <a:r>
              <a:rPr lang="en-US" dirty="0"/>
              <a:t>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b="1" dirty="0"/>
              <a:t>Offer small rewards that excite the family </a:t>
            </a:r>
            <a:r>
              <a:rPr lang="en-US" dirty="0"/>
              <a:t>– a packet of </a:t>
            </a:r>
            <a:r>
              <a:rPr lang="en-US" b="1" dirty="0"/>
              <a:t>free movie tickets</a:t>
            </a:r>
            <a:r>
              <a:rPr lang="en-US" dirty="0"/>
              <a:t> for the </a:t>
            </a:r>
            <a:r>
              <a:rPr lang="en-US" dirty="0" smtClean="0"/>
              <a:t>family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A personalized </a:t>
            </a:r>
            <a:r>
              <a:rPr lang="en-US" b="1" dirty="0" smtClean="0"/>
              <a:t>thank you note</a:t>
            </a:r>
            <a:r>
              <a:rPr lang="en-US" dirty="0" smtClean="0"/>
              <a:t> from an executive</a:t>
            </a:r>
            <a:endParaRPr lang="en-US" dirty="0"/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7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26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#5</a:t>
            </a:r>
            <a:r>
              <a:rPr lang="en-US" i="1" dirty="0" smtClean="0"/>
              <a:t> –  Provide employees with a toolkit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9067800" cy="5753100"/>
          </a:xfrm>
        </p:spPr>
        <p:txBody>
          <a:bodyPr/>
          <a:lstStyle/>
          <a:p>
            <a:pPr marL="0" lvl="0" indent="0">
              <a:lnSpc>
                <a:spcPts val="4100"/>
              </a:lnSpc>
              <a:spcBef>
                <a:spcPts val="0"/>
              </a:spcBef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Educate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employees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how/where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 find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prospects</a:t>
            </a:r>
            <a:r>
              <a:rPr lang="en-US" dirty="0" smtClean="0"/>
              <a:t> </a:t>
            </a:r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dirty="0" smtClean="0"/>
              <a:t>Most </a:t>
            </a:r>
            <a:r>
              <a:rPr lang="en-US" dirty="0"/>
              <a:t>employees </a:t>
            </a:r>
            <a:r>
              <a:rPr lang="en-US" b="1" dirty="0"/>
              <a:t>simply don't know where to look for </a:t>
            </a:r>
            <a:r>
              <a:rPr lang="en-US" b="1" dirty="0" smtClean="0"/>
              <a:t>prospects</a:t>
            </a:r>
            <a:r>
              <a:rPr lang="en-US" dirty="0" smtClean="0"/>
              <a:t> &amp; how to </a:t>
            </a:r>
            <a:r>
              <a:rPr lang="en-US" b="1" dirty="0" smtClean="0"/>
              <a:t>build relationships</a:t>
            </a:r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dirty="0" smtClean="0"/>
              <a:t>Start </a:t>
            </a:r>
            <a:r>
              <a:rPr lang="en-US" dirty="0"/>
              <a:t>by </a:t>
            </a:r>
            <a:r>
              <a:rPr lang="en-US" b="1" dirty="0" smtClean="0"/>
              <a:t>collecting data</a:t>
            </a:r>
            <a:r>
              <a:rPr lang="en-US" dirty="0" smtClean="0"/>
              <a:t> and </a:t>
            </a:r>
            <a:r>
              <a:rPr lang="en-US" b="1" dirty="0" smtClean="0"/>
              <a:t>asking </a:t>
            </a:r>
            <a:r>
              <a:rPr lang="en-US" b="1" dirty="0"/>
              <a:t>your most effective referring employees</a:t>
            </a:r>
            <a:r>
              <a:rPr lang="en-US" dirty="0"/>
              <a:t> “what works” and “what doesn’t work</a:t>
            </a:r>
            <a:r>
              <a:rPr lang="en-US" dirty="0" smtClean="0"/>
              <a:t>”</a:t>
            </a:r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b="1" dirty="0"/>
              <a:t>A</a:t>
            </a:r>
            <a:r>
              <a:rPr lang="en-US" b="1" dirty="0" smtClean="0"/>
              <a:t>void “learning by trial and error”</a:t>
            </a:r>
            <a:r>
              <a:rPr lang="en-US" dirty="0" smtClean="0"/>
              <a:t> by educating </a:t>
            </a:r>
            <a:r>
              <a:rPr lang="en-US" dirty="0"/>
              <a:t>your employees </a:t>
            </a:r>
            <a:r>
              <a:rPr lang="en-US" dirty="0" smtClean="0"/>
              <a:t>and by </a:t>
            </a:r>
            <a:r>
              <a:rPr lang="en-US" dirty="0"/>
              <a:t>providing them with a simple </a:t>
            </a:r>
            <a:r>
              <a:rPr lang="en-US" b="1" dirty="0"/>
              <a:t>toolkit that provides </a:t>
            </a:r>
            <a:r>
              <a:rPr lang="en-US" b="1" u="sng" dirty="0"/>
              <a:t>templates</a:t>
            </a: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b="1" dirty="0" smtClean="0"/>
              <a:t>“walks them through the steps” </a:t>
            </a:r>
            <a:r>
              <a:rPr lang="en-US" dirty="0" smtClean="0"/>
              <a:t>of the best referral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16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0F5FC0-8D6F-4AC9-851F-F87089BB86CB}" type="slidenum">
              <a:rPr lang="en-US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  <a:r>
              <a:rPr lang="en-US" i="1" dirty="0" smtClean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- DaVita employee education talking points</a:t>
            </a:r>
            <a:r>
              <a:rPr lang="en-US" dirty="0" smtClean="0"/>
              <a:t> </a:t>
            </a:r>
            <a:endParaRPr lang="en-US" u="sng" dirty="0" smtClean="0"/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marL="403225" indent="-403225"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222" t="477" r="111" b="65970"/>
          <a:stretch/>
        </p:blipFill>
        <p:spPr>
          <a:xfrm>
            <a:off x="0" y="1010904"/>
            <a:ext cx="9144000" cy="142749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7291" t="3005" r="17245"/>
          <a:stretch/>
        </p:blipFill>
        <p:spPr>
          <a:xfrm>
            <a:off x="0" y="2387666"/>
            <a:ext cx="9067799" cy="4373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68261">
            <a:off x="381000" y="3376660"/>
            <a:ext cx="518205" cy="335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68261">
            <a:off x="380999" y="4062784"/>
            <a:ext cx="518205" cy="335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68261">
            <a:off x="380999" y="5358184"/>
            <a:ext cx="51820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0F5FC0-8D6F-4AC9-851F-F87089BB86CB}" type="slidenum">
              <a:rPr lang="en-US" sz="1400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– Whirlpool’s referral toolkit</a:t>
            </a:r>
            <a:endParaRPr lang="en-US" u="sng" dirty="0" smtClean="0"/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marL="403225" indent="-403225"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" b="45139"/>
          <a:stretch>
            <a:fillRect/>
          </a:stretch>
        </p:blipFill>
        <p:spPr bwMode="auto">
          <a:xfrm>
            <a:off x="0" y="1047690"/>
            <a:ext cx="9144000" cy="535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TextBox 5"/>
          <p:cNvSpPr txBox="1">
            <a:spLocks noChangeArrowheads="1"/>
          </p:cNvSpPr>
          <p:nvPr/>
        </p:nvSpPr>
        <p:spPr bwMode="auto">
          <a:xfrm>
            <a:off x="6477008" y="6324600"/>
            <a:ext cx="20714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 b="0" u="sng" dirty="0">
                <a:solidFill>
                  <a:srgbClr val="000000"/>
                </a:solidFill>
              </a:rPr>
              <a:t>Source: </a:t>
            </a:r>
            <a:r>
              <a:rPr lang="en-US" sz="2000" u="sng" dirty="0">
                <a:solidFill>
                  <a:srgbClr val="000000"/>
                </a:solidFill>
              </a:rPr>
              <a:t>Whirlpool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29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#6</a:t>
            </a:r>
            <a:r>
              <a:rPr lang="en-US" i="1" dirty="0" smtClean="0"/>
              <a:t> –  Stories allow employees to sell better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Provide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 story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inventory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most powerful tool for selling referral prospects </a:t>
            </a:r>
            <a:r>
              <a:rPr lang="en-US" b="1" dirty="0"/>
              <a:t>are </a:t>
            </a:r>
            <a:r>
              <a:rPr lang="en-US" b="1" dirty="0" smtClean="0"/>
              <a:t>“authentic” </a:t>
            </a:r>
            <a:r>
              <a:rPr lang="en-US" b="1" dirty="0"/>
              <a:t>compelling stories about the </a:t>
            </a:r>
            <a:r>
              <a:rPr lang="en-US" b="1" dirty="0" smtClean="0"/>
              <a:t>firm </a:t>
            </a:r>
            <a:r>
              <a:rPr lang="en-US" dirty="0" smtClean="0"/>
              <a:t>(covering: best practices, helping the little guy, exceptional values and benefits)</a:t>
            </a:r>
            <a:endParaRPr lang="en-US" b="1" dirty="0" smtClean="0"/>
          </a:p>
          <a:p>
            <a:pPr lvl="0"/>
            <a:r>
              <a:rPr lang="en-US" dirty="0" smtClean="0"/>
              <a:t>After gathering stories… </a:t>
            </a:r>
            <a:r>
              <a:rPr lang="en-US" b="1" dirty="0"/>
              <a:t>place them in a story inventory web page</a:t>
            </a:r>
            <a:r>
              <a:rPr lang="en-US" dirty="0" smtClean="0"/>
              <a:t>… </a:t>
            </a:r>
            <a:r>
              <a:rPr lang="en-US" dirty="0"/>
              <a:t>so that employees can easily access your compelling </a:t>
            </a:r>
            <a:r>
              <a:rPr lang="en-US" dirty="0" smtClean="0"/>
              <a:t>stories</a:t>
            </a:r>
          </a:p>
          <a:p>
            <a:pPr lvl="0"/>
            <a:r>
              <a:rPr lang="en-US" dirty="0" smtClean="0"/>
              <a:t>Also develop </a:t>
            </a:r>
            <a:r>
              <a:rPr lang="en-US" dirty="0"/>
              <a:t>a process that allows </a:t>
            </a:r>
            <a:r>
              <a:rPr lang="en-US" b="1" dirty="0"/>
              <a:t>employees to contribute new stories </a:t>
            </a:r>
            <a:r>
              <a:rPr lang="en-US" dirty="0"/>
              <a:t>by creating a </a:t>
            </a:r>
            <a:r>
              <a:rPr lang="en-US" dirty="0" smtClean="0"/>
              <a:t>“spread </a:t>
            </a:r>
            <a:r>
              <a:rPr lang="en-US" dirty="0"/>
              <a:t>the </a:t>
            </a:r>
            <a:r>
              <a:rPr lang="en-US" dirty="0" smtClean="0"/>
              <a:t>love” </a:t>
            </a:r>
            <a:r>
              <a:rPr lang="en-US" dirty="0"/>
              <a:t>or </a:t>
            </a:r>
            <a:r>
              <a:rPr lang="en-US" dirty="0" smtClean="0"/>
              <a:t>wiki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0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8300" y="2577426"/>
            <a:ext cx="750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cs typeface="Arial" pitchFamily="34" charset="0"/>
              </a:rPr>
              <a:t>A few quick examples to illustrate how much employee </a:t>
            </a:r>
            <a:r>
              <a:rPr lang="en-US" sz="3200" u="sng" dirty="0" smtClean="0">
                <a:cs typeface="Arial" pitchFamily="34" charset="0"/>
              </a:rPr>
              <a:t>referrals have changed</a:t>
            </a:r>
            <a:r>
              <a:rPr lang="en-US" sz="3200" dirty="0" smtClean="0">
                <a:cs typeface="Arial" pitchFamily="34" charset="0"/>
              </a:rPr>
              <a:t> </a:t>
            </a:r>
            <a:endParaRPr 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92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361896-DCFA-42A1-A327-CDCAB1BFC622}" type="slidenum">
              <a:rPr lang="en-US" sz="14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- </a:t>
            </a:r>
            <a:r>
              <a:rPr lang="en-US" i="1" dirty="0"/>
              <a:t>How </a:t>
            </a:r>
            <a:r>
              <a:rPr lang="en-US" i="1" dirty="0" smtClean="0"/>
              <a:t>Microsoft generates stories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marL="511175" indent="-511175" eaLnBrk="1" hangingPunct="1">
              <a:lnSpc>
                <a:spcPct val="90000"/>
              </a:lnSpc>
              <a:buFont typeface="Wingdings" pitchFamily="2" charset="2"/>
              <a:buNone/>
              <a:tabLst>
                <a:tab pos="463550" algn="l"/>
              </a:tabLst>
              <a:defRPr/>
            </a:pPr>
            <a:r>
              <a:rPr lang="en-US" b="1" dirty="0" smtClean="0"/>
              <a:t>Microsoft “</a:t>
            </a:r>
            <a:r>
              <a:rPr lang="en-US" b="1" u="sng" dirty="0" smtClean="0"/>
              <a:t>Spreadthelove</a:t>
            </a:r>
            <a:r>
              <a:rPr lang="en-US" b="1" dirty="0" smtClean="0"/>
              <a:t>” internal website</a:t>
            </a:r>
          </a:p>
          <a:p>
            <a:pPr marL="349250" indent="-349250" eaLnBrk="1" hangingPunct="1">
              <a:lnSpc>
                <a:spcPct val="90000"/>
              </a:lnSpc>
              <a:defRPr/>
            </a:pPr>
            <a:r>
              <a:rPr lang="en-US" dirty="0" smtClean="0"/>
              <a:t>Their “Spreadthelove” website allowed Microsoft employees to </a:t>
            </a:r>
            <a:r>
              <a:rPr lang="en-US" b="1" dirty="0" smtClean="0"/>
              <a:t>"write up" their own individual story</a:t>
            </a:r>
            <a:r>
              <a:rPr lang="en-US" dirty="0" smtClean="0"/>
              <a:t> about their career with Microsoft (their story might include pictures, testimonials and video)</a:t>
            </a:r>
          </a:p>
          <a:p>
            <a:pPr marL="349250" indent="-34925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349250" indent="-349250" eaLnBrk="1" hangingPunct="1">
              <a:lnSpc>
                <a:spcPct val="90000"/>
              </a:lnSpc>
              <a:defRPr/>
            </a:pPr>
            <a:r>
              <a:rPr lang="en-US" dirty="0" smtClean="0"/>
              <a:t> Employees could share the web link and </a:t>
            </a:r>
            <a:r>
              <a:rPr lang="en-US" b="1" dirty="0" smtClean="0"/>
              <a:t>"spread the love"</a:t>
            </a:r>
            <a:r>
              <a:rPr lang="en-US" dirty="0" smtClean="0"/>
              <a:t> with targeted friends, family and potential referrals</a:t>
            </a:r>
          </a:p>
          <a:p>
            <a:pPr marL="511175" indent="-511175" eaLnBrk="1" hangingPunct="1">
              <a:lnSpc>
                <a:spcPct val="90000"/>
              </a:lnSpc>
              <a:buFont typeface="Wingdings" pitchFamily="2" charset="2"/>
              <a:buNone/>
              <a:tabLst>
                <a:tab pos="463550" algn="l"/>
              </a:tabLst>
              <a:defRPr/>
            </a:pPr>
            <a:endParaRPr lang="en-US" b="1" dirty="0" smtClean="0"/>
          </a:p>
        </p:txBody>
      </p:sp>
      <p:pic>
        <p:nvPicPr>
          <p:cNvPr id="5" name="Picture 8" descr="http://cdn.slashgear.com/wp-content/uploads/2009/04/microsoft-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2362200" y="6134100"/>
            <a:ext cx="4286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3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8"/>
            <a:ext cx="9144000" cy="815975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- Google’s story inventory</a:t>
            </a:r>
            <a:r>
              <a:rPr lang="en-US" dirty="0" smtClean="0"/>
              <a:t> </a:t>
            </a:r>
          </a:p>
        </p:txBody>
      </p:sp>
      <p:sp>
        <p:nvSpPr>
          <p:cNvPr id="2491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839200" cy="5715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A story inventory for recruiters and employees</a:t>
            </a:r>
            <a:endParaRPr lang="en-US" dirty="0" smtClean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58F10241-CBA4-4F5B-8FA8-A44490CFA8AE}" type="slidenum">
              <a:rPr lang="en-US" sz="1400" b="0" smtClean="0">
                <a:solidFill>
                  <a:srgbClr val="000000"/>
                </a:solidFill>
              </a:rPr>
              <a:pPr algn="l" eaLnBrk="1" hangingPunct="1"/>
              <a:t>31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55465" r="8485" b="2875"/>
          <a:stretch/>
        </p:blipFill>
        <p:spPr bwMode="auto">
          <a:xfrm>
            <a:off x="123311" y="1676401"/>
            <a:ext cx="88683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6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32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FFFF00"/>
                </a:solidFill>
              </a:rPr>
              <a:t>Example</a:t>
            </a:r>
            <a:r>
              <a:rPr lang="en-US" i="1" dirty="0" smtClean="0"/>
              <a:t> – Elements of a powerful story</a:t>
            </a:r>
            <a:endParaRPr lang="en-US" b="1" i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4368"/>
            <a:ext cx="8991600" cy="5829300"/>
          </a:xfrm>
        </p:spPr>
        <p:txBody>
          <a:bodyPr/>
          <a:lstStyle/>
          <a:p>
            <a:pPr marL="0" lvl="0" indent="0">
              <a:lnSpc>
                <a:spcPts val="3400"/>
              </a:lnSpc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powerful story can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cover these factors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Exciting </a:t>
            </a:r>
            <a:r>
              <a:rPr lang="en-US" b="1" dirty="0"/>
              <a:t>best </a:t>
            </a:r>
            <a:r>
              <a:rPr lang="en-US" b="1" dirty="0" smtClean="0"/>
              <a:t>practices </a:t>
            </a:r>
            <a:r>
              <a:rPr lang="en-US" dirty="0" smtClean="0"/>
              <a:t>in management/ HR </a:t>
            </a:r>
            <a:endParaRPr lang="en-US" b="1" dirty="0" smtClean="0"/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Stories that illustrate your firm’s culture / </a:t>
            </a:r>
            <a:r>
              <a:rPr lang="en-US" b="1" dirty="0" smtClean="0"/>
              <a:t>values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Examples of where the </a:t>
            </a:r>
            <a:r>
              <a:rPr lang="en-US" b="1" dirty="0" smtClean="0"/>
              <a:t>little guy makes it big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Exciting </a:t>
            </a:r>
            <a:r>
              <a:rPr lang="en-US" b="1" dirty="0" smtClean="0"/>
              <a:t>products and their impacts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Employee </a:t>
            </a:r>
            <a:r>
              <a:rPr lang="en-US" b="1" dirty="0" smtClean="0"/>
              <a:t>innovation stories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Exciting or </a:t>
            </a:r>
            <a:r>
              <a:rPr lang="en-US" b="1" dirty="0" smtClean="0"/>
              <a:t>unusual benefits </a:t>
            </a:r>
            <a:r>
              <a:rPr lang="en-US" dirty="0" smtClean="0"/>
              <a:t>and </a:t>
            </a:r>
            <a:r>
              <a:rPr lang="en-US" b="1" dirty="0" smtClean="0"/>
              <a:t>facility features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Examples of how you practice </a:t>
            </a:r>
            <a:r>
              <a:rPr lang="en-US" b="1" dirty="0" smtClean="0"/>
              <a:t>diversity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Examples of</a:t>
            </a:r>
            <a:r>
              <a:rPr lang="en-US" b="1" dirty="0" smtClean="0"/>
              <a:t> how your best managers act</a:t>
            </a:r>
          </a:p>
          <a:p>
            <a:pPr marL="401638" indent="-401638">
              <a:lnSpc>
                <a:spcPts val="3400"/>
              </a:lnSpc>
            </a:pPr>
            <a:r>
              <a:rPr lang="en-US" b="1" dirty="0" smtClean="0"/>
              <a:t>Employee success stories </a:t>
            </a:r>
            <a:r>
              <a:rPr lang="en-US" dirty="0" smtClean="0"/>
              <a:t>and profiles</a:t>
            </a:r>
          </a:p>
          <a:p>
            <a:pPr marL="401638" indent="-401638">
              <a:lnSpc>
                <a:spcPts val="3400"/>
              </a:lnSpc>
            </a:pPr>
            <a:r>
              <a:rPr lang="en-US" dirty="0" smtClean="0"/>
              <a:t>What makes working here</a:t>
            </a:r>
            <a:r>
              <a:rPr lang="en-US" b="1" dirty="0" smtClean="0"/>
              <a:t> fun    </a:t>
            </a:r>
          </a:p>
        </p:txBody>
      </p:sp>
    </p:spTree>
    <p:extLst>
      <p:ext uri="{BB962C8B-B14F-4D97-AF65-F5344CB8AC3E}">
        <p14:creationId xmlns:p14="http://schemas.microsoft.com/office/powerpoint/2010/main" val="1839590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33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#7</a:t>
            </a:r>
            <a:r>
              <a:rPr lang="en-US" i="1" dirty="0" smtClean="0"/>
              <a:t> –  Being proactive is a superior approach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Proactively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target employees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/>
              <a:t>Don’t</a:t>
            </a:r>
            <a:r>
              <a:rPr lang="en-US" dirty="0" smtClean="0"/>
              <a:t> </a:t>
            </a:r>
            <a:r>
              <a:rPr lang="en-US" b="1" dirty="0" smtClean="0"/>
              <a:t>communicate and post jobs with </a:t>
            </a:r>
            <a:r>
              <a:rPr lang="en-US" b="1" dirty="0"/>
              <a:t>a </a:t>
            </a:r>
            <a:r>
              <a:rPr lang="en-US" b="1" dirty="0" smtClean="0"/>
              <a:t>broad “one-size-fits-all </a:t>
            </a:r>
            <a:r>
              <a:rPr lang="en-US" dirty="0" smtClean="0"/>
              <a:t>shotgun approach” </a:t>
            </a:r>
            <a:endParaRPr lang="en-US" b="1" dirty="0"/>
          </a:p>
          <a:p>
            <a:r>
              <a:rPr lang="en-US" b="1" dirty="0" smtClean="0"/>
              <a:t>Don’t “spam”</a:t>
            </a:r>
            <a:r>
              <a:rPr lang="en-US" dirty="0" smtClean="0"/>
              <a:t> </a:t>
            </a:r>
            <a:r>
              <a:rPr lang="en-US" dirty="0"/>
              <a:t>all employees with referral </a:t>
            </a:r>
            <a:r>
              <a:rPr lang="en-US" dirty="0" smtClean="0"/>
              <a:t>requests that cause fatigue</a:t>
            </a:r>
          </a:p>
          <a:p>
            <a:r>
              <a:rPr lang="en-US" dirty="0" smtClean="0"/>
              <a:t>Instead </a:t>
            </a:r>
            <a:r>
              <a:rPr lang="en-US" b="1" dirty="0" smtClean="0"/>
              <a:t>assign recruiters to proactively approach the employees</a:t>
            </a:r>
            <a:r>
              <a:rPr lang="en-US" dirty="0" smtClean="0"/>
              <a:t> (often in-person) that are the most likely to make </a:t>
            </a:r>
            <a:r>
              <a:rPr lang="en-US" dirty="0"/>
              <a:t>a quality referral for a specific </a:t>
            </a:r>
            <a:r>
              <a:rPr lang="en-US" dirty="0" smtClean="0"/>
              <a:t>job</a:t>
            </a:r>
          </a:p>
          <a:p>
            <a:pPr marL="346075" indent="0">
              <a:buNone/>
            </a:pPr>
            <a:r>
              <a:rPr lang="en-US" dirty="0" smtClean="0"/>
              <a:t>(Incidentally </a:t>
            </a:r>
            <a:r>
              <a:rPr lang="en-US" dirty="0"/>
              <a:t>top-performing employees submit the highest quality </a:t>
            </a:r>
            <a:r>
              <a:rPr lang="en-US" dirty="0" smtClean="0"/>
              <a:t>referrals)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90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fld id="{E43E0C7F-669C-414B-B5AE-08BFA656EE45}" type="slidenum">
              <a:rPr lang="en-US" sz="1400" b="0">
                <a:solidFill>
                  <a:srgbClr val="000000"/>
                </a:solidFill>
              </a:rPr>
              <a:pPr algn="l"/>
              <a:t>34</a:t>
            </a:fld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1" y="304800"/>
            <a:ext cx="9144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smtClean="0">
                <a:solidFill>
                  <a:srgbClr val="FFFF00"/>
                </a:solidFill>
              </a:rPr>
              <a:t>Example</a:t>
            </a:r>
            <a:r>
              <a:rPr lang="en-US" i="1" dirty="0" smtClean="0"/>
              <a:t> – A “proactive</a:t>
            </a:r>
            <a:r>
              <a:rPr lang="en-US" i="1" dirty="0"/>
              <a:t>” referral </a:t>
            </a:r>
            <a:r>
              <a:rPr lang="en-US" i="1" dirty="0" smtClean="0"/>
              <a:t>tool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52413" y="1066810"/>
            <a:ext cx="8915397" cy="56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200" b="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Give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5” “retrieval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cue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” approach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(Google &amp;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DaVita</a:t>
            </a: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lnSpc>
                <a:spcPts val="4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Proactively approach</a:t>
            </a:r>
            <a:r>
              <a:rPr lang="en-US" sz="3200" b="0" dirty="0" smtClean="0">
                <a:solidFill>
                  <a:srgbClr val="000000"/>
                </a:solidFill>
              </a:rPr>
              <a:t> </a:t>
            </a:r>
            <a:r>
              <a:rPr lang="en-US" sz="3200" b="0" dirty="0">
                <a:solidFill>
                  <a:srgbClr val="000000"/>
                </a:solidFill>
              </a:rPr>
              <a:t>t</a:t>
            </a:r>
            <a:r>
              <a:rPr lang="en-US" sz="3200" b="0" dirty="0" smtClean="0">
                <a:solidFill>
                  <a:srgbClr val="000000"/>
                </a:solidFill>
              </a:rPr>
              <a:t>op performers and ask them</a:t>
            </a:r>
          </a:p>
          <a:p>
            <a:pPr algn="l">
              <a:lnSpc>
                <a:spcPts val="4000"/>
              </a:lnSpc>
            </a:pPr>
            <a:r>
              <a:rPr lang="en-US" sz="3200" b="0" dirty="0">
                <a:solidFill>
                  <a:srgbClr val="000000"/>
                </a:solidFill>
              </a:rPr>
              <a:t>t</a:t>
            </a:r>
            <a:r>
              <a:rPr lang="en-US" sz="3200" b="0" dirty="0" smtClean="0">
                <a:solidFill>
                  <a:srgbClr val="000000"/>
                </a:solidFill>
              </a:rPr>
              <a:t>o identify </a:t>
            </a:r>
            <a:r>
              <a:rPr lang="en-US" sz="3200" dirty="0" smtClean="0">
                <a:solidFill>
                  <a:srgbClr val="000000"/>
                </a:solidFill>
              </a:rPr>
              <a:t>the top five people</a:t>
            </a:r>
            <a:r>
              <a:rPr lang="en-US" sz="3200" b="0" dirty="0" smtClean="0">
                <a:solidFill>
                  <a:srgbClr val="000000"/>
                </a:solidFill>
              </a:rPr>
              <a:t> that they know in their field…  </a:t>
            </a:r>
            <a:r>
              <a:rPr lang="en-US" sz="3200" dirty="0" smtClean="0">
                <a:solidFill>
                  <a:srgbClr val="000000"/>
                </a:solidFill>
              </a:rPr>
              <a:t>in these categories</a:t>
            </a:r>
          </a:p>
          <a:p>
            <a:pPr marL="463550" algn="l">
              <a:lnSpc>
                <a:spcPts val="4000"/>
              </a:lnSpc>
            </a:pPr>
            <a:r>
              <a:rPr lang="en-US" sz="3200" b="0" dirty="0" smtClean="0">
                <a:solidFill>
                  <a:srgbClr val="000000"/>
                </a:solidFill>
              </a:rPr>
              <a:t>The best </a:t>
            </a:r>
            <a:r>
              <a:rPr lang="en-US" sz="3200" dirty="0" smtClean="0">
                <a:solidFill>
                  <a:srgbClr val="000000"/>
                </a:solidFill>
              </a:rPr>
              <a:t>performer</a:t>
            </a:r>
            <a:r>
              <a:rPr lang="en-US" sz="3200" b="0" dirty="0" smtClean="0">
                <a:solidFill>
                  <a:srgbClr val="000000"/>
                </a:solidFill>
              </a:rPr>
              <a:t> you ever worked with</a:t>
            </a:r>
          </a:p>
          <a:p>
            <a:pPr marL="463550" algn="l">
              <a:lnSpc>
                <a:spcPts val="4000"/>
              </a:lnSpc>
            </a:pPr>
            <a:r>
              <a:rPr lang="en-US" sz="3200" b="0" dirty="0" smtClean="0">
                <a:solidFill>
                  <a:srgbClr val="000000"/>
                </a:solidFill>
              </a:rPr>
              <a:t>The most </a:t>
            </a:r>
            <a:r>
              <a:rPr lang="en-US" sz="3200" dirty="0" smtClean="0">
                <a:solidFill>
                  <a:srgbClr val="000000"/>
                </a:solidFill>
              </a:rPr>
              <a:t>innovative</a:t>
            </a:r>
          </a:p>
          <a:p>
            <a:pPr marL="463550" algn="l">
              <a:lnSpc>
                <a:spcPts val="4000"/>
              </a:lnSpc>
            </a:pPr>
            <a:r>
              <a:rPr lang="en-US" sz="3200" b="0" dirty="0" smtClean="0">
                <a:solidFill>
                  <a:srgbClr val="000000"/>
                </a:solidFill>
              </a:rPr>
              <a:t>The best </a:t>
            </a:r>
            <a:r>
              <a:rPr lang="en-US" sz="3200" dirty="0" smtClean="0">
                <a:solidFill>
                  <a:srgbClr val="000000"/>
                </a:solidFill>
              </a:rPr>
              <a:t>team player</a:t>
            </a:r>
          </a:p>
          <a:p>
            <a:pPr marL="463550" algn="l">
              <a:lnSpc>
                <a:spcPts val="4000"/>
              </a:lnSpc>
            </a:pPr>
            <a:r>
              <a:rPr lang="en-US" sz="3200" b="0" dirty="0" smtClean="0">
                <a:solidFill>
                  <a:srgbClr val="000000"/>
                </a:solidFill>
              </a:rPr>
              <a:t>The best </a:t>
            </a:r>
            <a:r>
              <a:rPr lang="en-US" sz="3200" dirty="0" smtClean="0">
                <a:solidFill>
                  <a:srgbClr val="000000"/>
                </a:solidFill>
              </a:rPr>
              <a:t>manager</a:t>
            </a:r>
          </a:p>
          <a:p>
            <a:pPr marL="463550" algn="l">
              <a:lnSpc>
                <a:spcPts val="4000"/>
              </a:lnSpc>
            </a:pPr>
            <a:r>
              <a:rPr lang="en-US" sz="3200" b="0" dirty="0" smtClean="0">
                <a:solidFill>
                  <a:srgbClr val="000000"/>
                </a:solidFill>
              </a:rPr>
              <a:t>The best </a:t>
            </a:r>
            <a:r>
              <a:rPr lang="en-US" sz="3200" dirty="0" smtClean="0">
                <a:solidFill>
                  <a:srgbClr val="000000"/>
                </a:solidFill>
              </a:rPr>
              <a:t>under pressure</a:t>
            </a:r>
          </a:p>
          <a:p>
            <a:pPr marL="457200" indent="-457200" algn="l">
              <a:lnSpc>
                <a:spcPts val="4000"/>
              </a:lnSpc>
              <a:buFont typeface="Wingdings" pitchFamily="2" charset="2"/>
              <a:buChar char="Ø"/>
            </a:pPr>
            <a:r>
              <a:rPr lang="en-US" sz="3200" b="0" dirty="0" smtClean="0">
                <a:solidFill>
                  <a:srgbClr val="000000"/>
                </a:solidFill>
              </a:rPr>
              <a:t>Then ask the employee </a:t>
            </a:r>
            <a:r>
              <a:rPr lang="en-US" sz="3200" dirty="0" smtClean="0">
                <a:solidFill>
                  <a:srgbClr val="000000"/>
                </a:solidFill>
              </a:rPr>
              <a:t>to contact these 5 individuals</a:t>
            </a:r>
            <a:r>
              <a:rPr lang="en-US" sz="3200" b="0" dirty="0" smtClean="0">
                <a:solidFill>
                  <a:srgbClr val="000000"/>
                </a:solidFill>
              </a:rPr>
              <a:t> and try to convince </a:t>
            </a:r>
            <a:r>
              <a:rPr lang="en-US" sz="3200" b="0" dirty="0">
                <a:solidFill>
                  <a:srgbClr val="000000"/>
                </a:solidFill>
              </a:rPr>
              <a:t>them </a:t>
            </a:r>
            <a:r>
              <a:rPr lang="en-US" sz="3200" b="0" dirty="0" smtClean="0">
                <a:solidFill>
                  <a:srgbClr val="000000"/>
                </a:solidFill>
              </a:rPr>
              <a:t>to apply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06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– Assign referrals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715000"/>
          </a:xfrm>
          <a:noFill/>
        </p:spPr>
        <p:txBody>
          <a:bodyPr lIns="92075" tIns="46038" rIns="92075" bIns="46038"/>
          <a:lstStyle/>
          <a:p>
            <a:pPr marL="338138" indent="-338138" eaLnBrk="1" hangingPunct="1">
              <a:lnSpc>
                <a:spcPct val="140000"/>
              </a:lnSpc>
              <a:buFont typeface="Wingdings" pitchFamily="2" charset="2"/>
              <a:buNone/>
              <a:tabLst>
                <a:tab pos="338138" algn="l"/>
              </a:tabLst>
            </a:pPr>
            <a:r>
              <a:rPr lang="en-US" dirty="0" smtClean="0"/>
              <a:t> </a:t>
            </a:r>
          </a:p>
        </p:txBody>
      </p:sp>
      <p:pic>
        <p:nvPicPr>
          <p:cNvPr id="91140" name="snap_com_shot_link_icon" descr="http://i.ixnp.com/images/v3.11/t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" y="45720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Box 15"/>
          <p:cNvSpPr txBox="1">
            <a:spLocks noChangeArrowheads="1"/>
          </p:cNvSpPr>
          <p:nvPr/>
        </p:nvSpPr>
        <p:spPr bwMode="auto">
          <a:xfrm>
            <a:off x="80902" y="990699"/>
            <a:ext cx="90630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u="sng" dirty="0" smtClean="0">
                <a:solidFill>
                  <a:srgbClr val="000000"/>
                </a:solidFill>
                <a:cs typeface="Arial" pitchFamily="34" charset="0"/>
              </a:rPr>
              <a:t>Assign employees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 to a hot prospect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Accolo referral </a:t>
            </a:r>
            <a:r>
              <a:rPr lang="en-US" sz="3200" u="sng" dirty="0">
                <a:solidFill>
                  <a:srgbClr val="000000"/>
                </a:solidFill>
                <a:cs typeface="Arial" pitchFamily="34" charset="0"/>
              </a:rPr>
              <a:t>community</a:t>
            </a:r>
            <a:r>
              <a:rPr lang="en-US" sz="3200" b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- for </a:t>
            </a:r>
            <a:r>
              <a:rPr lang="en-US" sz="3200" b="0" dirty="0">
                <a:solidFill>
                  <a:srgbClr val="000000"/>
                </a:solidFill>
                <a:cs typeface="Arial" pitchFamily="34" charset="0"/>
              </a:rPr>
              <a:t>each of its jobs, 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it 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selects a few employees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 based </a:t>
            </a:r>
            <a:r>
              <a:rPr lang="en-US" sz="3200" b="0" dirty="0">
                <a:solidFill>
                  <a:srgbClr val="000000"/>
                </a:solidFill>
                <a:cs typeface="Arial" pitchFamily="34" charset="0"/>
              </a:rPr>
              <a:t>on the likelihood that they will know the right 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person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They average 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8 </a:t>
            </a:r>
            <a:r>
              <a:rPr lang="en-US" sz="3200" dirty="0">
                <a:solidFill>
                  <a:srgbClr val="000000"/>
                </a:solidFill>
                <a:cs typeface="Arial" pitchFamily="34" charset="0"/>
              </a:rPr>
              <a:t>referrals for every 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job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b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b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114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E17610C9-D756-47FA-A795-D9C3A92D0435}" type="slidenum">
              <a:rPr lang="en-US" sz="1400" b="0" smtClean="0">
                <a:solidFill>
                  <a:srgbClr val="000000"/>
                </a:solidFill>
              </a:rPr>
              <a:pPr algn="l" eaLnBrk="1" hangingPunct="1"/>
              <a:t>35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pic>
        <p:nvPicPr>
          <p:cNvPr id="26626" name="Picture 2" descr="https://encrypted-tbn1.gstatic.com/images?q=tbn:ANd9GcRvJarhlksGpIoeCynAHoGhUvVO9EgpJdQbyggYg4ws6WbPnu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25910"/>
            <a:ext cx="21336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36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#8 </a:t>
            </a:r>
            <a:r>
              <a:rPr lang="en-US" i="1" dirty="0" smtClean="0"/>
              <a:t>–  Maximize referral quality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Maximize applicant quality by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making your employees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aware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that…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are exclusively seeking </a:t>
            </a:r>
            <a:r>
              <a:rPr lang="en-US" b="1" dirty="0"/>
              <a:t>superior individuals that will make our firm significantly better</a:t>
            </a:r>
            <a:endParaRPr lang="en-US" dirty="0"/>
          </a:p>
          <a:p>
            <a:pPr eaLnBrk="1" hangingPunct="1"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only want the very best… </a:t>
            </a:r>
            <a:r>
              <a:rPr lang="en-US" dirty="0" smtClean="0"/>
              <a:t>so </a:t>
            </a:r>
            <a:r>
              <a:rPr lang="en-US" b="1" dirty="0" smtClean="0"/>
              <a:t>we </a:t>
            </a:r>
            <a:r>
              <a:rPr lang="en-US" b="1" dirty="0"/>
              <a:t>expect </a:t>
            </a:r>
            <a:r>
              <a:rPr lang="en-US" b="1" dirty="0" smtClean="0"/>
              <a:t>a max of </a:t>
            </a:r>
            <a:r>
              <a:rPr lang="en-US" b="1" dirty="0"/>
              <a:t>3 referrals per employee </a:t>
            </a:r>
            <a:r>
              <a:rPr lang="en-US" b="1" dirty="0" smtClean="0"/>
              <a:t>per </a:t>
            </a:r>
            <a:r>
              <a:rPr lang="en-US" b="1" dirty="0"/>
              <a:t>month</a:t>
            </a:r>
          </a:p>
          <a:p>
            <a:pPr eaLnBrk="1" hangingPunct="1"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Throughout the referral process… we expect you to put the </a:t>
            </a:r>
            <a:r>
              <a:rPr lang="en-US" b="1" dirty="0"/>
              <a:t>firm’s best interests first</a:t>
            </a:r>
            <a:r>
              <a:rPr lang="en-US" dirty="0"/>
              <a:t> </a:t>
            </a:r>
          </a:p>
          <a:p>
            <a:pPr eaLnBrk="1" hangingPunct="1"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Except in extraordinary cases, we </a:t>
            </a:r>
            <a:r>
              <a:rPr lang="en-US" b="1" dirty="0"/>
              <a:t>do </a:t>
            </a:r>
            <a:r>
              <a:rPr lang="en-US" b="1" u="sng" dirty="0"/>
              <a:t>not</a:t>
            </a:r>
            <a:r>
              <a:rPr lang="en-US" dirty="0"/>
              <a:t> want referrals from </a:t>
            </a:r>
            <a:r>
              <a:rPr lang="en-US" b="1" dirty="0"/>
              <a:t> relatives or </a:t>
            </a:r>
            <a:r>
              <a:rPr lang="en-US" dirty="0"/>
              <a:t>individuals that approached you and </a:t>
            </a:r>
            <a:r>
              <a:rPr lang="en-US" b="1" dirty="0"/>
              <a:t>asked to be referred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3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74B47A-0AA5-413D-9782-296EA0EB03C2}" type="slidenum">
              <a:rPr lang="en-US" sz="1400" b="0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Information for increasing referral quality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Improve quality by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requiring this information</a:t>
            </a:r>
          </a:p>
          <a:p>
            <a:pPr marL="400050" indent="-40005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The job title or req #</a:t>
            </a:r>
            <a:r>
              <a:rPr lang="en-US" dirty="0" smtClean="0"/>
              <a:t> you are referring them for</a:t>
            </a:r>
          </a:p>
          <a:p>
            <a:pPr marL="400050" indent="-400050" eaLnBrk="1" hangingPunct="1">
              <a:buFont typeface="Wingdings" pitchFamily="2" charset="2"/>
              <a:buAutoNum type="arabicPeriod"/>
            </a:pPr>
            <a:r>
              <a:rPr lang="en-US" dirty="0" smtClean="0"/>
              <a:t>Show you know and have </a:t>
            </a:r>
            <a:r>
              <a:rPr lang="en-US" b="1" dirty="0"/>
              <a:t>assessed their </a:t>
            </a:r>
            <a:r>
              <a:rPr lang="en-US" b="1" dirty="0" smtClean="0"/>
              <a:t>work</a:t>
            </a:r>
            <a:endParaRPr lang="en-US" dirty="0" smtClean="0"/>
          </a:p>
          <a:p>
            <a:pPr marL="400050" indent="-400050" eaLnBrk="1" hangingPunct="1">
              <a:buFont typeface="Wingdings" pitchFamily="2" charset="2"/>
              <a:buAutoNum type="arabicPeriod"/>
            </a:pPr>
            <a:r>
              <a:rPr lang="en-US" dirty="0" smtClean="0"/>
              <a:t>Assess, rate and then tell us about </a:t>
            </a:r>
            <a:r>
              <a:rPr lang="en-US" b="1" dirty="0" smtClean="0"/>
              <a:t>their skills and knowledge…</a:t>
            </a:r>
            <a:r>
              <a:rPr lang="en-US" dirty="0" smtClean="0"/>
              <a:t> and how they are superior</a:t>
            </a:r>
          </a:p>
          <a:p>
            <a:pPr marL="400050" indent="-400050" eaLnBrk="1" hangingPunct="1">
              <a:buFont typeface="Wingdings" pitchFamily="2" charset="2"/>
              <a:buAutoNum type="arabicPeriod"/>
            </a:pPr>
            <a:r>
              <a:rPr lang="en-US" dirty="0" smtClean="0"/>
              <a:t>Assess, rate and then tell us about </a:t>
            </a:r>
            <a:r>
              <a:rPr lang="en-US" b="1" dirty="0" smtClean="0"/>
              <a:t>their cultural fit… </a:t>
            </a:r>
            <a:r>
              <a:rPr lang="en-US" dirty="0" smtClean="0"/>
              <a:t>so they do not dilute our culture</a:t>
            </a:r>
          </a:p>
          <a:p>
            <a:pPr marL="400050" indent="-400050" eaLnBrk="1" hangingPunct="1">
              <a:buFont typeface="Wingdings" pitchFamily="2" charset="2"/>
              <a:buAutoNum type="arabicPeriod"/>
            </a:pPr>
            <a:r>
              <a:rPr lang="en-US" dirty="0" smtClean="0"/>
              <a:t>Assure us that you have </a:t>
            </a:r>
            <a:r>
              <a:rPr lang="en-US" b="1" dirty="0" smtClean="0"/>
              <a:t>sold them</a:t>
            </a:r>
            <a:r>
              <a:rPr lang="en-US" dirty="0" smtClean="0"/>
              <a:t> to the point where they will accept an interview, if asked</a:t>
            </a:r>
          </a:p>
          <a:p>
            <a:pPr marL="400050" indent="-400050" eaLnBrk="1" hangingPunct="1">
              <a:buFont typeface="Wingdings" pitchFamily="2" charset="2"/>
              <a:buAutoNum type="arabicPeriod"/>
            </a:pPr>
            <a:r>
              <a:rPr lang="en-US" dirty="0" smtClean="0"/>
              <a:t>Honestly </a:t>
            </a:r>
            <a:r>
              <a:rPr lang="en-US" b="1" dirty="0"/>
              <a:t>rate them</a:t>
            </a:r>
            <a:r>
              <a:rPr lang="en-US" dirty="0"/>
              <a:t> </a:t>
            </a:r>
            <a:r>
              <a:rPr lang="en-US" dirty="0" smtClean="0"/>
              <a:t>with an overall </a:t>
            </a:r>
            <a:r>
              <a:rPr lang="en-US" dirty="0"/>
              <a:t>A+, A, </a:t>
            </a:r>
            <a:r>
              <a:rPr lang="en-US" dirty="0" smtClean="0"/>
              <a:t>or B+  </a:t>
            </a:r>
            <a:endParaRPr lang="en-US" dirty="0"/>
          </a:p>
          <a:p>
            <a:pPr marL="400050" indent="-40005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2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38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#9</a:t>
            </a:r>
            <a:r>
              <a:rPr lang="en-US" i="1" dirty="0" smtClean="0"/>
              <a:t> –  Expand eligibility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Expand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eligibility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well-connected individuals that know and like your firm</a:t>
            </a:r>
          </a:p>
          <a:p>
            <a:pPr lvl="0">
              <a:lnSpc>
                <a:spcPts val="4000"/>
              </a:lnSpc>
              <a:spcBef>
                <a:spcPts val="0"/>
              </a:spcBef>
            </a:pPr>
            <a:r>
              <a:rPr lang="en-US" b="1" dirty="0" smtClean="0"/>
              <a:t>Managers &amp; HR are well connected</a:t>
            </a:r>
            <a:r>
              <a:rPr lang="en-US" dirty="0" smtClean="0"/>
              <a:t> (avoid a conflict of interest with a charity donation)</a:t>
            </a:r>
          </a:p>
          <a:p>
            <a:pPr lvl="0">
              <a:lnSpc>
                <a:spcPts val="4000"/>
              </a:lnSpc>
              <a:spcBef>
                <a:spcPts val="0"/>
              </a:spcBef>
            </a:pPr>
            <a:r>
              <a:rPr lang="en-US" b="1" dirty="0" smtClean="0"/>
              <a:t>Non-employees</a:t>
            </a:r>
            <a:r>
              <a:rPr lang="en-US" dirty="0" smtClean="0"/>
              <a:t> </a:t>
            </a:r>
            <a:r>
              <a:rPr lang="en-US" dirty="0"/>
              <a:t>that know your firm well are often willing to provide </a:t>
            </a:r>
            <a:r>
              <a:rPr lang="en-US" dirty="0" smtClean="0"/>
              <a:t>referrals </a:t>
            </a:r>
          </a:p>
          <a:p>
            <a:pPr marL="346075" lv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dirty="0" smtClean="0"/>
              <a:t>(Consider </a:t>
            </a:r>
            <a:r>
              <a:rPr lang="en-US" dirty="0"/>
              <a:t>including corporate alumni, retirees, vendors, spouses, </a:t>
            </a:r>
            <a:r>
              <a:rPr lang="en-US" dirty="0" smtClean="0"/>
              <a:t>strategic </a:t>
            </a:r>
            <a:r>
              <a:rPr lang="en-US" dirty="0"/>
              <a:t>partners </a:t>
            </a:r>
            <a:r>
              <a:rPr lang="en-US" dirty="0" smtClean="0"/>
              <a:t>and customers)</a:t>
            </a:r>
          </a:p>
          <a:p>
            <a:pPr lvl="0"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This </a:t>
            </a:r>
            <a:r>
              <a:rPr lang="en-US" dirty="0"/>
              <a:t>approach is even </a:t>
            </a:r>
            <a:r>
              <a:rPr lang="en-US" b="1" dirty="0"/>
              <a:t>more impactful at smaller firms</a:t>
            </a:r>
            <a:r>
              <a:rPr lang="en-US" dirty="0"/>
              <a:t>, where the employee population simply isn’t large enough to generate enough </a:t>
            </a:r>
            <a:r>
              <a:rPr lang="en-US" dirty="0" smtClean="0"/>
              <a:t>referrals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58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3A6ACAAE-48EC-4062-8600-2A42A50DCE09}" type="slidenum">
              <a:rPr lang="en-US" sz="1400" b="0">
                <a:solidFill>
                  <a:srgbClr val="000000"/>
                </a:solidFill>
                <a:cs typeface="Arial" pitchFamily="34" charset="0"/>
              </a:rPr>
              <a:pPr algn="l" eaLnBrk="1" hangingPunct="1"/>
              <a:t>39</a:t>
            </a:fld>
            <a:endParaRPr lang="en-US" sz="14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5334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FF66"/>
                </a:solidFill>
              </a:rPr>
              <a:t>Example</a:t>
            </a:r>
            <a:r>
              <a:rPr lang="en-US" i="1" dirty="0" smtClean="0"/>
              <a:t> – </a:t>
            </a:r>
            <a:r>
              <a:rPr lang="en-US" i="1" u="sng" dirty="0" smtClean="0"/>
              <a:t>Non-employee</a:t>
            </a:r>
            <a:r>
              <a:rPr lang="en-US" i="1" dirty="0" smtClean="0"/>
              <a:t> referrals</a:t>
            </a:r>
            <a:endParaRPr lang="en-US" sz="1800" b="0" i="1" dirty="0" smtClean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 “</a:t>
            </a:r>
            <a:r>
              <a:rPr lang="en-US" b="1" u="sng" dirty="0" smtClean="0"/>
              <a:t>friends &amp; family”</a:t>
            </a:r>
            <a:r>
              <a:rPr lang="en-US" b="1" dirty="0" smtClean="0"/>
              <a:t> referral program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Friends </a:t>
            </a:r>
            <a:r>
              <a:rPr lang="en-US" b="1" dirty="0"/>
              <a:t>and family who refer</a:t>
            </a:r>
            <a:r>
              <a:rPr lang="en-US" dirty="0"/>
              <a:t> qualified candidates to </a:t>
            </a:r>
            <a:r>
              <a:rPr lang="en-US" dirty="0" smtClean="0"/>
              <a:t>their </a:t>
            </a:r>
            <a:r>
              <a:rPr lang="en-US" dirty="0"/>
              <a:t>open </a:t>
            </a:r>
            <a:r>
              <a:rPr lang="en-US" dirty="0" smtClean="0"/>
              <a:t>positions receive </a:t>
            </a:r>
            <a:r>
              <a:rPr lang="en-US" b="1" dirty="0"/>
              <a:t>$</a:t>
            </a:r>
            <a:r>
              <a:rPr lang="en-US" b="1" dirty="0" smtClean="0"/>
              <a:t>1000 USD </a:t>
            </a:r>
            <a:r>
              <a:rPr lang="en-US" dirty="0" smtClean="0"/>
              <a:t>for </a:t>
            </a:r>
            <a:r>
              <a:rPr lang="en-US" dirty="0"/>
              <a:t>each successfully hired </a:t>
            </a:r>
            <a:r>
              <a:rPr lang="en-US" dirty="0" smtClean="0"/>
              <a:t>referral</a:t>
            </a:r>
            <a:endParaRPr lang="en-US" b="1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" y="-6378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6" y="8861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6627" name="Picture 1" descr="http://www.verinon.com/images/verinon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2571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522540"/>
            <a:ext cx="1905000" cy="457200"/>
          </a:xfrm>
        </p:spPr>
        <p:txBody>
          <a:bodyPr/>
          <a:lstStyle/>
          <a:p>
            <a:pPr algn="l">
              <a:defRPr/>
            </a:pPr>
            <a:fld id="{37E49A1C-F602-4D68-A46F-65ECC39D9B7D}" type="slidenum">
              <a:rPr lang="en-US" smtClean="0">
                <a:solidFill>
                  <a:srgbClr val="000000"/>
                </a:solidFill>
              </a:rPr>
              <a:pPr algn="l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3999" cy="529411"/>
          </a:xfrm>
        </p:spPr>
        <p:txBody>
          <a:bodyPr/>
          <a:lstStyle/>
          <a:p>
            <a:pPr>
              <a:lnSpc>
                <a:spcPts val="2216"/>
              </a:lnSpc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+mn-lt"/>
              </a:rPr>
              <a:t>Example </a:t>
            </a:r>
            <a:r>
              <a:rPr lang="en-US" sz="3200" i="1" dirty="0" smtClean="0">
                <a:latin typeface="+mn-lt"/>
              </a:rPr>
              <a:t>– referrals have changed dramatically</a:t>
            </a:r>
            <a:endParaRPr lang="en-US" sz="3200" i="1" dirty="0">
              <a:latin typeface="+mn-lt"/>
            </a:endParaRPr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40620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The start-up ThoughtSpot offered a $20,000 referral reward</a:t>
            </a:r>
            <a:r>
              <a:rPr lang="en-US" sz="3200" dirty="0" smtClean="0"/>
              <a:t> </a:t>
            </a:r>
          </a:p>
          <a:p>
            <a:pPr marL="347663" indent="-347663">
              <a:lnSpc>
                <a:spcPct val="200000"/>
              </a:lnSpc>
              <a:spcBef>
                <a:spcPts val="0"/>
              </a:spcBef>
            </a:pPr>
            <a:r>
              <a:rPr lang="en-US" sz="3200" b="1" dirty="0" smtClean="0"/>
              <a:t>Any “friend </a:t>
            </a:r>
            <a:r>
              <a:rPr lang="en-US" sz="3200" b="1" dirty="0"/>
              <a:t>of the company</a:t>
            </a:r>
            <a:r>
              <a:rPr lang="en-US" sz="3200" b="1" dirty="0" smtClean="0"/>
              <a:t>” qualifies </a:t>
            </a:r>
            <a:r>
              <a:rPr lang="en-US" sz="3200" dirty="0" smtClean="0"/>
              <a:t>for the $</a:t>
            </a:r>
            <a:endParaRPr lang="en-US" sz="3200" dirty="0"/>
          </a:p>
          <a:p>
            <a:pPr marL="347663" indent="-347663">
              <a:lnSpc>
                <a:spcPct val="200000"/>
              </a:lnSpc>
              <a:spcBef>
                <a:spcPts val="0"/>
              </a:spcBef>
            </a:pPr>
            <a:r>
              <a:rPr lang="en-US" sz="3200" dirty="0" smtClean="0"/>
              <a:t>The </a:t>
            </a:r>
            <a:r>
              <a:rPr lang="en-US" sz="3200" dirty="0"/>
              <a:t>program </a:t>
            </a:r>
            <a:r>
              <a:rPr lang="en-US" sz="3200" dirty="0" smtClean="0"/>
              <a:t>covers </a:t>
            </a:r>
            <a:r>
              <a:rPr lang="en-US" sz="3200" b="1" u="sng" dirty="0"/>
              <a:t>any</a:t>
            </a:r>
            <a:r>
              <a:rPr lang="en-US" sz="3200" b="1" dirty="0"/>
              <a:t> </a:t>
            </a:r>
            <a:r>
              <a:rPr lang="en-US" sz="3200" b="1" dirty="0" smtClean="0"/>
              <a:t>position in the firm </a:t>
            </a:r>
            <a:endParaRPr lang="en-US" sz="3200" b="1" dirty="0"/>
          </a:p>
          <a:p>
            <a:pPr marL="347663" indent="-347663">
              <a:lnSpc>
                <a:spcPct val="200000"/>
              </a:lnSpc>
              <a:spcBef>
                <a:spcPts val="0"/>
              </a:spcBef>
            </a:pPr>
            <a:r>
              <a:rPr lang="en-US" sz="3200" dirty="0"/>
              <a:t> </a:t>
            </a:r>
            <a:r>
              <a:rPr lang="en-US" sz="3200" b="1" dirty="0"/>
              <a:t>Hired 9 </a:t>
            </a:r>
            <a:r>
              <a:rPr lang="en-US" sz="3200" dirty="0" smtClean="0"/>
              <a:t>in </a:t>
            </a:r>
            <a:r>
              <a:rPr lang="en-US" sz="3200" dirty="0"/>
              <a:t>1 month </a:t>
            </a:r>
            <a:r>
              <a:rPr lang="en-US" sz="2800" dirty="0" smtClean="0"/>
              <a:t>(from a base of </a:t>
            </a:r>
            <a:r>
              <a:rPr lang="en-US" sz="2800" b="1" dirty="0" smtClean="0"/>
              <a:t>32 employees)</a:t>
            </a:r>
            <a:endParaRPr lang="en-US" sz="3200" dirty="0"/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16533" r="1288" b="15571"/>
          <a:stretch/>
        </p:blipFill>
        <p:spPr>
          <a:xfrm>
            <a:off x="3276600" y="5562600"/>
            <a:ext cx="3360420" cy="11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40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#10</a:t>
            </a:r>
            <a:r>
              <a:rPr lang="en-US" i="1" dirty="0" smtClean="0"/>
              <a:t> –  Offer your employees referral cards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Provide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referral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cards</a:t>
            </a:r>
          </a:p>
          <a:p>
            <a:pPr marL="344488" indent="-344488">
              <a:lnSpc>
                <a:spcPts val="3600"/>
              </a:lnSpc>
              <a:spcBef>
                <a:spcPts val="0"/>
              </a:spcBef>
            </a:pPr>
            <a:r>
              <a:rPr lang="en-US" dirty="0" smtClean="0"/>
              <a:t>In an electronic world,</a:t>
            </a:r>
            <a:r>
              <a:rPr lang="en-US" b="1" dirty="0" smtClean="0"/>
              <a:t> a paper referral card can leave a lasting impression</a:t>
            </a:r>
          </a:p>
          <a:p>
            <a:pPr marL="344488" indent="-344488">
              <a:lnSpc>
                <a:spcPts val="36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Only </a:t>
            </a:r>
            <a:r>
              <a:rPr lang="en-US" dirty="0">
                <a:solidFill>
                  <a:srgbClr val="000000"/>
                </a:solidFill>
              </a:rPr>
              <a:t>give the cards </a:t>
            </a:r>
            <a:r>
              <a:rPr lang="en-US" b="1" dirty="0">
                <a:solidFill>
                  <a:srgbClr val="000000"/>
                </a:solidFill>
              </a:rPr>
              <a:t>to your most visible top employees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700" dirty="0">
                <a:solidFill>
                  <a:srgbClr val="000000"/>
                </a:solidFill>
              </a:rPr>
              <a:t>(especially those in customer service &amp; sales</a:t>
            </a:r>
            <a:r>
              <a:rPr lang="en-US" sz="2700" dirty="0" smtClean="0">
                <a:solidFill>
                  <a:srgbClr val="000000"/>
                </a:solidFill>
              </a:rPr>
              <a:t>)</a:t>
            </a:r>
            <a:endParaRPr lang="en-US" sz="2700" dirty="0">
              <a:solidFill>
                <a:srgbClr val="000000"/>
              </a:solidFill>
            </a:endParaRPr>
          </a:p>
          <a:p>
            <a:pPr marL="344488" indent="-344488">
              <a:lnSpc>
                <a:spcPts val="36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Include </a:t>
            </a:r>
            <a:r>
              <a:rPr lang="en-US" b="1" dirty="0">
                <a:solidFill>
                  <a:srgbClr val="000000"/>
                </a:solidFill>
              </a:rPr>
              <a:t>a powerful complementary phrase that will WOW them</a:t>
            </a:r>
            <a:r>
              <a:rPr lang="en-US" dirty="0">
                <a:solidFill>
                  <a:srgbClr val="000000"/>
                </a:solidFill>
              </a:rPr>
              <a:t>…  (Ex. The service you provided was so exceptional, I just wanted you to know!)</a:t>
            </a:r>
          </a:p>
          <a:p>
            <a:pPr marL="344488" indent="-344488">
              <a:lnSpc>
                <a:spcPts val="36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Include a phrase saying that… they would likely </a:t>
            </a:r>
            <a:r>
              <a:rPr lang="en-US" b="1" dirty="0">
                <a:solidFill>
                  <a:srgbClr val="000000"/>
                </a:solidFill>
              </a:rPr>
              <a:t>be a perfect fit </a:t>
            </a:r>
            <a:r>
              <a:rPr lang="en-US" dirty="0">
                <a:solidFill>
                  <a:srgbClr val="000000"/>
                </a:solidFill>
              </a:rPr>
              <a:t>for your </a:t>
            </a:r>
            <a:r>
              <a:rPr lang="en-US" dirty="0" smtClean="0">
                <a:solidFill>
                  <a:srgbClr val="000000"/>
                </a:solidFill>
              </a:rPr>
              <a:t>company</a:t>
            </a:r>
            <a:endParaRPr lang="en-US" dirty="0">
              <a:solidFill>
                <a:srgbClr val="000000"/>
              </a:solidFill>
            </a:endParaRPr>
          </a:p>
          <a:p>
            <a:pPr marL="344488" indent="-344488">
              <a:lnSpc>
                <a:spcPts val="36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Include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web address </a:t>
            </a:r>
            <a:r>
              <a:rPr lang="en-US" dirty="0" smtClean="0">
                <a:solidFill>
                  <a:srgbClr val="000000"/>
                </a:solidFill>
              </a:rPr>
              <a:t>or </a:t>
            </a:r>
            <a:r>
              <a:rPr lang="en-US" b="1" dirty="0" smtClean="0">
                <a:solidFill>
                  <a:srgbClr val="000000"/>
                </a:solidFill>
              </a:rPr>
              <a:t>code that </a:t>
            </a:r>
            <a:r>
              <a:rPr lang="en-US" b="1" dirty="0">
                <a:solidFill>
                  <a:srgbClr val="000000"/>
                </a:solidFill>
              </a:rPr>
              <a:t>is unique</a:t>
            </a:r>
            <a:r>
              <a:rPr lang="en-US" dirty="0">
                <a:solidFill>
                  <a:srgbClr val="000000"/>
                </a:solidFill>
              </a:rPr>
              <a:t> to the employee… for the referral </a:t>
            </a:r>
            <a:r>
              <a:rPr lang="en-US" dirty="0" smtClean="0">
                <a:solidFill>
                  <a:srgbClr val="000000"/>
                </a:solidFill>
              </a:rPr>
              <a:t>bonus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2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9DA3E5-4D91-4245-9F0D-A53032293059}" type="slidenum">
              <a:rPr lang="en-US" sz="1400" b="0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33400"/>
          </a:xfrm>
        </p:spPr>
        <p:txBody>
          <a:bodyPr/>
          <a:lstStyle/>
          <a:p>
            <a:r>
              <a:rPr lang="en-US" i="1" dirty="0" smtClean="0">
                <a:solidFill>
                  <a:srgbClr val="FFFF66"/>
                </a:solidFill>
              </a:rPr>
              <a:t>Example </a:t>
            </a:r>
            <a:r>
              <a:rPr lang="en-US" i="1" dirty="0" smtClean="0"/>
              <a:t>– Referral </a:t>
            </a:r>
            <a:r>
              <a:rPr lang="en-US" i="1" dirty="0"/>
              <a:t>cards can be powerful</a:t>
            </a:r>
            <a:r>
              <a:rPr lang="en-US" dirty="0"/>
              <a:t>    </a:t>
            </a:r>
            <a:endParaRPr lang="en-US" dirty="0" smtClean="0"/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638800"/>
          </a:xfrm>
        </p:spPr>
        <p:txBody>
          <a:bodyPr/>
          <a:lstStyle/>
          <a:p>
            <a:pPr marL="338138" indent="-338138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71013" name="Picture 8" descr="2white_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72" y="5715144"/>
            <a:ext cx="1152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6" name="TextBox 1"/>
          <p:cNvSpPr txBox="1">
            <a:spLocks noChangeArrowheads="1"/>
          </p:cNvSpPr>
          <p:nvPr/>
        </p:nvSpPr>
        <p:spPr bwMode="auto">
          <a:xfrm>
            <a:off x="152400" y="3502399"/>
            <a:ext cx="8991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ts val="3600"/>
              </a:lnSpc>
            </a:pP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Your customer service just now was exceptional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algn="l" eaLnBrk="1" hangingPunct="1">
              <a:lnSpc>
                <a:spcPts val="3600"/>
              </a:lnSpc>
            </a:pP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I work for the Apple store and 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you’re exactly the kind of person we’d like to talk to. </a:t>
            </a: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l" eaLnBrk="1" hangingPunct="1">
              <a:lnSpc>
                <a:spcPts val="3600"/>
              </a:lnSpc>
            </a:pP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If you’re happy where you are, I’d never ask you to leave. </a:t>
            </a:r>
          </a:p>
          <a:p>
            <a:pPr algn="l" eaLnBrk="1" hangingPunct="1">
              <a:lnSpc>
                <a:spcPts val="3600"/>
              </a:lnSpc>
            </a:pP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But if you’re thinking about a change, give me a call.</a:t>
            </a:r>
          </a:p>
          <a:p>
            <a:pPr algn="l" eaLnBrk="1" hangingPunct="1">
              <a:lnSpc>
                <a:spcPts val="3600"/>
              </a:lnSpc>
            </a:pPr>
            <a:r>
              <a:rPr lang="en-US" sz="3200" b="0" dirty="0" smtClean="0">
                <a:solidFill>
                  <a:srgbClr val="000000"/>
                </a:solidFill>
                <a:cs typeface="Arial" pitchFamily="34" charset="0"/>
              </a:rPr>
              <a:t>This could be the start of something great.</a:t>
            </a:r>
          </a:p>
        </p:txBody>
      </p:sp>
      <p:pic>
        <p:nvPicPr>
          <p:cNvPr id="9" name="Picture 8" descr="http://images.macnn.com/macnn/news/0806/applerecruit-lg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1" t="4054" r="4206" b="56176"/>
          <a:stretch/>
        </p:blipFill>
        <p:spPr bwMode="auto">
          <a:xfrm>
            <a:off x="2819400" y="1066800"/>
            <a:ext cx="388620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5044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11B8F4-B6E0-4208-9394-DA14C4B5C893}" type="slidenum">
              <a:rPr lang="en-US" sz="1400" b="0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FF66"/>
                </a:solidFill>
              </a:rPr>
              <a:t>Example</a:t>
            </a:r>
            <a:r>
              <a:rPr lang="en-US" i="1" dirty="0" smtClean="0"/>
              <a:t> – Referral cards can be electronic</a:t>
            </a:r>
          </a:p>
        </p:txBody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91600" cy="5486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Electronic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referral cards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Accenture provides </a:t>
            </a:r>
            <a:r>
              <a:rPr lang="en-US" b="1" dirty="0" smtClean="0"/>
              <a:t>electronic referral cards</a:t>
            </a:r>
            <a:r>
              <a:rPr lang="en-US" dirty="0" smtClean="0"/>
              <a:t> which provides a tracking code to ensure that the person gets credit for the referral     </a:t>
            </a:r>
          </a:p>
        </p:txBody>
      </p:sp>
      <p:pic>
        <p:nvPicPr>
          <p:cNvPr id="217093" name="Picture 6" descr="http://t0.gstatic.com/images?q=tbn:ANd9GcRKHIqlJAVSeY6ztOicTZ53R_gJ8LD8gjtuAt3fcILhn_cmsk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88" y="3886200"/>
            <a:ext cx="3621024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43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#11</a:t>
            </a:r>
            <a:r>
              <a:rPr lang="en-US" i="1" dirty="0" smtClean="0"/>
              <a:t> –  Utilize the mobile platform for ERPs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Offer all ERP components on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the mobile platform</a:t>
            </a:r>
          </a:p>
          <a:p>
            <a:pPr lvl="0"/>
            <a:r>
              <a:rPr lang="en-US" b="1" dirty="0" smtClean="0"/>
              <a:t>The most effective / responsive employee and applicant communications platform</a:t>
            </a:r>
            <a:r>
              <a:rPr lang="en-US" dirty="0" smtClean="0"/>
              <a:t> is the mobile phone (because it is carried 24/7 and you can communicate using multiple channels)</a:t>
            </a:r>
            <a:endParaRPr lang="en-US" dirty="0"/>
          </a:p>
          <a:p>
            <a:r>
              <a:rPr lang="en-US" dirty="0" smtClean="0"/>
              <a:t>Allow </a:t>
            </a:r>
            <a:r>
              <a:rPr lang="en-US" b="1" dirty="0" smtClean="0"/>
              <a:t>employees to search ERP information</a:t>
            </a:r>
          </a:p>
          <a:p>
            <a:r>
              <a:rPr lang="en-US" dirty="0" smtClean="0"/>
              <a:t>Allow direct </a:t>
            </a:r>
            <a:r>
              <a:rPr lang="en-US" b="1" dirty="0" smtClean="0"/>
              <a:t>applications</a:t>
            </a:r>
            <a:r>
              <a:rPr lang="en-US" dirty="0" smtClean="0"/>
              <a:t> on the mobile platform</a:t>
            </a:r>
          </a:p>
          <a:p>
            <a:r>
              <a:rPr lang="en-US" dirty="0" smtClean="0"/>
              <a:t>Allow </a:t>
            </a:r>
            <a:r>
              <a:rPr lang="en-US" b="1" dirty="0" smtClean="0"/>
              <a:t>status checks</a:t>
            </a:r>
          </a:p>
          <a:p>
            <a:r>
              <a:rPr lang="en-US" dirty="0" smtClean="0"/>
              <a:t>Provide </a:t>
            </a:r>
            <a:r>
              <a:rPr lang="en-US" b="1" dirty="0" smtClean="0"/>
              <a:t>proactive updates</a:t>
            </a:r>
          </a:p>
          <a:p>
            <a:r>
              <a:rPr lang="en-US" dirty="0" smtClean="0"/>
              <a:t>Allow them to </a:t>
            </a:r>
            <a:r>
              <a:rPr lang="en-US" b="1" dirty="0" smtClean="0"/>
              <a:t>accept the offer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3004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referral app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Salesforce.com has </a:t>
            </a:r>
            <a:r>
              <a:rPr lang="en-US" b="1" u="sng" dirty="0" smtClean="0"/>
              <a:t>a referral app</a:t>
            </a:r>
          </a:p>
          <a:p>
            <a:r>
              <a:rPr lang="en-US" dirty="0" smtClean="0"/>
              <a:t>Employees can track their referrals through their </a:t>
            </a:r>
            <a:r>
              <a:rPr lang="en-US" b="1" dirty="0" smtClean="0"/>
              <a:t>self-serve My Referrals app</a:t>
            </a:r>
          </a:p>
          <a:p>
            <a:r>
              <a:rPr lang="en-US" dirty="0" smtClean="0"/>
              <a:t>Employees can identify</a:t>
            </a:r>
            <a:r>
              <a:rPr lang="en-US" b="1" dirty="0" smtClean="0"/>
              <a:t> the recruiter and the hiring manager</a:t>
            </a:r>
            <a:endParaRPr lang="en-US" dirty="0" smtClean="0"/>
          </a:p>
          <a:p>
            <a:r>
              <a:rPr lang="en-US" dirty="0" smtClean="0"/>
              <a:t>And see </a:t>
            </a:r>
            <a:r>
              <a:rPr lang="en-US" b="1" dirty="0" smtClean="0"/>
              <a:t>the date they’ll get paid</a:t>
            </a:r>
            <a:r>
              <a:rPr lang="en-US" dirty="0" smtClean="0"/>
              <a:t> their bonus</a:t>
            </a:r>
          </a:p>
          <a:p>
            <a:r>
              <a:rPr lang="en-US" dirty="0"/>
              <a:t>We’re all about transparency and giving our referrals the </a:t>
            </a:r>
            <a:r>
              <a:rPr lang="en-US" b="1" dirty="0"/>
              <a:t>“white glove’ service”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F87533B5-B5FD-4305-936C-4825832362A1}" type="slidenum">
              <a:rPr lang="en-US" b="0" smtClean="0">
                <a:solidFill>
                  <a:srgbClr val="000000"/>
                </a:solidFill>
              </a:rPr>
              <a:pPr algn="l">
                <a:defRPr/>
              </a:pPr>
              <a:t>44</a:t>
            </a:fld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0" t="11393" r="4800" b="7551"/>
          <a:stretch/>
        </p:blipFill>
        <p:spPr>
          <a:xfrm>
            <a:off x="2514600" y="5638800"/>
            <a:ext cx="3175000" cy="10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45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#12</a:t>
            </a:r>
            <a:r>
              <a:rPr lang="en-US" i="1" dirty="0" smtClean="0"/>
              <a:t> –  Add a college referral component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College referrals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also work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lnSpc>
                <a:spcPts val="4900"/>
              </a:lnSpc>
              <a:spcBef>
                <a:spcPts val="0"/>
              </a:spcBef>
            </a:pPr>
            <a:r>
              <a:rPr lang="en-US" b="1" dirty="0" smtClean="0"/>
              <a:t>College students are extremely well connected</a:t>
            </a:r>
            <a:r>
              <a:rPr lang="en-US" dirty="0" smtClean="0"/>
              <a:t> within and between universities (high school also)</a:t>
            </a:r>
          </a:p>
          <a:p>
            <a:pPr lvl="0"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A reward as little as </a:t>
            </a:r>
            <a:r>
              <a:rPr lang="en-US" b="1" dirty="0" smtClean="0"/>
              <a:t>$25 might be enough</a:t>
            </a:r>
          </a:p>
          <a:p>
            <a:pPr lvl="0"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Ask </a:t>
            </a:r>
            <a:r>
              <a:rPr lang="en-US" b="1" dirty="0" smtClean="0"/>
              <a:t>new college hires and last year’s college hires</a:t>
            </a:r>
            <a:r>
              <a:rPr lang="en-US" dirty="0" smtClean="0"/>
              <a:t> for referrals</a:t>
            </a:r>
          </a:p>
          <a:p>
            <a:pPr lvl="0"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Referrals </a:t>
            </a:r>
            <a:r>
              <a:rPr lang="en-US" b="1" dirty="0" smtClean="0"/>
              <a:t>can be done remotely</a:t>
            </a:r>
          </a:p>
          <a:p>
            <a:pPr lvl="0"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Professors may have ethical restrictions </a:t>
            </a:r>
            <a:r>
              <a:rPr lang="en-US" b="1" dirty="0" smtClean="0"/>
              <a:t>but grad assistants and student association officers don’t</a:t>
            </a:r>
          </a:p>
        </p:txBody>
      </p:sp>
    </p:spTree>
    <p:extLst>
      <p:ext uri="{BB962C8B-B14F-4D97-AF65-F5344CB8AC3E}">
        <p14:creationId xmlns:p14="http://schemas.microsoft.com/office/powerpoint/2010/main" val="46534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1pPr>
            <a:lvl2pPr marL="685817" indent="-263776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2pPr>
            <a:lvl3pPr marL="1055103" indent="-211021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3pPr>
            <a:lvl4pPr marL="1477145" indent="-211021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4pPr>
            <a:lvl5pPr marL="1899186" indent="-211021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/>
            <a:fld id="{7A187EA2-C884-4E00-B7ED-14A3459D8485}" type="slidenum">
              <a:rPr lang="en-US" sz="1292" b="0">
                <a:solidFill>
                  <a:srgbClr val="000000"/>
                </a:solidFill>
                <a:latin typeface="Times New Roman" pitchFamily="18" charset="0"/>
              </a:rPr>
              <a:pPr algn="l" eaLnBrk="1" hangingPunct="1"/>
              <a:t>46</a:t>
            </a:fld>
            <a:endParaRPr lang="en-US" sz="1292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i="1" dirty="0">
                <a:solidFill>
                  <a:srgbClr val="FFFF66"/>
                </a:solidFill>
              </a:rPr>
              <a:t>Example</a:t>
            </a:r>
            <a:r>
              <a:rPr lang="en-US" i="1" dirty="0"/>
              <a:t> – College referrals </a:t>
            </a:r>
            <a:endParaRPr lang="en-US" sz="2031" dirty="0">
              <a:solidFill>
                <a:schemeClr val="tx1"/>
              </a:solidFill>
            </a:endParaRPr>
          </a:p>
        </p:txBody>
      </p:sp>
      <p:sp>
        <p:nvSpPr>
          <p:cNvPr id="163844" name="Text Box 3"/>
          <p:cNvSpPr txBox="1">
            <a:spLocks noChangeArrowheads="1"/>
          </p:cNvSpPr>
          <p:nvPr/>
        </p:nvSpPr>
        <p:spPr bwMode="auto">
          <a:xfrm>
            <a:off x="152400" y="1318846"/>
            <a:ext cx="8763000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6531" indent="-316531" algn="l" eaLnBrk="0" hangingPunct="0">
              <a:lnSpc>
                <a:spcPct val="4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  <a:p>
            <a:pPr marL="427903" indent="-427903" algn="l">
              <a:lnSpc>
                <a:spcPct val="110000"/>
              </a:lnSpc>
              <a:defRPr/>
            </a:pPr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  <a:p>
            <a:pPr algn="l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3200" b="0" dirty="0">
              <a:solidFill>
                <a:srgbClr val="000000"/>
              </a:solidFill>
              <a:ea typeface="MS PGothic" pitchFamily="34" charset="-128"/>
            </a:endParaRPr>
          </a:p>
          <a:p>
            <a:pPr algn="l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200" b="0" dirty="0">
                <a:solidFill>
                  <a:srgbClr val="000000"/>
                </a:solidFill>
                <a:ea typeface="MS PGothic" pitchFamily="34" charset="-128"/>
              </a:rPr>
              <a:t>Intuit offered a $50 award to students who referred someone that was </a:t>
            </a:r>
            <a:r>
              <a:rPr lang="en-US" sz="3200" b="0" dirty="0" smtClean="0">
                <a:solidFill>
                  <a:srgbClr val="000000"/>
                </a:solidFill>
                <a:ea typeface="MS PGothic" pitchFamily="34" charset="-128"/>
              </a:rPr>
              <a:t>hired and </a:t>
            </a:r>
            <a:r>
              <a:rPr lang="en-US" sz="3200" dirty="0">
                <a:solidFill>
                  <a:srgbClr val="000000"/>
                </a:solidFill>
                <a:ea typeface="MS PGothic" pitchFamily="34" charset="-128"/>
              </a:rPr>
              <a:t>over half of those referred were hired</a:t>
            </a:r>
          </a:p>
        </p:txBody>
      </p:sp>
      <p:pic>
        <p:nvPicPr>
          <p:cNvPr id="76805" name="Picture 2" descr="http://tbn2.google.com/images?q=tbn:7mVOZ_IuwuuRxM:http://www.nsacct.org/uploadedImages/profdev/convention/intuit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3962400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26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1pPr>
            <a:lvl2pPr marL="685817" indent="-263776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2pPr>
            <a:lvl3pPr marL="1055103" indent="-211021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3pPr>
            <a:lvl4pPr marL="1477145" indent="-211021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4pPr>
            <a:lvl5pPr marL="1899186" indent="-211021"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031">
                <a:solidFill>
                  <a:srgbClr val="072C6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/>
            <a:fld id="{0B11B972-B679-488B-A4E4-F16862B0E41C}" type="slidenum">
              <a:rPr lang="en-US" sz="1292" b="0">
                <a:solidFill>
                  <a:srgbClr val="000000"/>
                </a:solidFill>
                <a:latin typeface="Times New Roman" pitchFamily="18" charset="0"/>
              </a:rPr>
              <a:pPr algn="l" eaLnBrk="1" hangingPunct="1"/>
              <a:t>47</a:t>
            </a:fld>
            <a:endParaRPr lang="en-US" sz="1292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i="1" dirty="0">
                <a:solidFill>
                  <a:srgbClr val="FFFF66"/>
                </a:solidFill>
              </a:rPr>
              <a:t>Example</a:t>
            </a:r>
            <a:r>
              <a:rPr lang="en-US" i="1" dirty="0"/>
              <a:t> – </a:t>
            </a:r>
            <a:r>
              <a:rPr lang="en-US" i="1" dirty="0" smtClean="0"/>
              <a:t>College referrals </a:t>
            </a:r>
            <a:endParaRPr lang="en-US" sz="2031" dirty="0">
              <a:solidFill>
                <a:schemeClr val="tx1"/>
              </a:solidFill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52400" y="1318846"/>
            <a:ext cx="8763000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6531" indent="-316531" algn="l" eaLnBrk="0" hangingPunct="0">
              <a:lnSpc>
                <a:spcPct val="90000"/>
              </a:lnSpc>
              <a:defRPr/>
            </a:pPr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  <a:p>
            <a:pPr marL="316531" indent="-316531" algn="l" eaLnBrk="0" hangingPunct="0">
              <a:lnSpc>
                <a:spcPct val="90000"/>
              </a:lnSpc>
              <a:defRPr/>
            </a:pPr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  <a:p>
            <a:pPr marL="316531" indent="-316531" algn="l" eaLnBrk="0" hangingPunct="0">
              <a:lnSpc>
                <a:spcPct val="90000"/>
              </a:lnSpc>
              <a:defRPr/>
            </a:pPr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  <a:p>
            <a:pPr algn="l" eaLnBrk="0" hangingPunct="0">
              <a:defRPr/>
            </a:pPr>
            <a:r>
              <a:rPr lang="en-US" sz="3200" b="0" dirty="0" smtClean="0">
                <a:solidFill>
                  <a:srgbClr val="000000"/>
                </a:solidFill>
                <a:ea typeface="MS PGothic" pitchFamily="34" charset="-128"/>
              </a:rPr>
              <a:t>Endeca gave </a:t>
            </a:r>
            <a:r>
              <a:rPr lang="en-US" sz="3200" b="0" dirty="0">
                <a:solidFill>
                  <a:srgbClr val="000000"/>
                </a:solidFill>
                <a:ea typeface="MS PGothic" pitchFamily="34" charset="-128"/>
              </a:rPr>
              <a:t>a</a:t>
            </a:r>
            <a:r>
              <a:rPr lang="en-US" sz="3200" dirty="0">
                <a:solidFill>
                  <a:srgbClr val="000000"/>
                </a:solidFill>
                <a:ea typeface="MS PGothic" pitchFamily="34" charset="-128"/>
              </a:rPr>
              <a:t> flat screen TV </a:t>
            </a:r>
            <a:r>
              <a:rPr lang="en-US" sz="3200" b="0" dirty="0">
                <a:solidFill>
                  <a:srgbClr val="000000"/>
                </a:solidFill>
                <a:ea typeface="MS PGothic" pitchFamily="34" charset="-128"/>
              </a:rPr>
              <a:t>as a referral bonus for college students referring a friend from Harvard, MIT etc. that </a:t>
            </a:r>
            <a:r>
              <a:rPr lang="en-US" sz="3200" b="0" dirty="0" smtClean="0">
                <a:solidFill>
                  <a:srgbClr val="000000"/>
                </a:solidFill>
                <a:ea typeface="MS PGothic" pitchFamily="34" charset="-128"/>
              </a:rPr>
              <a:t>was </a:t>
            </a:r>
            <a:r>
              <a:rPr lang="en-US" sz="3200" b="0" dirty="0">
                <a:solidFill>
                  <a:srgbClr val="000000"/>
                </a:solidFill>
                <a:ea typeface="MS PGothic" pitchFamily="34" charset="-128"/>
              </a:rPr>
              <a:t>hired</a:t>
            </a:r>
          </a:p>
          <a:p>
            <a:pPr algn="l" eaLnBrk="0" hangingPunct="0">
              <a:buFont typeface="Wingdings" pitchFamily="2" charset="2"/>
              <a:buNone/>
              <a:defRPr/>
            </a:pPr>
            <a:endParaRPr lang="en-US" sz="2954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4517" name="Picture 4" descr="endeca_R_4x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48508"/>
            <a:ext cx="4419600" cy="11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http://tbn1.google.com/images?q=tbn:rR1ltsP5WMRSlM:http://g-ec2.images-amazon.com/images/I/31GZ%2Bg05DTL._AA28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14285"/>
          <a:stretch>
            <a:fillRect/>
          </a:stretch>
        </p:blipFill>
        <p:spPr bwMode="auto">
          <a:xfrm>
            <a:off x="2514600" y="4132385"/>
            <a:ext cx="4267200" cy="22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34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48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#13</a:t>
            </a:r>
            <a:r>
              <a:rPr lang="en-US" i="1" dirty="0" smtClean="0"/>
              <a:t> –  Periodically re-energize your ERP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Shuffle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advertising and marketing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materials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Even the best ERP’s </a:t>
            </a:r>
            <a:r>
              <a:rPr lang="en-US" b="1" dirty="0" smtClean="0"/>
              <a:t>suffer reduced effectiveness between 6 and 18 months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Periodically </a:t>
            </a:r>
            <a:r>
              <a:rPr lang="en-US" b="1" dirty="0" smtClean="0"/>
              <a:t>shuffle your rewards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Periodically </a:t>
            </a:r>
            <a:r>
              <a:rPr lang="en-US" b="1" dirty="0" smtClean="0"/>
              <a:t>redesign referral alerts and messaging </a:t>
            </a:r>
            <a:r>
              <a:rPr lang="en-US" dirty="0" smtClean="0"/>
              <a:t>so they appear fresh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Periodically </a:t>
            </a:r>
            <a:r>
              <a:rPr lang="en-US" b="1" dirty="0" smtClean="0"/>
              <a:t>benchmark your competitors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Periodically</a:t>
            </a:r>
            <a:r>
              <a:rPr lang="en-US" b="1" dirty="0" smtClean="0"/>
              <a:t> review new referral technology and vendor offerings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917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49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#14</a:t>
            </a:r>
            <a:r>
              <a:rPr lang="en-US" i="1" dirty="0" smtClean="0"/>
              <a:t> – Avoid ERP program killers   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Avoid ERP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program killers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1313" indent="-341313" eaLnBrk="1" hangingPunct="1">
              <a:lnSpc>
                <a:spcPts val="4300"/>
              </a:lnSpc>
              <a:spcBef>
                <a:spcPts val="0"/>
              </a:spcBef>
              <a:buFont typeface="+mj-lt"/>
              <a:buAutoNum type="arabicPeriod"/>
              <a:tabLst>
                <a:tab pos="404813" algn="l"/>
              </a:tabLst>
            </a:pPr>
            <a:r>
              <a:rPr lang="en-US" dirty="0"/>
              <a:t>Do not allow executives to win the argument</a:t>
            </a:r>
            <a:r>
              <a:rPr lang="en-US" b="1" dirty="0"/>
              <a:t> </a:t>
            </a:r>
            <a:r>
              <a:rPr lang="en-US" dirty="0"/>
              <a:t>that</a:t>
            </a:r>
            <a:r>
              <a:rPr lang="en-US" sz="2800" b="1" dirty="0"/>
              <a:t>…</a:t>
            </a:r>
            <a:r>
              <a:rPr lang="en-US" b="1" dirty="0"/>
              <a:t> you don’t need a formal ERP program and a marketing effort… </a:t>
            </a:r>
            <a:r>
              <a:rPr lang="en-US" dirty="0"/>
              <a:t>because “it’s part of their job”</a:t>
            </a:r>
          </a:p>
          <a:p>
            <a:pPr marL="341313" indent="-341313" eaLnBrk="1" hangingPunct="1">
              <a:lnSpc>
                <a:spcPts val="4300"/>
              </a:lnSpc>
              <a:spcBef>
                <a:spcPts val="0"/>
              </a:spcBef>
              <a:buFont typeface="+mj-lt"/>
              <a:buAutoNum type="arabicPeriod"/>
              <a:tabLst>
                <a:tab pos="404813" algn="l"/>
              </a:tabLst>
            </a:pPr>
            <a:r>
              <a:rPr lang="en-US" altLang="en-US" b="1" dirty="0"/>
              <a:t>A slow response</a:t>
            </a:r>
            <a:r>
              <a:rPr lang="en-US" altLang="en-US" dirty="0"/>
              <a:t> to submitted referrals is the #1 factor that decreases referrals</a:t>
            </a:r>
          </a:p>
          <a:p>
            <a:pPr marL="341313" indent="-341313" eaLnBrk="1" hangingPunct="1">
              <a:lnSpc>
                <a:spcPts val="4300"/>
              </a:lnSpc>
              <a:spcBef>
                <a:spcPts val="0"/>
              </a:spcBef>
              <a:buFont typeface="+mj-lt"/>
              <a:buAutoNum type="arabicPeriod"/>
              <a:tabLst>
                <a:tab pos="404813" algn="l"/>
              </a:tabLst>
            </a:pPr>
            <a:r>
              <a:rPr lang="en-US" b="1" dirty="0"/>
              <a:t>Do not withhold rewards </a:t>
            </a:r>
            <a:r>
              <a:rPr lang="en-US" dirty="0"/>
              <a:t>until the probationary period is over </a:t>
            </a:r>
            <a:r>
              <a:rPr lang="en-US" sz="2400" dirty="0"/>
              <a:t>(consider </a:t>
            </a:r>
            <a:r>
              <a:rPr lang="en-US" sz="2400" dirty="0" smtClean="0"/>
              <a:t>instead an </a:t>
            </a:r>
            <a:r>
              <a:rPr lang="en-US" sz="2400" dirty="0"/>
              <a:t>added bonus if they stay)</a:t>
            </a:r>
            <a:endParaRPr lang="en-US" dirty="0"/>
          </a:p>
          <a:p>
            <a:pPr marL="341313" indent="-341313" eaLnBrk="1" hangingPunct="1">
              <a:lnSpc>
                <a:spcPts val="4300"/>
              </a:lnSpc>
              <a:spcBef>
                <a:spcPts val="0"/>
              </a:spcBef>
              <a:buFont typeface="+mj-lt"/>
              <a:buAutoNum type="arabicPeriod"/>
              <a:tabLst>
                <a:tab pos="404813" algn="l"/>
              </a:tabLst>
            </a:pPr>
            <a:r>
              <a:rPr lang="en-US" dirty="0"/>
              <a:t>Avoid </a:t>
            </a:r>
            <a:r>
              <a:rPr lang="en-US" b="1" dirty="0"/>
              <a:t>sending employee referrals to apply</a:t>
            </a:r>
            <a:r>
              <a:rPr lang="en-US" dirty="0"/>
              <a:t> on your standard </a:t>
            </a:r>
            <a:r>
              <a:rPr lang="en-US" b="1" dirty="0"/>
              <a:t>corporate careers website</a:t>
            </a:r>
            <a:r>
              <a:rPr lang="en-US" dirty="0"/>
              <a:t> </a:t>
            </a:r>
            <a:r>
              <a:rPr lang="en-US" sz="2400" dirty="0"/>
              <a:t> (not tagged</a:t>
            </a:r>
            <a:r>
              <a:rPr lang="en-US" sz="2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12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6CE8E9-209C-4EDA-9BA1-E23E7D5A55D2}" type="slidenum">
              <a:rPr lang="en-US" sz="16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 Crowdsourcing for a CEO to get </a:t>
            </a:r>
            <a:r>
              <a:rPr lang="en-US" u="sng" dirty="0" smtClean="0">
                <a:cs typeface="Times New Roman" pitchFamily="18" charset="0"/>
              </a:rPr>
              <a:t>$100,000</a:t>
            </a:r>
            <a:endParaRPr lang="en-US" u="sng" dirty="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26627" name="Picture 3" descr="http://www.insidefacebook.com/wp-content/uploads/2011/02/sh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54063"/>
            <a:ext cx="619126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30881" t="11067" r="31363" b="62899"/>
          <a:stretch/>
        </p:blipFill>
        <p:spPr bwMode="auto">
          <a:xfrm>
            <a:off x="228600" y="1066801"/>
            <a:ext cx="89154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75364"/>
          <a:stretch/>
        </p:blipFill>
        <p:spPr>
          <a:xfrm>
            <a:off x="115438" y="3886200"/>
            <a:ext cx="891312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50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b="1" i="1" dirty="0" smtClean="0"/>
              <a:t>Identify and avoid additional potential problems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486400"/>
          </a:xfrm>
        </p:spPr>
        <p:txBody>
          <a:bodyPr/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b="1" dirty="0" smtClean="0"/>
              <a:t>Additional common referral </a:t>
            </a:r>
            <a:r>
              <a:rPr lang="en-US" b="1" u="sng" dirty="0" smtClean="0"/>
              <a:t>problems</a:t>
            </a:r>
            <a:r>
              <a:rPr lang="en-US" b="1" dirty="0" smtClean="0"/>
              <a:t> to avoid</a:t>
            </a:r>
            <a:endParaRPr lang="en-US" b="1" u="sng" dirty="0" smtClean="0"/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Not “</a:t>
            </a:r>
            <a:r>
              <a:rPr lang="en-US" altLang="en-US" b="1" dirty="0" smtClean="0">
                <a:cs typeface="Times New Roman" panose="02020603050405020304" pitchFamily="18" charset="0"/>
              </a:rPr>
              <a:t>tagging referrals</a:t>
            </a:r>
            <a:r>
              <a:rPr lang="en-US" altLang="en-US" dirty="0" smtClean="0">
                <a:cs typeface="Times New Roman" panose="02020603050405020304" pitchFamily="18" charset="0"/>
              </a:rPr>
              <a:t>” so that they are easy to find and to prove your quality of hire</a:t>
            </a:r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The application process is </a:t>
            </a:r>
            <a:r>
              <a:rPr lang="en-US" altLang="en-US" b="1" dirty="0" smtClean="0">
                <a:cs typeface="Times New Roman" panose="02020603050405020304" pitchFamily="18" charset="0"/>
              </a:rPr>
              <a:t>too time-consuming</a:t>
            </a:r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Not discouraging “</a:t>
            </a:r>
            <a:r>
              <a:rPr lang="en-US" altLang="en-US" b="1" dirty="0" smtClean="0">
                <a:cs typeface="Times New Roman" panose="02020603050405020304" pitchFamily="18" charset="0"/>
              </a:rPr>
              <a:t>they found me</a:t>
            </a:r>
            <a:r>
              <a:rPr lang="en-US" altLang="en-US" dirty="0" smtClean="0">
                <a:cs typeface="Times New Roman" panose="02020603050405020304" pitchFamily="18" charset="0"/>
              </a:rPr>
              <a:t>” referrals</a:t>
            </a:r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Recruiters sabotaging </a:t>
            </a:r>
            <a:r>
              <a:rPr lang="en-US" altLang="en-US" dirty="0">
                <a:cs typeface="Times New Roman" panose="02020603050405020304" pitchFamily="18" charset="0"/>
              </a:rPr>
              <a:t>referrals</a:t>
            </a:r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Not giving the best </a:t>
            </a:r>
            <a:r>
              <a:rPr lang="en-US" altLang="en-US" b="1" dirty="0" smtClean="0">
                <a:cs typeface="Times New Roman" panose="02020603050405020304" pitchFamily="18" charset="0"/>
              </a:rPr>
              <a:t>an expedited hiring process</a:t>
            </a:r>
          </a:p>
          <a:p>
            <a:pPr>
              <a:lnSpc>
                <a:spcPts val="5200"/>
              </a:lnSpc>
              <a:spcBef>
                <a:spcPts val="0"/>
              </a:spcBef>
            </a:pPr>
            <a:r>
              <a:rPr lang="en-US" altLang="en-US" dirty="0" smtClean="0">
                <a:cs typeface="Times New Roman" panose="02020603050405020304" pitchFamily="18" charset="0"/>
              </a:rPr>
              <a:t>Not measuring the </a:t>
            </a:r>
            <a:r>
              <a:rPr lang="en-US" altLang="en-US" b="1" dirty="0" smtClean="0">
                <a:cs typeface="Times New Roman" panose="02020603050405020304" pitchFamily="18" charset="0"/>
              </a:rPr>
              <a:t>quality of each referral and reporting it</a:t>
            </a:r>
            <a:r>
              <a:rPr lang="en-US" altLang="en-US" dirty="0" smtClean="0">
                <a:cs typeface="Times New Roman" panose="02020603050405020304" pitchFamily="18" charset="0"/>
              </a:rPr>
              <a:t> back to the employee / manager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4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51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#15</a:t>
            </a:r>
            <a:r>
              <a:rPr lang="en-US" i="1" dirty="0" smtClean="0"/>
              <a:t> –  Focus on high-impact sub-programs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Focus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 the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best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ERP sub-programs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Use data </a:t>
            </a:r>
            <a:r>
              <a:rPr lang="en-US" b="1" dirty="0" smtClean="0"/>
              <a:t>to determine which referral subprograms produce the highest quality and </a:t>
            </a:r>
            <a:r>
              <a:rPr lang="en-US" dirty="0" smtClean="0"/>
              <a:t>volume of hires</a:t>
            </a:r>
          </a:p>
          <a:p>
            <a:endParaRPr lang="en-US" dirty="0" smtClean="0"/>
          </a:p>
          <a:p>
            <a:r>
              <a:rPr lang="en-US" dirty="0" smtClean="0"/>
              <a:t>Consider these…</a:t>
            </a:r>
          </a:p>
        </p:txBody>
      </p:sp>
    </p:spTree>
    <p:extLst>
      <p:ext uri="{BB962C8B-B14F-4D97-AF65-F5344CB8AC3E}">
        <p14:creationId xmlns:p14="http://schemas.microsoft.com/office/powerpoint/2010/main" val="1383399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8E64BB-1E20-4FEC-A7C4-9DF0F6766C02}" type="slidenum">
              <a:rPr lang="en-US" sz="1400" b="0" smtClean="0">
                <a:solidFill>
                  <a:srgbClr val="000000"/>
                </a:solidFill>
              </a:rPr>
              <a:pPr eaLnBrk="1" hangingPunct="1"/>
              <a:t>52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33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66"/>
                </a:solidFill>
              </a:rPr>
              <a:t>Example </a:t>
            </a:r>
            <a:r>
              <a:rPr lang="en-US" b="1" i="1" dirty="0" smtClean="0"/>
              <a:t>– Effective subprograms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  <a:noFill/>
        </p:spPr>
        <p:txBody>
          <a:bodyPr/>
          <a:lstStyle/>
          <a:p>
            <a:pPr marL="403225" indent="-4032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Reach out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job references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for referrals</a:t>
            </a:r>
          </a:p>
          <a:p>
            <a:pPr marL="403225" indent="-403225" eaLnBrk="1" hangingPunct="1">
              <a:lnSpc>
                <a:spcPct val="170000"/>
              </a:lnSpc>
            </a:pPr>
            <a:r>
              <a:rPr lang="en-US" dirty="0" smtClean="0"/>
              <a:t>Identify top performing hires from last year</a:t>
            </a:r>
          </a:p>
          <a:p>
            <a:pPr marL="403225" indent="-403225" eaLnBrk="1" hangingPunct="1">
              <a:lnSpc>
                <a:spcPct val="170000"/>
              </a:lnSpc>
            </a:pPr>
            <a:r>
              <a:rPr lang="en-US" dirty="0" smtClean="0"/>
              <a:t>Call their references that said accurate things</a:t>
            </a:r>
          </a:p>
          <a:p>
            <a:pPr marL="403225" indent="-403225" eaLnBrk="1" hangingPunct="1">
              <a:lnSpc>
                <a:spcPct val="170000"/>
              </a:lnSpc>
            </a:pPr>
            <a:r>
              <a:rPr lang="en-US" dirty="0" smtClean="0"/>
              <a:t>Thank them</a:t>
            </a:r>
          </a:p>
          <a:p>
            <a:pPr marL="403225" indent="-403225" eaLnBrk="1" hangingPunct="1">
              <a:lnSpc>
                <a:spcPct val="170000"/>
              </a:lnSpc>
            </a:pPr>
            <a:r>
              <a:rPr lang="en-US" dirty="0" smtClean="0"/>
              <a:t>Ask them </a:t>
            </a:r>
            <a:r>
              <a:rPr lang="en-US" b="1" dirty="0" smtClean="0"/>
              <a:t>“Do you know anyone else as good?”</a:t>
            </a:r>
          </a:p>
          <a:p>
            <a:pPr marL="403225" indent="-403225" eaLnBrk="1" hangingPunct="1">
              <a:lnSpc>
                <a:spcPct val="170000"/>
              </a:lnSpc>
            </a:pPr>
            <a:r>
              <a:rPr lang="en-US" dirty="0" smtClean="0"/>
              <a:t>Ask them to be a </a:t>
            </a:r>
            <a:r>
              <a:rPr lang="en-US" b="1" dirty="0" smtClean="0"/>
              <a:t>future reference source</a:t>
            </a:r>
          </a:p>
        </p:txBody>
      </p:sp>
    </p:spTree>
    <p:extLst>
      <p:ext uri="{BB962C8B-B14F-4D97-AF65-F5344CB8AC3E}">
        <p14:creationId xmlns:p14="http://schemas.microsoft.com/office/powerpoint/2010/main" val="11009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D9538D-4EEB-4705-85DB-E70380EFD323}" type="slidenum">
              <a:rPr lang="en-US" sz="1400" b="0" smtClean="0">
                <a:solidFill>
                  <a:srgbClr val="000000"/>
                </a:solidFill>
              </a:rPr>
              <a:pPr eaLnBrk="1" hangingPunct="1"/>
              <a:t>53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33400"/>
          </a:xfrm>
        </p:spPr>
        <p:txBody>
          <a:bodyPr/>
          <a:lstStyle/>
          <a:p>
            <a:pPr eaLnBrk="1" hangingPunct="1"/>
            <a:r>
              <a:rPr lang="en-US" b="1" i="1" dirty="0">
                <a:solidFill>
                  <a:srgbClr val="FFFF66"/>
                </a:solidFill>
              </a:rPr>
              <a:t>Example </a:t>
            </a:r>
            <a:r>
              <a:rPr lang="en-US" b="1" i="1" dirty="0"/>
              <a:t>– Effective subprograms</a:t>
            </a:r>
            <a:endParaRPr lang="en-US" b="1" dirty="0" smtClean="0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65019" cy="5486400"/>
          </a:xfrm>
          <a:noFill/>
        </p:spPr>
        <p:txBody>
          <a:bodyPr/>
          <a:lstStyle/>
          <a:p>
            <a:pPr marL="403225" indent="-403225"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Assigned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boomerang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referrals</a:t>
            </a:r>
          </a:p>
          <a:p>
            <a:pPr marL="0" indent="0" eaLnBrk="1" hangingPunct="1">
              <a:lnSpc>
                <a:spcPts val="3200"/>
              </a:lnSpc>
              <a:buNone/>
            </a:pPr>
            <a:r>
              <a:rPr lang="en-US" dirty="0" smtClean="0"/>
              <a:t>Utilize your corporate alumni group to</a:t>
            </a:r>
            <a:r>
              <a:rPr lang="en-US" b="1" dirty="0" smtClean="0"/>
              <a:t>…  identify top-performing alumni that work in high need areas </a:t>
            </a:r>
            <a:r>
              <a:rPr lang="en-US" dirty="0" smtClean="0"/>
              <a:t>and</a:t>
            </a:r>
            <a:r>
              <a:rPr lang="en-US" b="1" dirty="0" smtClean="0"/>
              <a:t> assign an employee to them </a:t>
            </a:r>
            <a:r>
              <a:rPr lang="en-US" sz="2000" dirty="0" smtClean="0"/>
              <a:t>(DaVita 16%)</a:t>
            </a:r>
          </a:p>
          <a:p>
            <a:pPr marL="403225" indent="-403225" eaLnBrk="1" hangingPunct="1">
              <a:lnSpc>
                <a:spcPts val="4500"/>
              </a:lnSpc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35130" r="19257" b="11184"/>
          <a:stretch/>
        </p:blipFill>
        <p:spPr bwMode="auto">
          <a:xfrm>
            <a:off x="152400" y="2743201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9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b="0" smtClean="0">
                <a:solidFill>
                  <a:srgbClr val="000000"/>
                </a:solidFill>
              </a:rPr>
              <a:pPr algn="l" eaLnBrk="1" hangingPunct="1"/>
              <a:t>54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rgbClr val="FFFF66"/>
                </a:solidFill>
              </a:rPr>
              <a:t>Example </a:t>
            </a:r>
            <a:r>
              <a:rPr lang="en-US" i="1" dirty="0"/>
              <a:t>– Effective subprograms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8924924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just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“a name”</a:t>
            </a:r>
          </a:p>
          <a:p>
            <a:r>
              <a:rPr lang="en-US" b="1" dirty="0" smtClean="0"/>
              <a:t>Pay  </a:t>
            </a:r>
            <a:r>
              <a:rPr lang="en-US" b="1" dirty="0"/>
              <a:t>$</a:t>
            </a:r>
            <a:r>
              <a:rPr lang="en-US" b="1" dirty="0" smtClean="0"/>
              <a:t>100…</a:t>
            </a:r>
            <a:r>
              <a:rPr lang="en-US" dirty="0" smtClean="0"/>
              <a:t> </a:t>
            </a:r>
            <a:r>
              <a:rPr lang="en-US" b="1" dirty="0" smtClean="0"/>
              <a:t>just for names in key jobs… even if they are not hired</a:t>
            </a:r>
            <a:r>
              <a:rPr lang="en-US" dirty="0" smtClean="0"/>
              <a:t> </a:t>
            </a:r>
            <a:r>
              <a:rPr lang="en-US" sz="2800" dirty="0" smtClean="0"/>
              <a:t>(Must provide contact information, they must be </a:t>
            </a:r>
            <a:r>
              <a:rPr lang="en-US" sz="2800" dirty="0"/>
              <a:t>someone working in the </a:t>
            </a:r>
            <a:r>
              <a:rPr lang="en-US" sz="2800" dirty="0" smtClean="0"/>
              <a:t>field and be interested in a new job)</a:t>
            </a:r>
            <a:endParaRPr lang="en-US" dirty="0"/>
          </a:p>
          <a:p>
            <a:r>
              <a:rPr lang="en-US" b="1" dirty="0" smtClean="0"/>
              <a:t>25% of the names result in a hire </a:t>
            </a:r>
            <a:r>
              <a:rPr lang="en-US" dirty="0" smtClean="0"/>
              <a:t>(Children’s </a:t>
            </a:r>
            <a:r>
              <a:rPr lang="en-US" dirty="0"/>
              <a:t>hospital in </a:t>
            </a:r>
            <a:r>
              <a:rPr lang="en-US" dirty="0" smtClean="0"/>
              <a:t>Dallas)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7" name="Picture 6" descr="http://www.ere.net/wp-content/uploads/2011/07/Screen-shot-2011-07-27-at-12.34.27-PM-250x16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9"/>
          <a:stretch/>
        </p:blipFill>
        <p:spPr bwMode="auto">
          <a:xfrm>
            <a:off x="1405188" y="4788408"/>
            <a:ext cx="6476999" cy="1764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80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950504"/>
            <a:ext cx="8953500" cy="4394201"/>
          </a:xfrm>
        </p:spPr>
        <p:txBody>
          <a:bodyPr>
            <a:noAutofit/>
          </a:bodyPr>
          <a:lstStyle/>
          <a:p>
            <a:pPr algn="l"/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 the fee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quality of hire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Ambassadors (recruiters)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rides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their competitor Lyft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their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recruiting pitch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referral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is $250, which doubles to $500 for a Lyft driver and $1000 for a Lyft mentor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works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can’t successfully recruit drivers without talking to them”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better yet, recruiting drivers in their very own car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28600"/>
            <a:ext cx="6016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i="1" dirty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FF66"/>
                </a:solidFill>
              </a:rPr>
              <a:t>Example </a:t>
            </a:r>
            <a:r>
              <a:rPr lang="en-US" sz="3200" i="1" dirty="0">
                <a:solidFill>
                  <a:schemeClr val="bg1"/>
                </a:solidFill>
              </a:rPr>
              <a:t>– Effective subprograms</a:t>
            </a:r>
            <a:endParaRPr lang="en-US" sz="32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9642073E-9C6C-49E3-BF8A-F4D6F3E1B529}" type="slidenum">
              <a:rPr lang="en-US" b="0" smtClean="0">
                <a:solidFill>
                  <a:srgbClr val="000000"/>
                </a:solidFill>
              </a:rPr>
              <a:pPr algn="l">
                <a:defRPr/>
              </a:pPr>
              <a:t>55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66"/>
                </a:solidFill>
              </a:rPr>
              <a:t>Example </a:t>
            </a:r>
            <a:r>
              <a:rPr lang="en-US" sz="3200" i="1" dirty="0">
                <a:solidFill>
                  <a:schemeClr val="bg1"/>
                </a:solidFill>
              </a:rPr>
              <a:t>– Effective subprograms</a:t>
            </a:r>
            <a:endParaRPr lang="en-US" sz="32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351BCF3-23B2-4AD6-8927-DCE2B6AC34BE}" type="slidenum">
              <a:rPr lang="en-US" b="0" smtClean="0">
                <a:solidFill>
                  <a:srgbClr val="000000"/>
                </a:solidFill>
              </a:rPr>
              <a:pPr algn="l">
                <a:defRPr/>
              </a:pPr>
              <a:t>56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1235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1235" y="555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66843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u="sng" dirty="0">
                <a:solidFill>
                  <a:srgbClr val="000000"/>
                </a:solidFill>
              </a:rPr>
              <a:t>THE CENTERS</a:t>
            </a:r>
            <a:r>
              <a:rPr lang="en-US" sz="3200" b="0" dirty="0">
                <a:solidFill>
                  <a:srgbClr val="000000"/>
                </a:solidFill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</a:rPr>
              <a:t>health group uses </a:t>
            </a:r>
            <a:r>
              <a:rPr lang="en-US" sz="3200" u="sng" dirty="0" smtClean="0">
                <a:solidFill>
                  <a:srgbClr val="000000"/>
                </a:solidFill>
              </a:rPr>
              <a:t>gamification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 smtClean="0">
                <a:solidFill>
                  <a:srgbClr val="000000"/>
                </a:solidFill>
              </a:rPr>
              <a:t>It’s </a:t>
            </a:r>
            <a:r>
              <a:rPr lang="en-US" sz="3200" b="0" dirty="0">
                <a:solidFill>
                  <a:srgbClr val="000000"/>
                </a:solidFill>
              </a:rPr>
              <a:t>Gravity App is a gamification tool </a:t>
            </a:r>
            <a:r>
              <a:rPr lang="en-US" sz="3200" b="0" dirty="0" smtClean="0">
                <a:solidFill>
                  <a:srgbClr val="000000"/>
                </a:solidFill>
              </a:rPr>
              <a:t>designed </a:t>
            </a:r>
            <a:r>
              <a:rPr lang="en-US" sz="3200" b="0" dirty="0">
                <a:solidFill>
                  <a:srgbClr val="000000"/>
                </a:solidFill>
              </a:rPr>
              <a:t>to encourage employee referrals </a:t>
            </a:r>
            <a:endParaRPr lang="en-US" sz="3200" b="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Employees </a:t>
            </a:r>
            <a:r>
              <a:rPr lang="en-US" sz="3200" dirty="0">
                <a:solidFill>
                  <a:srgbClr val="000000"/>
                </a:solidFill>
              </a:rPr>
              <a:t>are awarded points for the most referrals</a:t>
            </a:r>
            <a:r>
              <a:rPr lang="en-US" sz="3200" b="0" dirty="0">
                <a:solidFill>
                  <a:srgbClr val="000000"/>
                </a:solidFill>
              </a:rPr>
              <a:t> and receive gift cards and other </a:t>
            </a:r>
            <a:r>
              <a:rPr lang="en-US" sz="3200" b="0" dirty="0" smtClean="0">
                <a:solidFill>
                  <a:srgbClr val="000000"/>
                </a:solidFill>
              </a:rPr>
              <a:t>incentives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0" dirty="0" smtClean="0">
                <a:solidFill>
                  <a:srgbClr val="000000"/>
                </a:solidFill>
              </a:rPr>
              <a:t>Each </a:t>
            </a:r>
            <a:r>
              <a:rPr lang="en-US" sz="3200" b="0" dirty="0">
                <a:solidFill>
                  <a:srgbClr val="000000"/>
                </a:solidFill>
              </a:rPr>
              <a:t>month the slate is cleaned and the game starts over again which gives employees a greater chance to win if they choose to </a:t>
            </a:r>
            <a:r>
              <a:rPr lang="en-US" sz="3200" b="0" dirty="0" smtClean="0">
                <a:solidFill>
                  <a:srgbClr val="000000"/>
                </a:solidFill>
              </a:rPr>
              <a:t>participate</a:t>
            </a:r>
            <a:r>
              <a:rPr lang="en-US" sz="3200" b="0" dirty="0">
                <a:solidFill>
                  <a:srgbClr val="000000"/>
                </a:solidFill>
              </a:rPr>
              <a:t>   </a:t>
            </a:r>
          </a:p>
          <a:p>
            <a:pPr algn="l"/>
            <a:endParaRPr lang="en-US" sz="2000" b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b="15163"/>
          <a:stretch/>
        </p:blipFill>
        <p:spPr>
          <a:xfrm>
            <a:off x="2800350" y="5715000"/>
            <a:ext cx="3619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311479-2C92-48E8-9227-A7136CCF2500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i="1" u="sng" dirty="0" smtClean="0"/>
              <a:t>Benchmark firms</a:t>
            </a:r>
            <a:r>
              <a:rPr lang="en-US" i="1" dirty="0" smtClean="0"/>
              <a:t> that you can learn from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867400"/>
          </a:xfrm>
        </p:spPr>
        <p:txBody>
          <a:bodyPr/>
          <a:lstStyle/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Google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Facebook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ThoughtSpot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Deloitte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Ernst &amp; Young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Edward Jones 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Accenture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DaVita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Aricent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Children’s Hospital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Jobvite</a:t>
            </a:r>
          </a:p>
          <a:p>
            <a:pPr marL="228600" indent="0" eaLnBrk="1" hangingPunct="1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Accolo</a:t>
            </a:r>
          </a:p>
          <a:p>
            <a:pPr marL="22860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CACI International</a:t>
            </a:r>
          </a:p>
          <a:p>
            <a:pPr marL="228600" indent="0">
              <a:lnSpc>
                <a:spcPts val="32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Acumen Solutions </a:t>
            </a:r>
          </a:p>
          <a:p>
            <a:pPr marL="400050" indent="-400050" eaLnBrk="1" hangingPunct="1">
              <a:lnSpc>
                <a:spcPct val="200000"/>
              </a:lnSpc>
              <a:defRPr/>
            </a:pPr>
            <a:endParaRPr lang="en-US" sz="2800" dirty="0" smtClean="0"/>
          </a:p>
          <a:p>
            <a:pPr marL="400050" indent="-400050" eaLnBrk="1" hangingPunct="1">
              <a:lnSpc>
                <a:spcPct val="200000"/>
              </a:lnSpc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692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6576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1"/>
                </a:solidFill>
              </a:rPr>
              <a:t>Any final questions 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6248400"/>
            <a:ext cx="2819400" cy="457200"/>
          </a:xfrm>
        </p:spPr>
        <p:txBody>
          <a:bodyPr/>
          <a:lstStyle/>
          <a:p>
            <a:pPr algn="ctr"/>
            <a:r>
              <a:rPr lang="en-US" sz="2400" dirty="0" smtClean="0"/>
              <a:t> JohnS@sfsu.edu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7526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rgbClr val="FFFFFF"/>
                </a:solidFill>
                <a:cs typeface="Arial" pitchFamily="34" charset="0"/>
              </a:rPr>
              <a:t>Did I provide you with the action steps that you will need to raise your ERP program to the next level?</a:t>
            </a:r>
          </a:p>
          <a:p>
            <a:endParaRPr lang="en-US" sz="3200" b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sng" dirty="0" smtClean="0">
                <a:solidFill>
                  <a:srgbClr val="FFFFFF"/>
                </a:solidFill>
                <a:cs typeface="Arial" pitchFamily="34" charset="0"/>
              </a:rPr>
              <a:t>www.drjohnsullivan.com</a:t>
            </a:r>
            <a:endParaRPr lang="en-US" sz="2800" b="0" u="sng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400" b="1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391964" y="626548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3200" dirty="0" smtClean="0">
                <a:solidFill>
                  <a:srgbClr val="FFFF66"/>
                </a:solidFill>
              </a:rPr>
              <a:t>Now let’s look at the 15 action steps</a:t>
            </a:r>
            <a:endParaRPr lang="en-US" sz="3200" dirty="0">
              <a:solidFill>
                <a:srgbClr val="FFFF66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3200" b="0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300" y="1030952"/>
            <a:ext cx="7353300" cy="583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l">
              <a:lnSpc>
                <a:spcPts val="5300"/>
              </a:lnSpc>
              <a:buFont typeface="+mj-lt"/>
              <a:buAutoNum type="arabicPeriod"/>
            </a:pPr>
            <a:r>
              <a:rPr lang="en-US" sz="3200" b="0" dirty="0" smtClean="0">
                <a:solidFill>
                  <a:srgbClr val="FFFFFF"/>
                </a:solidFill>
              </a:rPr>
              <a:t>Volume &gt; 50% of all hires</a:t>
            </a:r>
          </a:p>
          <a:p>
            <a:pPr marL="400050" indent="-400050" algn="l">
              <a:lnSpc>
                <a:spcPts val="5300"/>
              </a:lnSpc>
              <a:buFont typeface="+mj-lt"/>
              <a:buAutoNum type="arabicPeriod"/>
            </a:pPr>
            <a:r>
              <a:rPr lang="en-US" sz="3200" b="0" dirty="0" smtClean="0">
                <a:solidFill>
                  <a:srgbClr val="FFFFFF"/>
                </a:solidFill>
              </a:rPr>
              <a:t>ERP produces highest quality hires</a:t>
            </a:r>
          </a:p>
          <a:p>
            <a:pPr marL="400050" indent="-400050" algn="l">
              <a:lnSpc>
                <a:spcPts val="5300"/>
              </a:lnSpc>
              <a:buFont typeface="+mj-lt"/>
              <a:buAutoNum type="arabicPeriod"/>
            </a:pPr>
            <a:r>
              <a:rPr lang="en-US" sz="3200" b="0" dirty="0" smtClean="0">
                <a:solidFill>
                  <a:srgbClr val="FFFFFF"/>
                </a:solidFill>
              </a:rPr>
              <a:t>The highest retention rate</a:t>
            </a:r>
          </a:p>
          <a:p>
            <a:pPr marL="400050" indent="-400050" algn="l">
              <a:lnSpc>
                <a:spcPts val="5300"/>
              </a:lnSpc>
              <a:buFont typeface="+mj-lt"/>
              <a:buAutoNum type="arabicPeriod"/>
            </a:pPr>
            <a:r>
              <a:rPr lang="en-US" sz="3200" b="0" dirty="0" smtClean="0">
                <a:solidFill>
                  <a:srgbClr val="FFFFFF"/>
                </a:solidFill>
              </a:rPr>
              <a:t>The shortest time to fill </a:t>
            </a:r>
          </a:p>
          <a:p>
            <a:pPr marL="400050" indent="-400050" algn="l">
              <a:buFont typeface="+mj-lt"/>
              <a:buAutoNum type="arabicPeriod"/>
            </a:pPr>
            <a:r>
              <a:rPr lang="en-US" sz="3200" b="0" dirty="0" smtClean="0">
                <a:solidFill>
                  <a:srgbClr val="FFFFFF"/>
                </a:solidFill>
              </a:rPr>
              <a:t>Over 30% of top performers participate in the ERP</a:t>
            </a:r>
          </a:p>
          <a:p>
            <a:pPr marL="400050" indent="-400050" algn="l">
              <a:lnSpc>
                <a:spcPts val="5300"/>
              </a:lnSpc>
              <a:buFont typeface="+mj-lt"/>
              <a:buAutoNum type="arabicPeriod"/>
            </a:pPr>
            <a:r>
              <a:rPr lang="en-US" sz="3200" b="0" dirty="0">
                <a:solidFill>
                  <a:srgbClr val="FFFFFF"/>
                </a:solidFill>
              </a:rPr>
              <a:t>&lt; 10</a:t>
            </a:r>
            <a:r>
              <a:rPr lang="en-US" sz="3200" b="0" dirty="0" smtClean="0">
                <a:solidFill>
                  <a:srgbClr val="FFFFFF"/>
                </a:solidFill>
              </a:rPr>
              <a:t>% low-quality referrals </a:t>
            </a:r>
          </a:p>
          <a:p>
            <a:pPr marL="400050" indent="-400050" algn="l">
              <a:lnSpc>
                <a:spcPts val="5300"/>
              </a:lnSpc>
              <a:buFont typeface="+mj-lt"/>
              <a:buAutoNum type="arabicPeriod"/>
            </a:pPr>
            <a:r>
              <a:rPr lang="en-US" sz="3200" b="0" dirty="0" smtClean="0">
                <a:solidFill>
                  <a:srgbClr val="FFFFFF"/>
                </a:solidFill>
              </a:rPr>
              <a:t>Below </a:t>
            </a:r>
            <a:r>
              <a:rPr lang="en-US" sz="3200" b="0" dirty="0">
                <a:solidFill>
                  <a:srgbClr val="FFFFFF"/>
                </a:solidFill>
              </a:rPr>
              <a:t>average cost per hire</a:t>
            </a:r>
          </a:p>
          <a:p>
            <a:pPr marL="857250" lvl="1" indent="-400050" algn="l">
              <a:lnSpc>
                <a:spcPts val="5300"/>
              </a:lnSpc>
              <a:buFont typeface="+mj-lt"/>
              <a:buAutoNum type="arabicPeriod"/>
            </a:pPr>
            <a:endParaRPr lang="en-US" sz="3200" b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7436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cs typeface="Arial" pitchFamily="34" charset="0"/>
              </a:rPr>
              <a:t>What does “the next level up” look like </a:t>
            </a:r>
            <a:endParaRPr lang="en-US" sz="3200" dirty="0">
              <a:solidFill>
                <a:schemeClr val="bg2">
                  <a:lumMod val="9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99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4572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#</a:t>
            </a:r>
            <a:r>
              <a:rPr lang="en-US" i="1" dirty="0" smtClean="0">
                <a:solidFill>
                  <a:srgbClr val="FFFF00"/>
                </a:solidFill>
              </a:rPr>
              <a:t>1</a:t>
            </a:r>
            <a:r>
              <a:rPr lang="en-US" i="1" dirty="0" smtClean="0"/>
              <a:t> –  Shift to a data-driven model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753100"/>
          </a:xfrm>
        </p:spPr>
        <p:txBody>
          <a:bodyPr/>
          <a:lstStyle/>
          <a:p>
            <a:pPr marL="0" lv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RP must be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data-driven</a:t>
            </a:r>
          </a:p>
          <a:p>
            <a:pPr marL="400050" indent="-400050">
              <a:lnSpc>
                <a:spcPts val="3700"/>
              </a:lnSpc>
              <a:spcBef>
                <a:spcPts val="0"/>
              </a:spcBef>
            </a:pPr>
            <a:r>
              <a:rPr lang="en-US" dirty="0" smtClean="0"/>
              <a:t>Make all </a:t>
            </a:r>
            <a:r>
              <a:rPr lang="en-US" b="1" dirty="0" smtClean="0"/>
              <a:t>ERP decisions based on data</a:t>
            </a:r>
          </a:p>
          <a:p>
            <a:pPr marL="400050" indent="-400050">
              <a:lnSpc>
                <a:spcPts val="3700"/>
              </a:lnSpc>
              <a:spcBef>
                <a:spcPts val="0"/>
              </a:spcBef>
            </a:pPr>
            <a:r>
              <a:rPr lang="en-US" b="1" dirty="0" smtClean="0"/>
              <a:t>Measure the quality of hire </a:t>
            </a:r>
            <a:r>
              <a:rPr lang="en-US" dirty="0" smtClean="0"/>
              <a:t>(possible measures: would the manager rehire after 6 months, performance appraisal scores or actual output data)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  <a:tabLst>
                <a:tab pos="400050" algn="l"/>
              </a:tabLst>
            </a:pPr>
            <a:r>
              <a:rPr lang="en-US" b="1" dirty="0"/>
              <a:t>	</a:t>
            </a:r>
            <a:r>
              <a:rPr lang="en-US" b="1" dirty="0" smtClean="0"/>
              <a:t>plus </a:t>
            </a:r>
            <a:r>
              <a:rPr lang="en-US" dirty="0" smtClean="0"/>
              <a:t>retention and termination rates</a:t>
            </a:r>
          </a:p>
          <a:p>
            <a:pPr marL="400050" indent="-400050">
              <a:lnSpc>
                <a:spcPts val="3700"/>
              </a:lnSpc>
              <a:spcBef>
                <a:spcPts val="0"/>
              </a:spcBef>
            </a:pPr>
            <a:r>
              <a:rPr lang="en-US" b="1" dirty="0" smtClean="0"/>
              <a:t>Utilize Q of H data to identify “what works”</a:t>
            </a:r>
            <a:r>
              <a:rPr lang="en-US" dirty="0" smtClean="0"/>
              <a:t> and what aspects of the ERP </a:t>
            </a:r>
            <a:r>
              <a:rPr lang="en-US" b="1" dirty="0" smtClean="0"/>
              <a:t>“didn’t work”</a:t>
            </a:r>
            <a:r>
              <a:rPr lang="en-US" dirty="0" smtClean="0"/>
              <a:t> in important areas (i.e. best employees, best sources to find referrals, best performance prediction factors, best rewards, best way to communicate, best ERP rules etc.)</a:t>
            </a:r>
          </a:p>
        </p:txBody>
      </p:sp>
    </p:spTree>
    <p:extLst>
      <p:ext uri="{BB962C8B-B14F-4D97-AF65-F5344CB8AC3E}">
        <p14:creationId xmlns:p14="http://schemas.microsoft.com/office/powerpoint/2010/main" val="4253408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A122FCC4-791E-4696-975B-CD1C436BF342}" type="slidenum">
              <a:rPr lang="en-US" sz="1400" b="0">
                <a:solidFill>
                  <a:srgbClr val="000000"/>
                </a:solidFill>
              </a:rPr>
              <a:pPr algn="l" eaLnBrk="1" hangingPunct="1"/>
              <a:t>8</a:t>
            </a:fld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8"/>
            <a:ext cx="9144000" cy="8159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Example</a:t>
            </a:r>
            <a:r>
              <a:rPr lang="en-US" i="1" dirty="0" smtClean="0"/>
              <a:t> – Of data-driven sourcing</a:t>
            </a:r>
          </a:p>
        </p:txBody>
      </p:sp>
      <p:sp>
        <p:nvSpPr>
          <p:cNvPr id="2491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839200" cy="5715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F10241-CBA4-4F5B-8FA8-A44490CFA8AE}" type="slidenum">
              <a:rPr lang="en-US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44" t="22900" r="24780" b="32168"/>
          <a:stretch/>
        </p:blipFill>
        <p:spPr>
          <a:xfrm>
            <a:off x="56493" y="990600"/>
            <a:ext cx="9031014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400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Source: Zalp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8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algn="l" eaLnBrk="1" hangingPunct="1"/>
              <a:t>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i="1" dirty="0">
                <a:solidFill>
                  <a:srgbClr val="FFFF00"/>
                </a:solidFill>
              </a:rPr>
              <a:t>Action </a:t>
            </a:r>
            <a:r>
              <a:rPr lang="en-US" i="1" dirty="0" smtClean="0">
                <a:solidFill>
                  <a:srgbClr val="FFFF00"/>
                </a:solidFill>
              </a:rPr>
              <a:t>#2</a:t>
            </a:r>
            <a:r>
              <a:rPr lang="en-US" i="1" dirty="0" smtClean="0"/>
              <a:t> –  Make a great business case</a:t>
            </a:r>
            <a:endParaRPr lang="en-US" b="1" dirty="0" smtClean="0">
              <a:latin typeface="+mn-lt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28700"/>
            <a:ext cx="8991600" cy="5486400"/>
          </a:xfrm>
        </p:spPr>
        <p:txBody>
          <a:bodyPr/>
          <a:lstStyle/>
          <a:p>
            <a:pPr marL="0" lv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continually updated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business case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gets you…</a:t>
            </a:r>
            <a:endParaRPr lang="en-US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00050" indent="-400050">
              <a:lnSpc>
                <a:spcPct val="200000"/>
              </a:lnSpc>
              <a:spcBef>
                <a:spcPts val="0"/>
              </a:spcBef>
            </a:pPr>
            <a:r>
              <a:rPr lang="en-US" b="1" dirty="0" smtClean="0"/>
              <a:t>Executive </a:t>
            </a:r>
            <a:r>
              <a:rPr lang="en-US" dirty="0" smtClean="0"/>
              <a:t>support</a:t>
            </a:r>
          </a:p>
          <a:p>
            <a:pPr marL="400050" indent="-400050">
              <a:lnSpc>
                <a:spcPct val="200000"/>
              </a:lnSpc>
              <a:spcBef>
                <a:spcPts val="0"/>
              </a:spcBef>
            </a:pPr>
            <a:endParaRPr lang="en-US" b="1" dirty="0" smtClean="0"/>
          </a:p>
          <a:p>
            <a:pPr marL="400050" indent="-400050">
              <a:lnSpc>
                <a:spcPct val="200000"/>
              </a:lnSpc>
              <a:spcBef>
                <a:spcPts val="0"/>
              </a:spcBef>
            </a:pPr>
            <a:r>
              <a:rPr lang="en-US" b="1" dirty="0" smtClean="0"/>
              <a:t>Hiring manager and employee </a:t>
            </a:r>
            <a:r>
              <a:rPr lang="en-US" dirty="0" smtClean="0"/>
              <a:t>support</a:t>
            </a:r>
          </a:p>
          <a:p>
            <a:pPr marL="400050" indent="-400050">
              <a:lnSpc>
                <a:spcPct val="200000"/>
              </a:lnSpc>
              <a:spcBef>
                <a:spcPts val="0"/>
              </a:spcBef>
            </a:pPr>
            <a:endParaRPr lang="en-US" dirty="0" smtClean="0"/>
          </a:p>
          <a:p>
            <a:pPr marL="400050" indent="-400050"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b="1" dirty="0" smtClean="0"/>
              <a:t>ERP budget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850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2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2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3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2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3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3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scade design template">
  <a:themeElements>
    <a:clrScheme name="Office Them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8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8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9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9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9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9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9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9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0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0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6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7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kern="1200" baseline="0" dirty="0" smtClean="0">
            <a:solidFill>
              <a:schemeClr val="tx1"/>
            </a:solidFill>
            <a:latin typeface="Times New Roman" pitchFamily="18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8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7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4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3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4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7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2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12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12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5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10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5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5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2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8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4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10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10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10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10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10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10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10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1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1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1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1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1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1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1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1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1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8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2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14_Cascade design template">
  <a:themeElements>
    <a:clrScheme name="Office Them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2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23453</TotalTime>
  <Words>3302</Words>
  <Application>Microsoft Office PowerPoint</Application>
  <PresentationFormat>On-screen Show (4:3)</PresentationFormat>
  <Paragraphs>573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107</vt:i4>
      </vt:variant>
      <vt:variant>
        <vt:lpstr>Slide Titles</vt:lpstr>
      </vt:variant>
      <vt:variant>
        <vt:i4>58</vt:i4>
      </vt:variant>
    </vt:vector>
  </HeadingPairs>
  <TitlesOfParts>
    <vt:vector size="169" baseType="lpstr">
      <vt:lpstr>MS PGothic</vt:lpstr>
      <vt:lpstr>Arial</vt:lpstr>
      <vt:lpstr>Times New Roman</vt:lpstr>
      <vt:lpstr>Wingdings</vt:lpstr>
      <vt:lpstr>Default Design</vt:lpstr>
      <vt:lpstr>Cascade design template</vt:lpstr>
      <vt:lpstr>1_Default Design</vt:lpstr>
      <vt:lpstr>2_Default Design</vt:lpstr>
      <vt:lpstr>16_Default Design</vt:lpstr>
      <vt:lpstr>47_Default Design</vt:lpstr>
      <vt:lpstr>4_Default Design</vt:lpstr>
      <vt:lpstr>3_Default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26_Default Design</vt:lpstr>
      <vt:lpstr>17_Default Design</vt:lpstr>
      <vt:lpstr>18_Default Design</vt:lpstr>
      <vt:lpstr>19_Default Design</vt:lpstr>
      <vt:lpstr>85_Default Design</vt:lpstr>
      <vt:lpstr>86_Default Design</vt:lpstr>
      <vt:lpstr>87_Default Design</vt:lpstr>
      <vt:lpstr>88_Default Design</vt:lpstr>
      <vt:lpstr>90_Default Design</vt:lpstr>
      <vt:lpstr>91_Default Design</vt:lpstr>
      <vt:lpstr>92_Default Design</vt:lpstr>
      <vt:lpstr>93_Default Design</vt:lpstr>
      <vt:lpstr>94_Default Design</vt:lpstr>
      <vt:lpstr>95_Default Design</vt:lpstr>
      <vt:lpstr>96_Default Design</vt:lpstr>
      <vt:lpstr>97_Default Design</vt:lpstr>
      <vt:lpstr>98_Default Design</vt:lpstr>
      <vt:lpstr>99_Default Design</vt:lpstr>
      <vt:lpstr>100_Default Design</vt:lpstr>
      <vt:lpstr>101_Default Design</vt:lpstr>
      <vt:lpstr>20_Default Design</vt:lpstr>
      <vt:lpstr>30_Default Design</vt:lpstr>
      <vt:lpstr>61_Default Design</vt:lpstr>
      <vt:lpstr>78_Default Design</vt:lpstr>
      <vt:lpstr>21_Default Design</vt:lpstr>
      <vt:lpstr>40_Default Design</vt:lpstr>
      <vt:lpstr>79_Default Design</vt:lpstr>
      <vt:lpstr>22_Default Design</vt:lpstr>
      <vt:lpstr>24_Default Design</vt:lpstr>
      <vt:lpstr>57_Default Design</vt:lpstr>
      <vt:lpstr>25_Default Design</vt:lpstr>
      <vt:lpstr>53_Default Design</vt:lpstr>
      <vt:lpstr>89_Default Design</vt:lpstr>
      <vt:lpstr>77_Default Design</vt:lpstr>
      <vt:lpstr>37_Default Design</vt:lpstr>
      <vt:lpstr>34_Default Design</vt:lpstr>
      <vt:lpstr>38_Default Design</vt:lpstr>
      <vt:lpstr>39_Default Design</vt:lpstr>
      <vt:lpstr>42_Default Design</vt:lpstr>
      <vt:lpstr>33_Default Design</vt:lpstr>
      <vt:lpstr>44_Default Design</vt:lpstr>
      <vt:lpstr>32_Default Design</vt:lpstr>
      <vt:lpstr>50_Default Design</vt:lpstr>
      <vt:lpstr>45_Default Design</vt:lpstr>
      <vt:lpstr>59_Default Design</vt:lpstr>
      <vt:lpstr>70_Default Design</vt:lpstr>
      <vt:lpstr>60_Default Design</vt:lpstr>
      <vt:lpstr>68_Default Design</vt:lpstr>
      <vt:lpstr>125_Default Design</vt:lpstr>
      <vt:lpstr>128_Default Design</vt:lpstr>
      <vt:lpstr>129_Default Design</vt:lpstr>
      <vt:lpstr>64_Default Design</vt:lpstr>
      <vt:lpstr>54_Default Design</vt:lpstr>
      <vt:lpstr>104_Default Design</vt:lpstr>
      <vt:lpstr>58_Default Design</vt:lpstr>
      <vt:lpstr>55_Default Design</vt:lpstr>
      <vt:lpstr>28_Default Design</vt:lpstr>
      <vt:lpstr>84_Default Design</vt:lpstr>
      <vt:lpstr>74_Default Design</vt:lpstr>
      <vt:lpstr>49_Default Design</vt:lpstr>
      <vt:lpstr>102_Default Design</vt:lpstr>
      <vt:lpstr>103_Default Design</vt:lpstr>
      <vt:lpstr>105_Default Design</vt:lpstr>
      <vt:lpstr>106_Default Design</vt:lpstr>
      <vt:lpstr>107_Default Design</vt:lpstr>
      <vt:lpstr>108_Default Design</vt:lpstr>
      <vt:lpstr>109_Default Design</vt:lpstr>
      <vt:lpstr>110_Default Design</vt:lpstr>
      <vt:lpstr>111_Default Design</vt:lpstr>
      <vt:lpstr>112_Default Design</vt:lpstr>
      <vt:lpstr>113_Default Design</vt:lpstr>
      <vt:lpstr>114_Default Design</vt:lpstr>
      <vt:lpstr>115_Default Design</vt:lpstr>
      <vt:lpstr>116_Default Design</vt:lpstr>
      <vt:lpstr>117_Default Design</vt:lpstr>
      <vt:lpstr>118_Default Design</vt:lpstr>
      <vt:lpstr>81_Default Design</vt:lpstr>
      <vt:lpstr>27_Default Design</vt:lpstr>
      <vt:lpstr>14_Cascade design template</vt:lpstr>
      <vt:lpstr>23_Default Design</vt:lpstr>
      <vt:lpstr>29_Default Design</vt:lpstr>
      <vt:lpstr>214_Default Design</vt:lpstr>
      <vt:lpstr>31_Default Design</vt:lpstr>
      <vt:lpstr>217_Default Design</vt:lpstr>
      <vt:lpstr>35_Default Design</vt:lpstr>
      <vt:lpstr>36_Default Design</vt:lpstr>
      <vt:lpstr>119_Default Design</vt:lpstr>
      <vt:lpstr>120_Default Design</vt:lpstr>
      <vt:lpstr> 15 High Value Action Steps… To Elevate Your Employee Referral Program To The Next Level    ERE.Net Webinar -  June 10, 2015   </vt:lpstr>
      <vt:lpstr> </vt:lpstr>
      <vt:lpstr>PowerPoint Presentation</vt:lpstr>
      <vt:lpstr>Example – referrals have changed dramatically</vt:lpstr>
      <vt:lpstr> Crowdsourcing for a CEO to get $100,000</vt:lpstr>
      <vt:lpstr>PowerPoint Presentation</vt:lpstr>
      <vt:lpstr>Action #1 –  Shift to a data-driven model</vt:lpstr>
      <vt:lpstr>Example – Of data-driven sourcing</vt:lpstr>
      <vt:lpstr>Action #2 –  Make a great business case</vt:lpstr>
      <vt:lpstr>Factors in a great business case</vt:lpstr>
      <vt:lpstr>Example  –  Elements of a great business case</vt:lpstr>
      <vt:lpstr>Example - The #1 source for new hire quality</vt:lpstr>
      <vt:lpstr>PowerPoint Presentation</vt:lpstr>
      <vt:lpstr>Example  –  Better retention </vt:lpstr>
      <vt:lpstr>Example  – Hiring volume at top firms</vt:lpstr>
      <vt:lpstr>Example – Time to fill</vt:lpstr>
      <vt:lpstr>Example – The highest quality of candidate</vt:lpstr>
      <vt:lpstr>Example - Lower cost per hire</vt:lpstr>
      <vt:lpstr>Action #3 –  Prioritize jobs</vt:lpstr>
      <vt:lpstr>Action #3 –  Continued </vt:lpstr>
      <vt:lpstr>Action #3 –  Continued </vt:lpstr>
      <vt:lpstr> </vt:lpstr>
      <vt:lpstr>Action #4 –  Refer for the good of the team</vt:lpstr>
      <vt:lpstr>Action #4 –  (continued)</vt:lpstr>
      <vt:lpstr>Other non-monetary reward practices to consider</vt:lpstr>
      <vt:lpstr>Action #5 –  Provide employees with a toolkit</vt:lpstr>
      <vt:lpstr> Example - DaVita employee education talking points </vt:lpstr>
      <vt:lpstr> Example – Whirlpool’s referral toolkit</vt:lpstr>
      <vt:lpstr>Action #6 –  Stories allow employees to sell better</vt:lpstr>
      <vt:lpstr>Example - How Microsoft generates stories</vt:lpstr>
      <vt:lpstr>Example - Google’s story inventory </vt:lpstr>
      <vt:lpstr>Example – Elements of a powerful story</vt:lpstr>
      <vt:lpstr>Action #7 –  Being proactive is a superior approach</vt:lpstr>
      <vt:lpstr>Example – A “proactive” referral tool</vt:lpstr>
      <vt:lpstr>Example – Assign referrals</vt:lpstr>
      <vt:lpstr>Action #8 –  Maximize referral quality</vt:lpstr>
      <vt:lpstr>Information for increasing referral quality</vt:lpstr>
      <vt:lpstr>Action #9 –  Expand eligibility</vt:lpstr>
      <vt:lpstr>Example – Non-employee referrals</vt:lpstr>
      <vt:lpstr>Action #10 –  Offer your employees referral cards</vt:lpstr>
      <vt:lpstr>Example – Referral cards can be powerful    </vt:lpstr>
      <vt:lpstr>Example – Referral cards can be electronic</vt:lpstr>
      <vt:lpstr>Action #11 –  Utilize the mobile platform for ERPs</vt:lpstr>
      <vt:lpstr>Example – A referral app</vt:lpstr>
      <vt:lpstr>Action #12 –  Add a college referral component</vt:lpstr>
      <vt:lpstr>Example – College referrals </vt:lpstr>
      <vt:lpstr>Example – College referrals </vt:lpstr>
      <vt:lpstr>Action #13 –  Periodically re-energize your ERP</vt:lpstr>
      <vt:lpstr>Action #14 – Avoid ERP program killers   </vt:lpstr>
      <vt:lpstr>Identify and avoid additional potential problems</vt:lpstr>
      <vt:lpstr>Action #15 –  Focus on high-impact sub-programs</vt:lpstr>
      <vt:lpstr>Example – Effective subprograms</vt:lpstr>
      <vt:lpstr>Example – Effective subprograms</vt:lpstr>
      <vt:lpstr>Example – Effective subprograms</vt:lpstr>
      <vt:lpstr>PowerPoint Presentation</vt:lpstr>
      <vt:lpstr>PowerPoint Presentation</vt:lpstr>
      <vt:lpstr>Benchmark firms that you can learn from</vt:lpstr>
      <vt:lpstr>   Any final questions ?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John Sullivan</dc:creator>
  <cp:lastModifiedBy>Dr John Sullivan</cp:lastModifiedBy>
  <cp:revision>1198</cp:revision>
  <cp:lastPrinted>2013-05-08T12:24:31Z</cp:lastPrinted>
  <dcterms:created xsi:type="dcterms:W3CDTF">2002-10-24T18:36:14Z</dcterms:created>
  <dcterms:modified xsi:type="dcterms:W3CDTF">2015-06-10T10:01:15Z</dcterms:modified>
</cp:coreProperties>
</file>